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notesSlides/notesSlide23.xml" ContentType="application/vnd.openxmlformats-officedocument.presentationml.notesSlide+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notesSlides/notesSlide25.xml" ContentType="application/vnd.openxmlformats-officedocument.presentationml.notesSlide+xml"/>
  <Override PartName="/ppt/tags/tag46.xml" ContentType="application/vnd.openxmlformats-officedocument.presentationml.tags+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notesSlides/notesSlide30.xml" ContentType="application/vnd.openxmlformats-officedocument.presentationml.notesSlide+xml"/>
  <Override PartName="/ppt/tags/tag51.xml" ContentType="application/vnd.openxmlformats-officedocument.presentationml.tags+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notesSlides/notesSlide35.xml" ContentType="application/vnd.openxmlformats-officedocument.presentationml.notesSlide+xml"/>
  <Override PartName="/ppt/tags/tag56.xml" ContentType="application/vnd.openxmlformats-officedocument.presentationml.tags+xml"/>
  <Override PartName="/ppt/notesSlides/notesSlide36.xml" ContentType="application/vnd.openxmlformats-officedocument.presentationml.notesSlide+xml"/>
  <Override PartName="/ppt/tags/tag57.xml" ContentType="application/vnd.openxmlformats-officedocument.presentationml.tags+xml"/>
  <Override PartName="/ppt/notesSlides/notesSlide37.xml" ContentType="application/vnd.openxmlformats-officedocument.presentationml.notesSlide+xml"/>
  <Override PartName="/ppt/tags/tag58.xml" ContentType="application/vnd.openxmlformats-officedocument.presentationml.tags+xml"/>
  <Override PartName="/ppt/notesSlides/notesSlide38.xml" ContentType="application/vnd.openxmlformats-officedocument.presentationml.notesSlide+xml"/>
  <Override PartName="/ppt/tags/tag59.xml" ContentType="application/vnd.openxmlformats-officedocument.presentationml.tags+xml"/>
  <Override PartName="/ppt/notesSlides/notesSlide39.xml" ContentType="application/vnd.openxmlformats-officedocument.presentationml.notesSlide+xml"/>
  <Override PartName="/ppt/tags/tag60.xml" ContentType="application/vnd.openxmlformats-officedocument.presentationml.tags+xml"/>
  <Override PartName="/ppt/notesSlides/notesSlide40.xml" ContentType="application/vnd.openxmlformats-officedocument.presentationml.notesSlide+xml"/>
  <Override PartName="/ppt/tags/tag61.xml" ContentType="application/vnd.openxmlformats-officedocument.presentationml.tags+xml"/>
  <Override PartName="/ppt/notesSlides/notesSlide41.xml" ContentType="application/vnd.openxmlformats-officedocument.presentationml.notesSlide+xml"/>
  <Override PartName="/ppt/tags/tag62.xml" ContentType="application/vnd.openxmlformats-officedocument.presentationml.tags+xml"/>
  <Override PartName="/ppt/notesSlides/notesSlide42.xml" ContentType="application/vnd.openxmlformats-officedocument.presentationml.notesSlide+xml"/>
  <Override PartName="/ppt/tags/tag63.xml" ContentType="application/vnd.openxmlformats-officedocument.presentationml.tags+xml"/>
  <Override PartName="/ppt/notesSlides/notesSlide43.xml" ContentType="application/vnd.openxmlformats-officedocument.presentationml.notesSlide+xml"/>
  <Override PartName="/ppt/tags/tag64.xml" ContentType="application/vnd.openxmlformats-officedocument.presentationml.tags+xml"/>
  <Override PartName="/ppt/notesSlides/notesSlide44.xml" ContentType="application/vnd.openxmlformats-officedocument.presentationml.notesSlide+xml"/>
  <Override PartName="/ppt/tags/tag65.xml" ContentType="application/vnd.openxmlformats-officedocument.presentationml.tags+xml"/>
  <Override PartName="/ppt/notesSlides/notesSlide45.xml" ContentType="application/vnd.openxmlformats-officedocument.presentationml.notesSlide+xml"/>
  <Override PartName="/ppt/tags/tag66.xml" ContentType="application/vnd.openxmlformats-officedocument.presentationml.tags+xml"/>
  <Override PartName="/ppt/notesSlides/notesSlide46.xml" ContentType="application/vnd.openxmlformats-officedocument.presentationml.notesSlide+xml"/>
  <Override PartName="/ppt/tags/tag67.xml" ContentType="application/vnd.openxmlformats-officedocument.presentationml.tags+xml"/>
  <Override PartName="/ppt/notesSlides/notesSlide47.xml" ContentType="application/vnd.openxmlformats-officedocument.presentationml.notesSlide+xml"/>
  <Override PartName="/ppt/tags/tag68.xml" ContentType="application/vnd.openxmlformats-officedocument.presentationml.tags+xml"/>
  <Override PartName="/ppt/notesSlides/notesSlide48.xml" ContentType="application/vnd.openxmlformats-officedocument.presentationml.notesSlide+xml"/>
  <Override PartName="/ppt/tags/tag69.xml" ContentType="application/vnd.openxmlformats-officedocument.presentationml.tags+xml"/>
  <Override PartName="/ppt/notesSlides/notesSlide49.xml" ContentType="application/vnd.openxmlformats-officedocument.presentationml.notesSlide+xml"/>
  <Override PartName="/ppt/tags/tag70.xml" ContentType="application/vnd.openxmlformats-officedocument.presentationml.tags+xml"/>
  <Override PartName="/ppt/notesSlides/notesSlide50.xml" ContentType="application/vnd.openxmlformats-officedocument.presentationml.notesSlide+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notesSlides/notesSlide52.xml" ContentType="application/vnd.openxmlformats-officedocument.presentationml.notesSlide+xml"/>
  <Override PartName="/ppt/tags/tag73.xml" ContentType="application/vnd.openxmlformats-officedocument.presentationml.tags+xml"/>
  <Override PartName="/ppt/notesSlides/notesSlide53.xml" ContentType="application/vnd.openxmlformats-officedocument.presentationml.notesSlide+xml"/>
  <Override PartName="/ppt/tags/tag74.xml" ContentType="application/vnd.openxmlformats-officedocument.presentationml.tags+xml"/>
  <Override PartName="/ppt/notesSlides/notesSlide54.xml" ContentType="application/vnd.openxmlformats-officedocument.presentationml.notesSlide+xml"/>
  <Override PartName="/ppt/tags/tag75.xml" ContentType="application/vnd.openxmlformats-officedocument.presentationml.tag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2"/>
  </p:notesMasterIdLst>
  <p:handoutMasterIdLst>
    <p:handoutMasterId r:id="rId63"/>
  </p:handoutMasterIdLst>
  <p:sldIdLst>
    <p:sldId id="256" r:id="rId5"/>
    <p:sldId id="385" r:id="rId6"/>
    <p:sldId id="390" r:id="rId7"/>
    <p:sldId id="262" r:id="rId8"/>
    <p:sldId id="387" r:id="rId9"/>
    <p:sldId id="397" r:id="rId10"/>
    <p:sldId id="398" r:id="rId11"/>
    <p:sldId id="402" r:id="rId12"/>
    <p:sldId id="399" r:id="rId13"/>
    <p:sldId id="518" r:id="rId14"/>
    <p:sldId id="419" r:id="rId15"/>
    <p:sldId id="420" r:id="rId16"/>
    <p:sldId id="418" r:id="rId17"/>
    <p:sldId id="421" r:id="rId18"/>
    <p:sldId id="416" r:id="rId19"/>
    <p:sldId id="424" r:id="rId20"/>
    <p:sldId id="425" r:id="rId21"/>
    <p:sldId id="422" r:id="rId22"/>
    <p:sldId id="427" r:id="rId23"/>
    <p:sldId id="428" r:id="rId24"/>
    <p:sldId id="423" r:id="rId25"/>
    <p:sldId id="429" r:id="rId26"/>
    <p:sldId id="434" r:id="rId27"/>
    <p:sldId id="435" r:id="rId28"/>
    <p:sldId id="432" r:id="rId29"/>
    <p:sldId id="500" r:id="rId30"/>
    <p:sldId id="501" r:id="rId31"/>
    <p:sldId id="502" r:id="rId32"/>
    <p:sldId id="503" r:id="rId33"/>
    <p:sldId id="512" r:id="rId34"/>
    <p:sldId id="513" r:id="rId35"/>
    <p:sldId id="514" r:id="rId36"/>
    <p:sldId id="472" r:id="rId37"/>
    <p:sldId id="440" r:id="rId38"/>
    <p:sldId id="439" r:id="rId39"/>
    <p:sldId id="437" r:id="rId40"/>
    <p:sldId id="519" r:id="rId41"/>
    <p:sldId id="445" r:id="rId42"/>
    <p:sldId id="446" r:id="rId43"/>
    <p:sldId id="490" r:id="rId44"/>
    <p:sldId id="462" r:id="rId45"/>
    <p:sldId id="491" r:id="rId46"/>
    <p:sldId id="454" r:id="rId47"/>
    <p:sldId id="496" r:id="rId48"/>
    <p:sldId id="510" r:id="rId49"/>
    <p:sldId id="451" r:id="rId50"/>
    <p:sldId id="452" r:id="rId51"/>
    <p:sldId id="453" r:id="rId52"/>
    <p:sldId id="504" r:id="rId53"/>
    <p:sldId id="505" r:id="rId54"/>
    <p:sldId id="506" r:id="rId55"/>
    <p:sldId id="507" r:id="rId56"/>
    <p:sldId id="508" r:id="rId57"/>
    <p:sldId id="509" r:id="rId58"/>
    <p:sldId id="460" r:id="rId59"/>
    <p:sldId id="392" r:id="rId60"/>
    <p:sldId id="515" r:id="rId61"/>
  </p:sldIdLst>
  <p:sldSz cx="16256000" cy="9144000"/>
  <p:notesSz cx="6858000" cy="9144000"/>
  <p:custDataLst>
    <p:tags r:id="rId6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OQjyGfCpzYpUFy6k83gdg==" hashData="AQNZ9fpARFgqmnEdQSdhjaXYkoR5R/JCmReSIX/Khwc5c9C2vO9sQFYqicLzpc6DDWx13woxJ6IcdHxBoaBRUw=="/>
  <p:extLst>
    <p:ext uri="{521415D9-36F7-43E2-AB2F-B90AF26B5E84}">
      <p14:sectionLst xmlns:p14="http://schemas.microsoft.com/office/powerpoint/2010/main">
        <p14:section name="Default Section" id="{3D1296FA-5DC0-4104-98A4-F0BF89E117F5}">
          <p14:sldIdLst>
            <p14:sldId id="256"/>
            <p14:sldId id="385"/>
            <p14:sldId id="390"/>
            <p14:sldId id="262"/>
            <p14:sldId id="387"/>
            <p14:sldId id="397"/>
            <p14:sldId id="398"/>
            <p14:sldId id="402"/>
            <p14:sldId id="399"/>
            <p14:sldId id="518"/>
            <p14:sldId id="419"/>
            <p14:sldId id="420"/>
            <p14:sldId id="418"/>
            <p14:sldId id="421"/>
            <p14:sldId id="416"/>
            <p14:sldId id="424"/>
            <p14:sldId id="425"/>
            <p14:sldId id="422"/>
            <p14:sldId id="427"/>
            <p14:sldId id="428"/>
            <p14:sldId id="423"/>
            <p14:sldId id="429"/>
            <p14:sldId id="434"/>
            <p14:sldId id="435"/>
            <p14:sldId id="432"/>
            <p14:sldId id="500"/>
            <p14:sldId id="501"/>
            <p14:sldId id="502"/>
            <p14:sldId id="503"/>
            <p14:sldId id="512"/>
            <p14:sldId id="513"/>
            <p14:sldId id="514"/>
            <p14:sldId id="472"/>
            <p14:sldId id="440"/>
            <p14:sldId id="439"/>
            <p14:sldId id="437"/>
            <p14:sldId id="519"/>
            <p14:sldId id="445"/>
            <p14:sldId id="446"/>
            <p14:sldId id="490"/>
            <p14:sldId id="462"/>
            <p14:sldId id="491"/>
            <p14:sldId id="454"/>
            <p14:sldId id="496"/>
            <p14:sldId id="510"/>
            <p14:sldId id="451"/>
            <p14:sldId id="452"/>
            <p14:sldId id="453"/>
            <p14:sldId id="504"/>
            <p14:sldId id="505"/>
            <p14:sldId id="506"/>
            <p14:sldId id="507"/>
            <p14:sldId id="508"/>
            <p14:sldId id="509"/>
            <p14:sldId id="460"/>
            <p14:sldId id="392"/>
            <p14:sldId id="515"/>
          </p14:sldIdLst>
        </p14:section>
      </p14:sectionLst>
    </p:ext>
    <p:ext uri="{EFAFB233-063F-42B5-8137-9DF3F51BA10A}">
      <p15:sldGuideLst xmlns:p15="http://schemas.microsoft.com/office/powerpoint/2012/main">
        <p15:guide id="8" orient="horz" pos="1655" userDrawn="1">
          <p15:clr>
            <a:srgbClr val="A4A3A4"/>
          </p15:clr>
        </p15:guide>
        <p15:guide id="10" orient="horz" pos="4876" userDrawn="1">
          <p15:clr>
            <a:srgbClr val="A4A3A4"/>
          </p15:clr>
        </p15:guide>
        <p15:guide id="11" pos="7955" userDrawn="1">
          <p15:clr>
            <a:srgbClr val="A4A3A4"/>
          </p15:clr>
        </p15:guide>
        <p15:guide id="12" pos="9543" userDrawn="1">
          <p15:clr>
            <a:srgbClr val="A4A3A4"/>
          </p15:clr>
        </p15:guide>
        <p15:guide id="13" orient="horz" pos="2880" userDrawn="1">
          <p15:clr>
            <a:srgbClr val="A4A3A4"/>
          </p15:clr>
        </p15:guide>
        <p15:guide id="14" orient="horz" pos="34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7147AB37-616D-714F-485D-6B3E61E1F683}" name="Ravi Tulsiani" initials="RT" userId="S::ravi.tulsiani@simplilearn.com::241f6397-9641-434e-a98e-095052eb9ccb" providerId="AD"/>
  <p188:author id="{9C43D13B-805C-3905-D790-8A7ED34254AE}" name="Shreemayee Bhattacharyya" initials="SB" userId="S::shreemayee.bhattacharyya@simplilearn.com::73035bad-e703-4b66-9870-28e9edb9c0a7" providerId="AD"/>
  <p188:author id="{CECA9C48-9A13-DA77-0EA5-162E7A548901}" name="Vidya Rao" initials="VR" userId="S::vidya.rao@simplilearn.com::0d4e6a4d-48fc-4570-80f8-83370d86e5c0" providerId="AD"/>
  <p188:author id="{0A864865-31E4-8C20-4762-531D3AB3FCAC}" name="Mukesh Sekar" initials="MS" userId="S::mukesh.sekar@simplilearn.com::3c5cfd04-35e4-408d-ae58-42dff3b60fa3" providerId="AD"/>
  <p188:author id="{C5B91275-2E97-4445-A0F9-79660D53D934}" name="Gajendra MS" initials="GM" userId="S::gajendra.ms@simplilearn.com::2fac9be5-0aaf-4a4e-81e3-665d10c1ffa5" providerId="AD"/>
  <p188:author id="{3AAC5975-D906-04AE-1E09-958F02F79112}" name="Pooja HK" initials="PH" userId="S::pooja.hk@simplilearn.com::3cc65448-31aa-46d7-ad90-6bac825c0ee2"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9DC3E6"/>
    <a:srgbClr val="A8D3EE"/>
    <a:srgbClr val="486CAD"/>
    <a:srgbClr val="3B3838"/>
    <a:srgbClr val="218697"/>
    <a:srgbClr val="024F93"/>
    <a:srgbClr val="8DB9FF"/>
    <a:srgbClr val="FFFFFF"/>
    <a:srgbClr val="007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05" autoAdjust="0"/>
  </p:normalViewPr>
  <p:slideViewPr>
    <p:cSldViewPr snapToGrid="0">
      <p:cViewPr varScale="1">
        <p:scale>
          <a:sx n="43" d="100"/>
          <a:sy n="43" d="100"/>
        </p:scale>
        <p:origin x="1128" y="66"/>
      </p:cViewPr>
      <p:guideLst>
        <p:guide orient="horz" pos="1655"/>
        <p:guide orient="horz" pos="4876"/>
        <p:guide pos="7955"/>
        <p:guide pos="9543"/>
        <p:guide orient="horz" pos="2880"/>
        <p:guide orient="horz" pos="3424"/>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ya Rao" userId="0d4e6a4d-48fc-4570-80f8-83370d86e5c0" providerId="ADAL" clId="{4E892B2C-5918-42FD-9F97-E9FC6845AF2D}"/>
    <pc:docChg chg="modSld">
      <pc:chgData name="Vidya Rao" userId="0d4e6a4d-48fc-4570-80f8-83370d86e5c0" providerId="ADAL" clId="{4E892B2C-5918-42FD-9F97-E9FC6845AF2D}" dt="2024-06-07T07:47:38.080" v="2" actId="20577"/>
      <pc:docMkLst>
        <pc:docMk/>
      </pc:docMkLst>
      <pc:sldChg chg="modNotesTx">
        <pc:chgData name="Vidya Rao" userId="0d4e6a4d-48fc-4570-80f8-83370d86e5c0" providerId="ADAL" clId="{4E892B2C-5918-42FD-9F97-E9FC6845AF2D}" dt="2024-06-07T07:47:38.080" v="2" actId="20577"/>
        <pc:sldMkLst>
          <pc:docMk/>
          <pc:sldMk cId="1294937282" sldId="539"/>
        </pc:sldMkLst>
      </pc:sldChg>
    </pc:docChg>
  </pc:docChgLst>
  <pc:docChgLst>
    <pc:chgData name="Priti Thadani" userId="08e62f65-721a-4b70-b463-6eb795cfef97" providerId="ADAL" clId="{3C2CA8CB-505F-41A6-8E10-DBF440AF713D}"/>
    <pc:docChg chg="undo custSel modSld">
      <pc:chgData name="Priti Thadani" userId="08e62f65-721a-4b70-b463-6eb795cfef97" providerId="ADAL" clId="{3C2CA8CB-505F-41A6-8E10-DBF440AF713D}" dt="2024-06-12T09:44:52.938" v="493" actId="20577"/>
      <pc:docMkLst>
        <pc:docMk/>
      </pc:docMkLst>
      <pc:sldChg chg="modNotesTx">
        <pc:chgData name="Priti Thadani" userId="08e62f65-721a-4b70-b463-6eb795cfef97" providerId="ADAL" clId="{3C2CA8CB-505F-41A6-8E10-DBF440AF713D}" dt="2024-06-12T07:12:22.856" v="3" actId="20577"/>
        <pc:sldMkLst>
          <pc:docMk/>
          <pc:sldMk cId="547390991" sldId="387"/>
        </pc:sldMkLst>
      </pc:sldChg>
      <pc:sldChg chg="modNotesTx">
        <pc:chgData name="Priti Thadani" userId="08e62f65-721a-4b70-b463-6eb795cfef97" providerId="ADAL" clId="{3C2CA8CB-505F-41A6-8E10-DBF440AF713D}" dt="2024-06-12T08:58:49.891" v="102" actId="20577"/>
        <pc:sldMkLst>
          <pc:docMk/>
          <pc:sldMk cId="1331790163" sldId="391"/>
        </pc:sldMkLst>
      </pc:sldChg>
      <pc:sldChg chg="modNotesTx">
        <pc:chgData name="Priti Thadani" userId="08e62f65-721a-4b70-b463-6eb795cfef97" providerId="ADAL" clId="{3C2CA8CB-505F-41A6-8E10-DBF440AF713D}" dt="2024-06-12T07:04:17.045" v="2" actId="255"/>
        <pc:sldMkLst>
          <pc:docMk/>
          <pc:sldMk cId="102420538" sldId="393"/>
        </pc:sldMkLst>
      </pc:sldChg>
      <pc:sldChg chg="modNotesTx">
        <pc:chgData name="Priti Thadani" userId="08e62f65-721a-4b70-b463-6eb795cfef97" providerId="ADAL" clId="{3C2CA8CB-505F-41A6-8E10-DBF440AF713D}" dt="2024-06-12T07:12:33.460" v="4" actId="20577"/>
        <pc:sldMkLst>
          <pc:docMk/>
          <pc:sldMk cId="1196306857" sldId="397"/>
        </pc:sldMkLst>
      </pc:sldChg>
      <pc:sldChg chg="modNotesTx">
        <pc:chgData name="Priti Thadani" userId="08e62f65-721a-4b70-b463-6eb795cfef97" providerId="ADAL" clId="{3C2CA8CB-505F-41A6-8E10-DBF440AF713D}" dt="2024-06-12T07:19:52.425" v="5" actId="20577"/>
        <pc:sldMkLst>
          <pc:docMk/>
          <pc:sldMk cId="2081721400" sldId="398"/>
        </pc:sldMkLst>
      </pc:sldChg>
      <pc:sldChg chg="modNotesTx">
        <pc:chgData name="Priti Thadani" userId="08e62f65-721a-4b70-b463-6eb795cfef97" providerId="ADAL" clId="{3C2CA8CB-505F-41A6-8E10-DBF440AF713D}" dt="2024-06-12T07:25:06.288" v="7" actId="20577"/>
        <pc:sldMkLst>
          <pc:docMk/>
          <pc:sldMk cId="2904578201" sldId="399"/>
        </pc:sldMkLst>
      </pc:sldChg>
      <pc:sldChg chg="modNotesTx">
        <pc:chgData name="Priti Thadani" userId="08e62f65-721a-4b70-b463-6eb795cfef97" providerId="ADAL" clId="{3C2CA8CB-505F-41A6-8E10-DBF440AF713D}" dt="2024-06-12T07:20:02.733" v="6" actId="20577"/>
        <pc:sldMkLst>
          <pc:docMk/>
          <pc:sldMk cId="2215843311" sldId="402"/>
        </pc:sldMkLst>
      </pc:sldChg>
      <pc:sldChg chg="modSp mod modNotesTx">
        <pc:chgData name="Priti Thadani" userId="08e62f65-721a-4b70-b463-6eb795cfef97" providerId="ADAL" clId="{3C2CA8CB-505F-41A6-8E10-DBF440AF713D}" dt="2024-06-12T07:42:48.121" v="77" actId="207"/>
        <pc:sldMkLst>
          <pc:docMk/>
          <pc:sldMk cId="305351047" sldId="407"/>
        </pc:sldMkLst>
        <pc:spChg chg="mod">
          <ac:chgData name="Priti Thadani" userId="08e62f65-721a-4b70-b463-6eb795cfef97" providerId="ADAL" clId="{3C2CA8CB-505F-41A6-8E10-DBF440AF713D}" dt="2024-06-12T07:42:48.121" v="77" actId="207"/>
          <ac:spMkLst>
            <pc:docMk/>
            <pc:sldMk cId="305351047" sldId="407"/>
            <ac:spMk id="2" creationId="{0EDB4FE8-638E-A793-DD39-0418292F9E16}"/>
          </ac:spMkLst>
        </pc:spChg>
      </pc:sldChg>
      <pc:sldChg chg="modNotesTx">
        <pc:chgData name="Priti Thadani" userId="08e62f65-721a-4b70-b463-6eb795cfef97" providerId="ADAL" clId="{3C2CA8CB-505F-41A6-8E10-DBF440AF713D}" dt="2024-06-12T07:43:21.858" v="81" actId="20577"/>
        <pc:sldMkLst>
          <pc:docMk/>
          <pc:sldMk cId="433785557" sldId="408"/>
        </pc:sldMkLst>
      </pc:sldChg>
      <pc:sldChg chg="modNotesTx">
        <pc:chgData name="Priti Thadani" userId="08e62f65-721a-4b70-b463-6eb795cfef97" providerId="ADAL" clId="{3C2CA8CB-505F-41A6-8E10-DBF440AF713D}" dt="2024-06-12T07:43:32.995" v="82" actId="20577"/>
        <pc:sldMkLst>
          <pc:docMk/>
          <pc:sldMk cId="564399425" sldId="409"/>
        </pc:sldMkLst>
      </pc:sldChg>
      <pc:sldChg chg="modNotesTx">
        <pc:chgData name="Priti Thadani" userId="08e62f65-721a-4b70-b463-6eb795cfef97" providerId="ADAL" clId="{3C2CA8CB-505F-41A6-8E10-DBF440AF713D}" dt="2024-06-12T07:46:37.596" v="95" actId="20577"/>
        <pc:sldMkLst>
          <pc:docMk/>
          <pc:sldMk cId="1797630357" sldId="410"/>
        </pc:sldMkLst>
      </pc:sldChg>
      <pc:sldChg chg="modNotesTx">
        <pc:chgData name="Priti Thadani" userId="08e62f65-721a-4b70-b463-6eb795cfef97" providerId="ADAL" clId="{3C2CA8CB-505F-41A6-8E10-DBF440AF713D}" dt="2024-06-12T09:00:34.726" v="103" actId="20577"/>
        <pc:sldMkLst>
          <pc:docMk/>
          <pc:sldMk cId="3882709920" sldId="416"/>
        </pc:sldMkLst>
      </pc:sldChg>
      <pc:sldChg chg="modNotesTx">
        <pc:chgData name="Priti Thadani" userId="08e62f65-721a-4b70-b463-6eb795cfef97" providerId="ADAL" clId="{3C2CA8CB-505F-41A6-8E10-DBF440AF713D}" dt="2024-06-12T07:36:51.909" v="75" actId="20577"/>
        <pc:sldMkLst>
          <pc:docMk/>
          <pc:sldMk cId="804811436" sldId="418"/>
        </pc:sldMkLst>
      </pc:sldChg>
      <pc:sldChg chg="modSp mod modNotesTx">
        <pc:chgData name="Priti Thadani" userId="08e62f65-721a-4b70-b463-6eb795cfef97" providerId="ADAL" clId="{3C2CA8CB-505F-41A6-8E10-DBF440AF713D}" dt="2024-06-12T07:30:55.793" v="69" actId="948"/>
        <pc:sldMkLst>
          <pc:docMk/>
          <pc:sldMk cId="442963735" sldId="419"/>
        </pc:sldMkLst>
        <pc:spChg chg="mod">
          <ac:chgData name="Priti Thadani" userId="08e62f65-721a-4b70-b463-6eb795cfef97" providerId="ADAL" clId="{3C2CA8CB-505F-41A6-8E10-DBF440AF713D}" dt="2024-06-12T07:30:19.550" v="66" actId="20577"/>
          <ac:spMkLst>
            <pc:docMk/>
            <pc:sldMk cId="442963735" sldId="419"/>
            <ac:spMk id="3" creationId="{9AE5A1D5-B5D7-4C0E-966A-D1321C35E94A}"/>
          </ac:spMkLst>
        </pc:spChg>
        <pc:spChg chg="mod">
          <ac:chgData name="Priti Thadani" userId="08e62f65-721a-4b70-b463-6eb795cfef97" providerId="ADAL" clId="{3C2CA8CB-505F-41A6-8E10-DBF440AF713D}" dt="2024-06-12T07:30:55.793" v="69" actId="948"/>
          <ac:spMkLst>
            <pc:docMk/>
            <pc:sldMk cId="442963735" sldId="419"/>
            <ac:spMk id="19" creationId="{C1F06ECA-1B5C-ED04-5DF7-F3DAFE393B3A}"/>
          </ac:spMkLst>
        </pc:spChg>
        <pc:spChg chg="mod">
          <ac:chgData name="Priti Thadani" userId="08e62f65-721a-4b70-b463-6eb795cfef97" providerId="ADAL" clId="{3C2CA8CB-505F-41A6-8E10-DBF440AF713D}" dt="2024-06-12T07:30:46.895" v="68" actId="948"/>
          <ac:spMkLst>
            <pc:docMk/>
            <pc:sldMk cId="442963735" sldId="419"/>
            <ac:spMk id="29" creationId="{CA4E3D12-8496-0F53-DD36-29BDD56F82B1}"/>
          </ac:spMkLst>
        </pc:spChg>
        <pc:spChg chg="mod">
          <ac:chgData name="Priti Thadani" userId="08e62f65-721a-4b70-b463-6eb795cfef97" providerId="ADAL" clId="{3C2CA8CB-505F-41A6-8E10-DBF440AF713D}" dt="2024-06-12T07:30:38.280" v="67" actId="948"/>
          <ac:spMkLst>
            <pc:docMk/>
            <pc:sldMk cId="442963735" sldId="419"/>
            <ac:spMk id="49" creationId="{4238DEA2-3A9D-AB21-69D6-37DDD947CD50}"/>
          </ac:spMkLst>
        </pc:spChg>
      </pc:sldChg>
      <pc:sldChg chg="delSp modSp mod modNotesTx">
        <pc:chgData name="Priti Thadani" userId="08e62f65-721a-4b70-b463-6eb795cfef97" providerId="ADAL" clId="{3C2CA8CB-505F-41A6-8E10-DBF440AF713D}" dt="2024-06-12T07:33:43.713" v="74" actId="948"/>
        <pc:sldMkLst>
          <pc:docMk/>
          <pc:sldMk cId="4011525601" sldId="420"/>
        </pc:sldMkLst>
        <pc:spChg chg="del">
          <ac:chgData name="Priti Thadani" userId="08e62f65-721a-4b70-b463-6eb795cfef97" providerId="ADAL" clId="{3C2CA8CB-505F-41A6-8E10-DBF440AF713D}" dt="2024-06-12T07:32:55.105" v="70" actId="478"/>
          <ac:spMkLst>
            <pc:docMk/>
            <pc:sldMk cId="4011525601" sldId="420"/>
            <ac:spMk id="3" creationId="{2A9F4785-69D3-BB84-70E2-A047A41B2796}"/>
          </ac:spMkLst>
        </pc:spChg>
        <pc:spChg chg="mod">
          <ac:chgData name="Priti Thadani" userId="08e62f65-721a-4b70-b463-6eb795cfef97" providerId="ADAL" clId="{3C2CA8CB-505F-41A6-8E10-DBF440AF713D}" dt="2024-06-12T07:33:43.713" v="74" actId="948"/>
          <ac:spMkLst>
            <pc:docMk/>
            <pc:sldMk cId="4011525601" sldId="420"/>
            <ac:spMk id="42" creationId="{355A9314-F7D3-76B6-4775-6E43DF6AE6FE}"/>
          </ac:spMkLst>
        </pc:spChg>
        <pc:spChg chg="mod">
          <ac:chgData name="Priti Thadani" userId="08e62f65-721a-4b70-b463-6eb795cfef97" providerId="ADAL" clId="{3C2CA8CB-505F-41A6-8E10-DBF440AF713D}" dt="2024-06-12T07:33:30.966" v="73" actId="948"/>
          <ac:spMkLst>
            <pc:docMk/>
            <pc:sldMk cId="4011525601" sldId="420"/>
            <ac:spMk id="44" creationId="{4ACC76C9-8405-AD59-DBB2-2BD57C99BA98}"/>
          </ac:spMkLst>
        </pc:spChg>
        <pc:spChg chg="mod">
          <ac:chgData name="Priti Thadani" userId="08e62f65-721a-4b70-b463-6eb795cfef97" providerId="ADAL" clId="{3C2CA8CB-505F-41A6-8E10-DBF440AF713D}" dt="2024-06-12T07:33:14.893" v="72" actId="948"/>
          <ac:spMkLst>
            <pc:docMk/>
            <pc:sldMk cId="4011525601" sldId="420"/>
            <ac:spMk id="46" creationId="{6BDDF24E-2617-E9B2-550E-599A63B37BA5}"/>
          </ac:spMkLst>
        </pc:spChg>
      </pc:sldChg>
      <pc:sldChg chg="modNotesTx">
        <pc:chgData name="Priti Thadani" userId="08e62f65-721a-4b70-b463-6eb795cfef97" providerId="ADAL" clId="{3C2CA8CB-505F-41A6-8E10-DBF440AF713D}" dt="2024-06-12T09:05:34.581" v="190" actId="20577"/>
        <pc:sldMkLst>
          <pc:docMk/>
          <pc:sldMk cId="3739552530" sldId="422"/>
        </pc:sldMkLst>
      </pc:sldChg>
      <pc:sldChg chg="modSp mod modNotesTx">
        <pc:chgData name="Priti Thadani" userId="08e62f65-721a-4b70-b463-6eb795cfef97" providerId="ADAL" clId="{3C2CA8CB-505F-41A6-8E10-DBF440AF713D}" dt="2024-06-12T09:08:23.674" v="223" actId="20577"/>
        <pc:sldMkLst>
          <pc:docMk/>
          <pc:sldMk cId="2352734029" sldId="423"/>
        </pc:sldMkLst>
        <pc:spChg chg="mod">
          <ac:chgData name="Priti Thadani" userId="08e62f65-721a-4b70-b463-6eb795cfef97" providerId="ADAL" clId="{3C2CA8CB-505F-41A6-8E10-DBF440AF713D}" dt="2024-06-12T09:08:23.674" v="223" actId="20577"/>
          <ac:spMkLst>
            <pc:docMk/>
            <pc:sldMk cId="2352734029" sldId="423"/>
            <ac:spMk id="3" creationId="{ADCCD8A4-97DA-CE2E-7F5F-FEEF4AC0CE0D}"/>
          </ac:spMkLst>
        </pc:spChg>
      </pc:sldChg>
      <pc:sldChg chg="modNotesTx">
        <pc:chgData name="Priti Thadani" userId="08e62f65-721a-4b70-b463-6eb795cfef97" providerId="ADAL" clId="{3C2CA8CB-505F-41A6-8E10-DBF440AF713D}" dt="2024-06-12T09:03:48.811" v="143"/>
        <pc:sldMkLst>
          <pc:docMk/>
          <pc:sldMk cId="2534769356" sldId="424"/>
        </pc:sldMkLst>
      </pc:sldChg>
      <pc:sldChg chg="modNotesTx">
        <pc:chgData name="Priti Thadani" userId="08e62f65-721a-4b70-b463-6eb795cfef97" providerId="ADAL" clId="{3C2CA8CB-505F-41A6-8E10-DBF440AF713D}" dt="2024-06-12T09:05:26.220" v="189"/>
        <pc:sldMkLst>
          <pc:docMk/>
          <pc:sldMk cId="2485427341" sldId="425"/>
        </pc:sldMkLst>
      </pc:sldChg>
      <pc:sldChg chg="modSp mod modNotesTx">
        <pc:chgData name="Priti Thadani" userId="08e62f65-721a-4b70-b463-6eb795cfef97" providerId="ADAL" clId="{3C2CA8CB-505F-41A6-8E10-DBF440AF713D}" dt="2024-06-12T09:06:21.271" v="213" actId="948"/>
        <pc:sldMkLst>
          <pc:docMk/>
          <pc:sldMk cId="2938771186" sldId="427"/>
        </pc:sldMkLst>
        <pc:spChg chg="mod">
          <ac:chgData name="Priti Thadani" userId="08e62f65-721a-4b70-b463-6eb795cfef97" providerId="ADAL" clId="{3C2CA8CB-505F-41A6-8E10-DBF440AF713D}" dt="2024-06-12T09:05:46.869" v="209" actId="20577"/>
          <ac:spMkLst>
            <pc:docMk/>
            <pc:sldMk cId="2938771186" sldId="427"/>
            <ac:spMk id="18" creationId="{8B86E3CA-E1F8-346E-009C-E53C55450CAF}"/>
          </ac:spMkLst>
        </pc:spChg>
        <pc:spChg chg="mod">
          <ac:chgData name="Priti Thadani" userId="08e62f65-721a-4b70-b463-6eb795cfef97" providerId="ADAL" clId="{3C2CA8CB-505F-41A6-8E10-DBF440AF713D}" dt="2024-06-12T09:06:13.313" v="212" actId="948"/>
          <ac:spMkLst>
            <pc:docMk/>
            <pc:sldMk cId="2938771186" sldId="427"/>
            <ac:spMk id="78" creationId="{09D9BA71-A49F-57B4-AD26-31A7C828DF6D}"/>
          </ac:spMkLst>
        </pc:spChg>
        <pc:spChg chg="mod">
          <ac:chgData name="Priti Thadani" userId="08e62f65-721a-4b70-b463-6eb795cfef97" providerId="ADAL" clId="{3C2CA8CB-505F-41A6-8E10-DBF440AF713D}" dt="2024-06-12T09:06:05.375" v="211" actId="948"/>
          <ac:spMkLst>
            <pc:docMk/>
            <pc:sldMk cId="2938771186" sldId="427"/>
            <ac:spMk id="82" creationId="{5ED418EC-880F-D623-D762-5749CEF315E9}"/>
          </ac:spMkLst>
        </pc:spChg>
        <pc:spChg chg="mod">
          <ac:chgData name="Priti Thadani" userId="08e62f65-721a-4b70-b463-6eb795cfef97" providerId="ADAL" clId="{3C2CA8CB-505F-41A6-8E10-DBF440AF713D}" dt="2024-06-12T09:05:56.294" v="210" actId="948"/>
          <ac:spMkLst>
            <pc:docMk/>
            <pc:sldMk cId="2938771186" sldId="427"/>
            <ac:spMk id="84" creationId="{EB88B358-11A7-0E90-42B2-D041004B9CC4}"/>
          </ac:spMkLst>
        </pc:spChg>
        <pc:spChg chg="mod">
          <ac:chgData name="Priti Thadani" userId="08e62f65-721a-4b70-b463-6eb795cfef97" providerId="ADAL" clId="{3C2CA8CB-505F-41A6-8E10-DBF440AF713D}" dt="2024-06-12T09:06:21.271" v="213" actId="948"/>
          <ac:spMkLst>
            <pc:docMk/>
            <pc:sldMk cId="2938771186" sldId="427"/>
            <ac:spMk id="96" creationId="{A5B0563E-D2CD-9841-1472-5E9E437E978E}"/>
          </ac:spMkLst>
        </pc:spChg>
      </pc:sldChg>
      <pc:sldChg chg="delSp modSp mod modNotesTx">
        <pc:chgData name="Priti Thadani" userId="08e62f65-721a-4b70-b463-6eb795cfef97" providerId="ADAL" clId="{3C2CA8CB-505F-41A6-8E10-DBF440AF713D}" dt="2024-06-12T09:08:06.643" v="218" actId="20577"/>
        <pc:sldMkLst>
          <pc:docMk/>
          <pc:sldMk cId="109342237" sldId="428"/>
        </pc:sldMkLst>
        <pc:spChg chg="del">
          <ac:chgData name="Priti Thadani" userId="08e62f65-721a-4b70-b463-6eb795cfef97" providerId="ADAL" clId="{3C2CA8CB-505F-41A6-8E10-DBF440AF713D}" dt="2024-06-12T09:07:26.330" v="214" actId="478"/>
          <ac:spMkLst>
            <pc:docMk/>
            <pc:sldMk cId="109342237" sldId="428"/>
            <ac:spMk id="2" creationId="{FEED2D4F-45FC-E0EA-A4A9-E659D9511567}"/>
          </ac:spMkLst>
        </pc:spChg>
        <pc:spChg chg="mod">
          <ac:chgData name="Priti Thadani" userId="08e62f65-721a-4b70-b463-6eb795cfef97" providerId="ADAL" clId="{3C2CA8CB-505F-41A6-8E10-DBF440AF713D}" dt="2024-06-12T09:08:04.328" v="217" actId="948"/>
          <ac:spMkLst>
            <pc:docMk/>
            <pc:sldMk cId="109342237" sldId="428"/>
            <ac:spMk id="78" creationId="{09D9BA71-A49F-57B4-AD26-31A7C828DF6D}"/>
          </ac:spMkLst>
        </pc:spChg>
        <pc:spChg chg="mod">
          <ac:chgData name="Priti Thadani" userId="08e62f65-721a-4b70-b463-6eb795cfef97" providerId="ADAL" clId="{3C2CA8CB-505F-41A6-8E10-DBF440AF713D}" dt="2024-06-12T09:07:56.620" v="216" actId="948"/>
          <ac:spMkLst>
            <pc:docMk/>
            <pc:sldMk cId="109342237" sldId="428"/>
            <ac:spMk id="82" creationId="{5ED418EC-880F-D623-D762-5749CEF315E9}"/>
          </ac:spMkLst>
        </pc:spChg>
        <pc:spChg chg="mod">
          <ac:chgData name="Priti Thadani" userId="08e62f65-721a-4b70-b463-6eb795cfef97" providerId="ADAL" clId="{3C2CA8CB-505F-41A6-8E10-DBF440AF713D}" dt="2024-06-12T09:07:50.026" v="215" actId="948"/>
          <ac:spMkLst>
            <pc:docMk/>
            <pc:sldMk cId="109342237" sldId="428"/>
            <ac:spMk id="84" creationId="{EB88B358-11A7-0E90-42B2-D041004B9CC4}"/>
          </ac:spMkLst>
        </pc:spChg>
      </pc:sldChg>
      <pc:sldChg chg="modNotesTx">
        <pc:chgData name="Priti Thadani" userId="08e62f65-721a-4b70-b463-6eb795cfef97" providerId="ADAL" clId="{3C2CA8CB-505F-41A6-8E10-DBF440AF713D}" dt="2024-06-12T09:11:32.382" v="268" actId="20577"/>
        <pc:sldMkLst>
          <pc:docMk/>
          <pc:sldMk cId="2721501581" sldId="429"/>
        </pc:sldMkLst>
      </pc:sldChg>
      <pc:sldChg chg="modNotesTx">
        <pc:chgData name="Priti Thadani" userId="08e62f65-721a-4b70-b463-6eb795cfef97" providerId="ADAL" clId="{3C2CA8CB-505F-41A6-8E10-DBF440AF713D}" dt="2024-06-12T09:31:50.465" v="398" actId="20577"/>
        <pc:sldMkLst>
          <pc:docMk/>
          <pc:sldMk cId="383423074" sldId="432"/>
        </pc:sldMkLst>
      </pc:sldChg>
      <pc:sldChg chg="modNotesTx">
        <pc:chgData name="Priti Thadani" userId="08e62f65-721a-4b70-b463-6eb795cfef97" providerId="ADAL" clId="{3C2CA8CB-505F-41A6-8E10-DBF440AF713D}" dt="2024-06-12T09:27:33.779" v="315" actId="20577"/>
        <pc:sldMkLst>
          <pc:docMk/>
          <pc:sldMk cId="968582073" sldId="434"/>
        </pc:sldMkLst>
      </pc:sldChg>
      <pc:sldChg chg="modNotesTx">
        <pc:chgData name="Priti Thadani" userId="08e62f65-721a-4b70-b463-6eb795cfef97" providerId="ADAL" clId="{3C2CA8CB-505F-41A6-8E10-DBF440AF713D}" dt="2024-06-12T09:30:45.663" v="363" actId="20577"/>
        <pc:sldMkLst>
          <pc:docMk/>
          <pc:sldMk cId="1782899917" sldId="435"/>
        </pc:sldMkLst>
      </pc:sldChg>
      <pc:sldChg chg="modNotesTx">
        <pc:chgData name="Priti Thadani" userId="08e62f65-721a-4b70-b463-6eb795cfef97" providerId="ADAL" clId="{3C2CA8CB-505F-41A6-8E10-DBF440AF713D}" dt="2024-06-12T09:36:33.239" v="435"/>
        <pc:sldMkLst>
          <pc:docMk/>
          <pc:sldMk cId="1545653619" sldId="437"/>
        </pc:sldMkLst>
      </pc:sldChg>
      <pc:sldChg chg="modNotesTx">
        <pc:chgData name="Priti Thadani" userId="08e62f65-721a-4b70-b463-6eb795cfef97" providerId="ADAL" clId="{3C2CA8CB-505F-41A6-8E10-DBF440AF713D}" dt="2024-06-12T09:33:54.176" v="433" actId="20577"/>
        <pc:sldMkLst>
          <pc:docMk/>
          <pc:sldMk cId="3885245123" sldId="439"/>
        </pc:sldMkLst>
      </pc:sldChg>
      <pc:sldChg chg="modNotesTx">
        <pc:chgData name="Priti Thadani" userId="08e62f65-721a-4b70-b463-6eb795cfef97" providerId="ADAL" clId="{3C2CA8CB-505F-41A6-8E10-DBF440AF713D}" dt="2024-06-12T09:33:44.219" v="432" actId="20577"/>
        <pc:sldMkLst>
          <pc:docMk/>
          <pc:sldMk cId="3497979199" sldId="440"/>
        </pc:sldMkLst>
      </pc:sldChg>
      <pc:sldChg chg="modNotesTx">
        <pc:chgData name="Priti Thadani" userId="08e62f65-721a-4b70-b463-6eb795cfef97" providerId="ADAL" clId="{3C2CA8CB-505F-41A6-8E10-DBF440AF713D}" dt="2024-06-12T09:37:01.246" v="438" actId="20577"/>
        <pc:sldMkLst>
          <pc:docMk/>
          <pc:sldMk cId="3029132627" sldId="445"/>
        </pc:sldMkLst>
      </pc:sldChg>
      <pc:sldChg chg="modNotesTx">
        <pc:chgData name="Priti Thadani" userId="08e62f65-721a-4b70-b463-6eb795cfef97" providerId="ADAL" clId="{3C2CA8CB-505F-41A6-8E10-DBF440AF713D}" dt="2024-06-12T09:44:52.938" v="493" actId="20577"/>
        <pc:sldMkLst>
          <pc:docMk/>
          <pc:sldMk cId="2311473064" sldId="446"/>
        </pc:sldMkLst>
      </pc:sldChg>
      <pc:sldChg chg="modNotesTx">
        <pc:chgData name="Priti Thadani" userId="08e62f65-721a-4b70-b463-6eb795cfef97" providerId="ADAL" clId="{3C2CA8CB-505F-41A6-8E10-DBF440AF713D}" dt="2024-06-12T09:39:04.941" v="451" actId="20577"/>
        <pc:sldMkLst>
          <pc:docMk/>
          <pc:sldMk cId="3197049082" sldId="451"/>
        </pc:sldMkLst>
      </pc:sldChg>
      <pc:sldChg chg="modNotesTx">
        <pc:chgData name="Priti Thadani" userId="08e62f65-721a-4b70-b463-6eb795cfef97" providerId="ADAL" clId="{3C2CA8CB-505F-41A6-8E10-DBF440AF713D}" dt="2024-06-12T09:41:21.643" v="452" actId="20577"/>
        <pc:sldMkLst>
          <pc:docMk/>
          <pc:sldMk cId="1815760096" sldId="452"/>
        </pc:sldMkLst>
      </pc:sldChg>
      <pc:sldChg chg="modNotesTx">
        <pc:chgData name="Priti Thadani" userId="08e62f65-721a-4b70-b463-6eb795cfef97" providerId="ADAL" clId="{3C2CA8CB-505F-41A6-8E10-DBF440AF713D}" dt="2024-06-12T09:43:36.893" v="485"/>
        <pc:sldMkLst>
          <pc:docMk/>
          <pc:sldMk cId="1239472744" sldId="453"/>
        </pc:sldMkLst>
      </pc:sldChg>
      <pc:sldChg chg="modNotesTx">
        <pc:chgData name="Priti Thadani" userId="08e62f65-721a-4b70-b463-6eb795cfef97" providerId="ADAL" clId="{3C2CA8CB-505F-41A6-8E10-DBF440AF713D}" dt="2024-06-12T09:37:25.719" v="444" actId="20577"/>
        <pc:sldMkLst>
          <pc:docMk/>
          <pc:sldMk cId="2952697558" sldId="454"/>
        </pc:sldMkLst>
      </pc:sldChg>
      <pc:sldChg chg="modNotesTx">
        <pc:chgData name="Priti Thadani" userId="08e62f65-721a-4b70-b463-6eb795cfef97" providerId="ADAL" clId="{3C2CA8CB-505F-41A6-8E10-DBF440AF713D}" dt="2024-06-12T09:44:25.209" v="492" actId="20577"/>
        <pc:sldMkLst>
          <pc:docMk/>
          <pc:sldMk cId="178351316" sldId="460"/>
        </pc:sldMkLst>
      </pc:sldChg>
      <pc:sldChg chg="modNotesTx">
        <pc:chgData name="Priti Thadani" userId="08e62f65-721a-4b70-b463-6eb795cfef97" providerId="ADAL" clId="{3C2CA8CB-505F-41A6-8E10-DBF440AF713D}" dt="2024-06-12T09:37:17.387" v="442" actId="20577"/>
        <pc:sldMkLst>
          <pc:docMk/>
          <pc:sldMk cId="2722744785" sldId="462"/>
        </pc:sldMkLst>
      </pc:sldChg>
      <pc:sldChg chg="modNotesTx">
        <pc:chgData name="Priti Thadani" userId="08e62f65-721a-4b70-b463-6eb795cfef97" providerId="ADAL" clId="{3C2CA8CB-505F-41A6-8E10-DBF440AF713D}" dt="2024-06-12T09:37:11.061" v="440" actId="20577"/>
        <pc:sldMkLst>
          <pc:docMk/>
          <pc:sldMk cId="2301316152" sldId="490"/>
        </pc:sldMkLst>
      </pc:sldChg>
      <pc:sldChg chg="modNotesTx">
        <pc:chgData name="Priti Thadani" userId="08e62f65-721a-4b70-b463-6eb795cfef97" providerId="ADAL" clId="{3C2CA8CB-505F-41A6-8E10-DBF440AF713D}" dt="2024-06-12T09:37:21.295" v="443" actId="20577"/>
        <pc:sldMkLst>
          <pc:docMk/>
          <pc:sldMk cId="3728541831" sldId="491"/>
        </pc:sldMkLst>
      </pc:sldChg>
      <pc:sldChg chg="modSp mod modNotesTx">
        <pc:chgData name="Priti Thadani" userId="08e62f65-721a-4b70-b463-6eb795cfef97" providerId="ADAL" clId="{3C2CA8CB-505F-41A6-8E10-DBF440AF713D}" dt="2024-06-12T07:45:12.012" v="89" actId="20577"/>
        <pc:sldMkLst>
          <pc:docMk/>
          <pc:sldMk cId="2682973527" sldId="495"/>
        </pc:sldMkLst>
        <pc:spChg chg="mod">
          <ac:chgData name="Priti Thadani" userId="08e62f65-721a-4b70-b463-6eb795cfef97" providerId="ADAL" clId="{3C2CA8CB-505F-41A6-8E10-DBF440AF713D}" dt="2024-06-12T07:44:58.260" v="86" actId="255"/>
          <ac:spMkLst>
            <pc:docMk/>
            <pc:sldMk cId="2682973527" sldId="495"/>
            <ac:spMk id="17" creationId="{D4730021-A8AA-AE7E-71C5-82D99A0680AF}"/>
          </ac:spMkLst>
        </pc:spChg>
        <pc:spChg chg="mod">
          <ac:chgData name="Priti Thadani" userId="08e62f65-721a-4b70-b463-6eb795cfef97" providerId="ADAL" clId="{3C2CA8CB-505F-41A6-8E10-DBF440AF713D}" dt="2024-06-12T07:44:49.647" v="85" actId="1037"/>
          <ac:spMkLst>
            <pc:docMk/>
            <pc:sldMk cId="2682973527" sldId="495"/>
            <ac:spMk id="19" creationId="{711E2CF2-C0F8-FEB7-D20E-64D648CA6E02}"/>
          </ac:spMkLst>
        </pc:spChg>
      </pc:sldChg>
      <pc:sldChg chg="modSp mod modNotesTx">
        <pc:chgData name="Priti Thadani" userId="08e62f65-721a-4b70-b463-6eb795cfef97" providerId="ADAL" clId="{3C2CA8CB-505F-41A6-8E10-DBF440AF713D}" dt="2024-06-12T09:38:51.053" v="449" actId="20577"/>
        <pc:sldMkLst>
          <pc:docMk/>
          <pc:sldMk cId="4074885101" sldId="496"/>
        </pc:sldMkLst>
        <pc:spChg chg="mod">
          <ac:chgData name="Priti Thadani" userId="08e62f65-721a-4b70-b463-6eb795cfef97" providerId="ADAL" clId="{3C2CA8CB-505F-41A6-8E10-DBF440AF713D}" dt="2024-06-12T09:38:11.768" v="446" actId="20577"/>
          <ac:spMkLst>
            <pc:docMk/>
            <pc:sldMk cId="4074885101" sldId="496"/>
            <ac:spMk id="6" creationId="{CB096483-B5F9-9ECC-0D75-6A93CDBE5EBC}"/>
          </ac:spMkLst>
        </pc:spChg>
      </pc:sldChg>
      <pc:sldChg chg="modNotesTx">
        <pc:chgData name="Priti Thadani" userId="08e62f65-721a-4b70-b463-6eb795cfef97" providerId="ADAL" clId="{3C2CA8CB-505F-41A6-8E10-DBF440AF713D}" dt="2024-06-12T09:33:03.837" v="431" actId="20577"/>
        <pc:sldMkLst>
          <pc:docMk/>
          <pc:sldMk cId="611999373" sldId="500"/>
        </pc:sldMkLst>
      </pc:sldChg>
      <pc:sldChg chg="modNotesTx">
        <pc:chgData name="Priti Thadani" userId="08e62f65-721a-4b70-b463-6eb795cfef97" providerId="ADAL" clId="{3C2CA8CB-505F-41A6-8E10-DBF440AF713D}" dt="2024-06-12T09:44:03.342" v="486" actId="20577"/>
        <pc:sldMkLst>
          <pc:docMk/>
          <pc:sldMk cId="1737941736" sldId="504"/>
        </pc:sldMkLst>
      </pc:sldChg>
      <pc:sldChg chg="modNotesTx">
        <pc:chgData name="Priti Thadani" userId="08e62f65-721a-4b70-b463-6eb795cfef97" providerId="ADAL" clId="{3C2CA8CB-505F-41A6-8E10-DBF440AF713D}" dt="2024-06-12T09:44:06.268" v="487" actId="20577"/>
        <pc:sldMkLst>
          <pc:docMk/>
          <pc:sldMk cId="2667544462" sldId="505"/>
        </pc:sldMkLst>
      </pc:sldChg>
      <pc:sldChg chg="modNotesTx">
        <pc:chgData name="Priti Thadani" userId="08e62f65-721a-4b70-b463-6eb795cfef97" providerId="ADAL" clId="{3C2CA8CB-505F-41A6-8E10-DBF440AF713D}" dt="2024-06-12T09:44:08.940" v="488" actId="20577"/>
        <pc:sldMkLst>
          <pc:docMk/>
          <pc:sldMk cId="1643009230" sldId="506"/>
        </pc:sldMkLst>
      </pc:sldChg>
      <pc:sldChg chg="modNotesTx">
        <pc:chgData name="Priti Thadani" userId="08e62f65-721a-4b70-b463-6eb795cfef97" providerId="ADAL" clId="{3C2CA8CB-505F-41A6-8E10-DBF440AF713D}" dt="2024-06-12T09:44:11.611" v="489" actId="20577"/>
        <pc:sldMkLst>
          <pc:docMk/>
          <pc:sldMk cId="1069409145" sldId="507"/>
        </pc:sldMkLst>
      </pc:sldChg>
      <pc:sldChg chg="modNotesTx">
        <pc:chgData name="Priti Thadani" userId="08e62f65-721a-4b70-b463-6eb795cfef97" providerId="ADAL" clId="{3C2CA8CB-505F-41A6-8E10-DBF440AF713D}" dt="2024-06-12T09:44:16.021" v="490" actId="20577"/>
        <pc:sldMkLst>
          <pc:docMk/>
          <pc:sldMk cId="284176761" sldId="508"/>
        </pc:sldMkLst>
      </pc:sldChg>
      <pc:sldChg chg="modNotesTx">
        <pc:chgData name="Priti Thadani" userId="08e62f65-721a-4b70-b463-6eb795cfef97" providerId="ADAL" clId="{3C2CA8CB-505F-41A6-8E10-DBF440AF713D}" dt="2024-06-12T09:44:19.428" v="491" actId="20577"/>
        <pc:sldMkLst>
          <pc:docMk/>
          <pc:sldMk cId="2976329728" sldId="509"/>
        </pc:sldMkLst>
      </pc:sldChg>
      <pc:sldChg chg="modSp mod modNotesTx">
        <pc:chgData name="Priti Thadani" userId="08e62f65-721a-4b70-b463-6eb795cfef97" providerId="ADAL" clId="{3C2CA8CB-505F-41A6-8E10-DBF440AF713D}" dt="2024-06-12T09:38:54.505" v="450" actId="20577"/>
        <pc:sldMkLst>
          <pc:docMk/>
          <pc:sldMk cId="1158034899" sldId="510"/>
        </pc:sldMkLst>
        <pc:spChg chg="mod">
          <ac:chgData name="Priti Thadani" userId="08e62f65-721a-4b70-b463-6eb795cfef97" providerId="ADAL" clId="{3C2CA8CB-505F-41A6-8E10-DBF440AF713D}" dt="2024-06-12T09:38:16.323" v="448" actId="20577"/>
          <ac:spMkLst>
            <pc:docMk/>
            <pc:sldMk cId="1158034899" sldId="510"/>
            <ac:spMk id="6" creationId="{CB096483-B5F9-9ECC-0D75-6A93CDBE5EBC}"/>
          </ac:spMkLst>
        </pc:spChg>
      </pc:sldChg>
      <pc:sldChg chg="modNotesTx">
        <pc:chgData name="Priti Thadani" userId="08e62f65-721a-4b70-b463-6eb795cfef97" providerId="ADAL" clId="{3C2CA8CB-505F-41A6-8E10-DBF440AF713D}" dt="2024-06-12T07:46:46.020" v="96" actId="20577"/>
        <pc:sldMkLst>
          <pc:docMk/>
          <pc:sldMk cId="3741164250" sldId="517"/>
        </pc:sldMkLst>
      </pc:sldChg>
      <pc:sldChg chg="modNotesTx">
        <pc:chgData name="Priti Thadani" userId="08e62f65-721a-4b70-b463-6eb795cfef97" providerId="ADAL" clId="{3C2CA8CB-505F-41A6-8E10-DBF440AF713D}" dt="2024-06-12T07:30:05.455" v="50"/>
        <pc:sldMkLst>
          <pc:docMk/>
          <pc:sldMk cId="2495501542" sldId="518"/>
        </pc:sldMkLst>
      </pc:sldChg>
      <pc:sldChg chg="modSp mod modNotesTx">
        <pc:chgData name="Priti Thadani" userId="08e62f65-721a-4b70-b463-6eb795cfef97" providerId="ADAL" clId="{3C2CA8CB-505F-41A6-8E10-DBF440AF713D}" dt="2024-06-12T09:36:53.591" v="437" actId="255"/>
        <pc:sldMkLst>
          <pc:docMk/>
          <pc:sldMk cId="3544990573" sldId="519"/>
        </pc:sldMkLst>
        <pc:graphicFrameChg chg="modGraphic">
          <ac:chgData name="Priti Thadani" userId="08e62f65-721a-4b70-b463-6eb795cfef97" providerId="ADAL" clId="{3C2CA8CB-505F-41A6-8E10-DBF440AF713D}" dt="2024-06-12T09:36:53.591" v="437" actId="255"/>
          <ac:graphicFrameMkLst>
            <pc:docMk/>
            <pc:sldMk cId="3544990573" sldId="519"/>
            <ac:graphicFrameMk id="3" creationId="{F04C7665-0E24-4530-915E-BC10A6F79250}"/>
          </ac:graphicFrameMkLst>
        </pc:graphicFrameChg>
      </pc:sldChg>
      <pc:sldChg chg="modNotesTx">
        <pc:chgData name="Priti Thadani" userId="08e62f65-721a-4b70-b463-6eb795cfef97" providerId="ADAL" clId="{3C2CA8CB-505F-41A6-8E10-DBF440AF713D}" dt="2024-06-12T07:25:13.353" v="8" actId="20577"/>
        <pc:sldMkLst>
          <pc:docMk/>
          <pc:sldMk cId="1347960585" sldId="520"/>
        </pc:sldMkLst>
      </pc:sldChg>
      <pc:sldChg chg="modNotesTx">
        <pc:chgData name="Priti Thadani" userId="08e62f65-721a-4b70-b463-6eb795cfef97" providerId="ADAL" clId="{3C2CA8CB-505F-41A6-8E10-DBF440AF713D}" dt="2024-06-12T07:26:21.456" v="9" actId="20577"/>
        <pc:sldMkLst>
          <pc:docMk/>
          <pc:sldMk cId="1666732916" sldId="521"/>
        </pc:sldMkLst>
      </pc:sldChg>
    </pc:docChg>
  </pc:docChgLst>
  <pc:docChgLst>
    <pc:chgData name="Mukesh Sekar" userId="S::mukesh.sekar@simplilearn.com::3c5cfd04-35e4-408d-ae58-42dff3b60fa3" providerId="AD" clId="Web-{3EA61FE9-914E-AE8E-F890-3441568AFD3F}"/>
    <pc:docChg chg="modSld">
      <pc:chgData name="Mukesh Sekar" userId="S::mukesh.sekar@simplilearn.com::3c5cfd04-35e4-408d-ae58-42dff3b60fa3" providerId="AD" clId="Web-{3EA61FE9-914E-AE8E-F890-3441568AFD3F}" dt="2024-04-29T09:38:20.990" v="1" actId="20577"/>
      <pc:docMkLst>
        <pc:docMk/>
      </pc:docMkLst>
      <pc:sldChg chg="modSp">
        <pc:chgData name="Mukesh Sekar" userId="S::mukesh.sekar@simplilearn.com::3c5cfd04-35e4-408d-ae58-42dff3b60fa3" providerId="AD" clId="Web-{3EA61FE9-914E-AE8E-F890-3441568AFD3F}" dt="2024-04-29T09:38:20.990" v="1" actId="20577"/>
        <pc:sldMkLst>
          <pc:docMk/>
          <pc:sldMk cId="581828306" sldId="256"/>
        </pc:sldMkLst>
        <pc:spChg chg="mod">
          <ac:chgData name="Mukesh Sekar" userId="S::mukesh.sekar@simplilearn.com::3c5cfd04-35e4-408d-ae58-42dff3b60fa3" providerId="AD" clId="Web-{3EA61FE9-914E-AE8E-F890-3441568AFD3F}" dt="2024-04-29T09:38:20.990" v="1" actId="20577"/>
          <ac:spMkLst>
            <pc:docMk/>
            <pc:sldMk cId="581828306" sldId="256"/>
            <ac:spMk id="6" creationId="{8D1AF223-9F5C-3F93-0D63-6A11E12C5EBA}"/>
          </ac:spMkLst>
        </pc:spChg>
      </pc:sldChg>
    </pc:docChg>
  </pc:docChgLst>
  <pc:docChgLst>
    <pc:chgData name="Gajendra MS" userId="2fac9be5-0aaf-4a4e-81e3-665d10c1ffa5" providerId="ADAL" clId="{9E82C53B-4018-4ADE-9504-7CBFA2CF034C}"/>
    <pc:docChg chg="undo custSel modSld">
      <pc:chgData name="Gajendra MS" userId="2fac9be5-0aaf-4a4e-81e3-665d10c1ffa5" providerId="ADAL" clId="{9E82C53B-4018-4ADE-9504-7CBFA2CF034C}" dt="2024-04-24T09:23:51.810" v="14" actId="1076"/>
      <pc:docMkLst>
        <pc:docMk/>
      </pc:docMkLst>
      <pc:sldChg chg="addSp delSp modSp mod modCm">
        <pc:chgData name="Gajendra MS" userId="2fac9be5-0aaf-4a4e-81e3-665d10c1ffa5" providerId="ADAL" clId="{9E82C53B-4018-4ADE-9504-7CBFA2CF034C}" dt="2024-04-24T09:23:51.810" v="14" actId="1076"/>
        <pc:sldMkLst>
          <pc:docMk/>
          <pc:sldMk cId="433785557" sldId="408"/>
        </pc:sldMkLst>
        <pc:spChg chg="mod">
          <ac:chgData name="Gajendra MS" userId="2fac9be5-0aaf-4a4e-81e3-665d10c1ffa5" providerId="ADAL" clId="{9E82C53B-4018-4ADE-9504-7CBFA2CF034C}" dt="2024-04-24T09:23:33.174" v="8" actId="27803"/>
          <ac:spMkLst>
            <pc:docMk/>
            <pc:sldMk cId="433785557" sldId="408"/>
            <ac:spMk id="9" creationId="{85C9C86E-5387-5931-0147-FC65A46C8857}"/>
          </ac:spMkLst>
        </pc:spChg>
        <pc:spChg chg="mod">
          <ac:chgData name="Gajendra MS" userId="2fac9be5-0aaf-4a4e-81e3-665d10c1ffa5" providerId="ADAL" clId="{9E82C53B-4018-4ADE-9504-7CBFA2CF034C}" dt="2024-04-24T09:23:33.174" v="8" actId="27803"/>
          <ac:spMkLst>
            <pc:docMk/>
            <pc:sldMk cId="433785557" sldId="408"/>
            <ac:spMk id="10" creationId="{9F969FC4-E06A-E68A-9494-F3B80BA402D1}"/>
          </ac:spMkLst>
        </pc:spChg>
        <pc:spChg chg="mod">
          <ac:chgData name="Gajendra MS" userId="2fac9be5-0aaf-4a4e-81e3-665d10c1ffa5" providerId="ADAL" clId="{9E82C53B-4018-4ADE-9504-7CBFA2CF034C}" dt="2024-04-24T09:23:33.174" v="8" actId="27803"/>
          <ac:spMkLst>
            <pc:docMk/>
            <pc:sldMk cId="433785557" sldId="408"/>
            <ac:spMk id="11" creationId="{55074EF2-F613-BA3A-2B70-75E7450D2CC7}"/>
          </ac:spMkLst>
        </pc:spChg>
        <pc:spChg chg="mod">
          <ac:chgData name="Gajendra MS" userId="2fac9be5-0aaf-4a4e-81e3-665d10c1ffa5" providerId="ADAL" clId="{9E82C53B-4018-4ADE-9504-7CBFA2CF034C}" dt="2024-04-24T09:23:33.174" v="8" actId="27803"/>
          <ac:spMkLst>
            <pc:docMk/>
            <pc:sldMk cId="433785557" sldId="408"/>
            <ac:spMk id="12" creationId="{5DA3A9FD-48C9-7734-6371-E6ED0F3BD100}"/>
          </ac:spMkLst>
        </pc:spChg>
        <pc:spChg chg="mod">
          <ac:chgData name="Gajendra MS" userId="2fac9be5-0aaf-4a4e-81e3-665d10c1ffa5" providerId="ADAL" clId="{9E82C53B-4018-4ADE-9504-7CBFA2CF034C}" dt="2024-04-24T09:23:33.174" v="8" actId="27803"/>
          <ac:spMkLst>
            <pc:docMk/>
            <pc:sldMk cId="433785557" sldId="408"/>
            <ac:spMk id="13" creationId="{4052DC0B-8A6E-9D55-7DF4-ED8F650ACEA5}"/>
          </ac:spMkLst>
        </pc:spChg>
        <pc:spChg chg="mod">
          <ac:chgData name="Gajendra MS" userId="2fac9be5-0aaf-4a4e-81e3-665d10c1ffa5" providerId="ADAL" clId="{9E82C53B-4018-4ADE-9504-7CBFA2CF034C}" dt="2024-04-24T09:23:33.174" v="8" actId="27803"/>
          <ac:spMkLst>
            <pc:docMk/>
            <pc:sldMk cId="433785557" sldId="408"/>
            <ac:spMk id="14" creationId="{E56CB0E5-1443-81E7-4981-884E9BD6ABC0}"/>
          </ac:spMkLst>
        </pc:spChg>
        <pc:spChg chg="mod">
          <ac:chgData name="Gajendra MS" userId="2fac9be5-0aaf-4a4e-81e3-665d10c1ffa5" providerId="ADAL" clId="{9E82C53B-4018-4ADE-9504-7CBFA2CF034C}" dt="2024-04-24T09:23:33.174" v="8" actId="27803"/>
          <ac:spMkLst>
            <pc:docMk/>
            <pc:sldMk cId="433785557" sldId="408"/>
            <ac:spMk id="15" creationId="{A1FF31D9-12F9-3335-EA59-34A69CB48A87}"/>
          </ac:spMkLst>
        </pc:spChg>
        <pc:spChg chg="mod">
          <ac:chgData name="Gajendra MS" userId="2fac9be5-0aaf-4a4e-81e3-665d10c1ffa5" providerId="ADAL" clId="{9E82C53B-4018-4ADE-9504-7CBFA2CF034C}" dt="2024-04-24T09:23:33.174" v="8" actId="27803"/>
          <ac:spMkLst>
            <pc:docMk/>
            <pc:sldMk cId="433785557" sldId="408"/>
            <ac:spMk id="16" creationId="{F9403EFB-EF1F-FFEB-6284-6863265B1574}"/>
          </ac:spMkLst>
        </pc:spChg>
        <pc:spChg chg="mod">
          <ac:chgData name="Gajendra MS" userId="2fac9be5-0aaf-4a4e-81e3-665d10c1ffa5" providerId="ADAL" clId="{9E82C53B-4018-4ADE-9504-7CBFA2CF034C}" dt="2024-04-24T09:23:33.174" v="8" actId="27803"/>
          <ac:spMkLst>
            <pc:docMk/>
            <pc:sldMk cId="433785557" sldId="408"/>
            <ac:spMk id="17" creationId="{8FA212AE-6EB9-3888-59DF-20B00E4DD717}"/>
          </ac:spMkLst>
        </pc:spChg>
        <pc:spChg chg="mod">
          <ac:chgData name="Gajendra MS" userId="2fac9be5-0aaf-4a4e-81e3-665d10c1ffa5" providerId="ADAL" clId="{9E82C53B-4018-4ADE-9504-7CBFA2CF034C}" dt="2024-04-24T09:23:33.174" v="8" actId="27803"/>
          <ac:spMkLst>
            <pc:docMk/>
            <pc:sldMk cId="433785557" sldId="408"/>
            <ac:spMk id="18" creationId="{75FBBE4A-176C-4F4C-95DD-85FB76BC8D6B}"/>
          </ac:spMkLst>
        </pc:spChg>
        <pc:spChg chg="mod">
          <ac:chgData name="Gajendra MS" userId="2fac9be5-0aaf-4a4e-81e3-665d10c1ffa5" providerId="ADAL" clId="{9E82C53B-4018-4ADE-9504-7CBFA2CF034C}" dt="2024-04-24T09:23:33.174" v="8" actId="27803"/>
          <ac:spMkLst>
            <pc:docMk/>
            <pc:sldMk cId="433785557" sldId="408"/>
            <ac:spMk id="20" creationId="{DA86B9C5-D12A-4EF9-1FF8-B14FE98FB8D6}"/>
          </ac:spMkLst>
        </pc:spChg>
        <pc:spChg chg="mod">
          <ac:chgData name="Gajendra MS" userId="2fac9be5-0aaf-4a4e-81e3-665d10c1ffa5" providerId="ADAL" clId="{9E82C53B-4018-4ADE-9504-7CBFA2CF034C}" dt="2024-04-24T09:23:33.174" v="8" actId="27803"/>
          <ac:spMkLst>
            <pc:docMk/>
            <pc:sldMk cId="433785557" sldId="408"/>
            <ac:spMk id="21" creationId="{1AE9256B-A313-E9A0-127E-1F36A16F894F}"/>
          </ac:spMkLst>
        </pc:spChg>
        <pc:spChg chg="mod">
          <ac:chgData name="Gajendra MS" userId="2fac9be5-0aaf-4a4e-81e3-665d10c1ffa5" providerId="ADAL" clId="{9E82C53B-4018-4ADE-9504-7CBFA2CF034C}" dt="2024-04-24T09:23:33.174" v="8" actId="27803"/>
          <ac:spMkLst>
            <pc:docMk/>
            <pc:sldMk cId="433785557" sldId="408"/>
            <ac:spMk id="23" creationId="{F06A65AF-6E08-45D3-9253-7470244B94F3}"/>
          </ac:spMkLst>
        </pc:spChg>
        <pc:spChg chg="mod">
          <ac:chgData name="Gajendra MS" userId="2fac9be5-0aaf-4a4e-81e3-665d10c1ffa5" providerId="ADAL" clId="{9E82C53B-4018-4ADE-9504-7CBFA2CF034C}" dt="2024-04-24T09:23:33.174" v="8" actId="27803"/>
          <ac:spMkLst>
            <pc:docMk/>
            <pc:sldMk cId="433785557" sldId="408"/>
            <ac:spMk id="25" creationId="{D1A31CBE-487F-DEB9-BCBD-C7F94A00B212}"/>
          </ac:spMkLst>
        </pc:spChg>
        <pc:spChg chg="mod">
          <ac:chgData name="Gajendra MS" userId="2fac9be5-0aaf-4a4e-81e3-665d10c1ffa5" providerId="ADAL" clId="{9E82C53B-4018-4ADE-9504-7CBFA2CF034C}" dt="2024-04-24T09:23:33.174" v="8" actId="27803"/>
          <ac:spMkLst>
            <pc:docMk/>
            <pc:sldMk cId="433785557" sldId="408"/>
            <ac:spMk id="26" creationId="{D70F4EAE-6D9C-1477-CA14-A4D459ACBF0E}"/>
          </ac:spMkLst>
        </pc:spChg>
        <pc:spChg chg="mod">
          <ac:chgData name="Gajendra MS" userId="2fac9be5-0aaf-4a4e-81e3-665d10c1ffa5" providerId="ADAL" clId="{9E82C53B-4018-4ADE-9504-7CBFA2CF034C}" dt="2024-04-24T09:23:33.174" v="8" actId="27803"/>
          <ac:spMkLst>
            <pc:docMk/>
            <pc:sldMk cId="433785557" sldId="408"/>
            <ac:spMk id="27" creationId="{EF2870AC-15DE-202C-B338-93F8B4526587}"/>
          </ac:spMkLst>
        </pc:spChg>
        <pc:spChg chg="mod">
          <ac:chgData name="Gajendra MS" userId="2fac9be5-0aaf-4a4e-81e3-665d10c1ffa5" providerId="ADAL" clId="{9E82C53B-4018-4ADE-9504-7CBFA2CF034C}" dt="2024-04-24T09:23:33.174" v="8" actId="27803"/>
          <ac:spMkLst>
            <pc:docMk/>
            <pc:sldMk cId="433785557" sldId="408"/>
            <ac:spMk id="28" creationId="{A8D64451-9952-1382-A7AD-44CE03B12AE4}"/>
          </ac:spMkLst>
        </pc:spChg>
        <pc:spChg chg="mod">
          <ac:chgData name="Gajendra MS" userId="2fac9be5-0aaf-4a4e-81e3-665d10c1ffa5" providerId="ADAL" clId="{9E82C53B-4018-4ADE-9504-7CBFA2CF034C}" dt="2024-04-24T09:23:33.174" v="8" actId="27803"/>
          <ac:spMkLst>
            <pc:docMk/>
            <pc:sldMk cId="433785557" sldId="408"/>
            <ac:spMk id="30" creationId="{D29174C4-9564-F682-3345-3446CAA09001}"/>
          </ac:spMkLst>
        </pc:spChg>
        <pc:spChg chg="mod">
          <ac:chgData name="Gajendra MS" userId="2fac9be5-0aaf-4a4e-81e3-665d10c1ffa5" providerId="ADAL" clId="{9E82C53B-4018-4ADE-9504-7CBFA2CF034C}" dt="2024-04-24T09:23:33.174" v="8" actId="27803"/>
          <ac:spMkLst>
            <pc:docMk/>
            <pc:sldMk cId="433785557" sldId="408"/>
            <ac:spMk id="31" creationId="{B964FE04-4759-8FBC-A5C2-B3F21BFF9F34}"/>
          </ac:spMkLst>
        </pc:spChg>
        <pc:spChg chg="mod">
          <ac:chgData name="Gajendra MS" userId="2fac9be5-0aaf-4a4e-81e3-665d10c1ffa5" providerId="ADAL" clId="{9E82C53B-4018-4ADE-9504-7CBFA2CF034C}" dt="2024-04-24T09:23:33.174" v="8" actId="27803"/>
          <ac:spMkLst>
            <pc:docMk/>
            <pc:sldMk cId="433785557" sldId="408"/>
            <ac:spMk id="32" creationId="{F9DA9D4E-0535-B18F-AB48-65F7DF9AC840}"/>
          </ac:spMkLst>
        </pc:spChg>
        <pc:spChg chg="mod">
          <ac:chgData name="Gajendra MS" userId="2fac9be5-0aaf-4a4e-81e3-665d10c1ffa5" providerId="ADAL" clId="{9E82C53B-4018-4ADE-9504-7CBFA2CF034C}" dt="2024-04-24T09:23:33.174" v="8" actId="27803"/>
          <ac:spMkLst>
            <pc:docMk/>
            <pc:sldMk cId="433785557" sldId="408"/>
            <ac:spMk id="33" creationId="{87601E98-A916-7019-077B-C0610410FCF0}"/>
          </ac:spMkLst>
        </pc:spChg>
        <pc:spChg chg="mod">
          <ac:chgData name="Gajendra MS" userId="2fac9be5-0aaf-4a4e-81e3-665d10c1ffa5" providerId="ADAL" clId="{9E82C53B-4018-4ADE-9504-7CBFA2CF034C}" dt="2024-04-24T09:23:33.174" v="8" actId="27803"/>
          <ac:spMkLst>
            <pc:docMk/>
            <pc:sldMk cId="433785557" sldId="408"/>
            <ac:spMk id="34" creationId="{4D112D5E-E4C1-A6A5-B759-472068CADF75}"/>
          </ac:spMkLst>
        </pc:spChg>
        <pc:spChg chg="mod">
          <ac:chgData name="Gajendra MS" userId="2fac9be5-0aaf-4a4e-81e3-665d10c1ffa5" providerId="ADAL" clId="{9E82C53B-4018-4ADE-9504-7CBFA2CF034C}" dt="2024-04-24T09:23:33.174" v="8" actId="27803"/>
          <ac:spMkLst>
            <pc:docMk/>
            <pc:sldMk cId="433785557" sldId="408"/>
            <ac:spMk id="35" creationId="{8D901F37-67F7-6765-7F28-D1A576E70E7F}"/>
          </ac:spMkLst>
        </pc:spChg>
        <pc:spChg chg="mod">
          <ac:chgData name="Gajendra MS" userId="2fac9be5-0aaf-4a4e-81e3-665d10c1ffa5" providerId="ADAL" clId="{9E82C53B-4018-4ADE-9504-7CBFA2CF034C}" dt="2024-04-24T09:23:33.174" v="8" actId="27803"/>
          <ac:spMkLst>
            <pc:docMk/>
            <pc:sldMk cId="433785557" sldId="408"/>
            <ac:spMk id="36" creationId="{7FCC67AD-8166-F65E-560A-8000FFA44E56}"/>
          </ac:spMkLst>
        </pc:spChg>
        <pc:spChg chg="mod">
          <ac:chgData name="Gajendra MS" userId="2fac9be5-0aaf-4a4e-81e3-665d10c1ffa5" providerId="ADAL" clId="{9E82C53B-4018-4ADE-9504-7CBFA2CF034C}" dt="2024-04-24T09:23:33.174" v="8" actId="27803"/>
          <ac:spMkLst>
            <pc:docMk/>
            <pc:sldMk cId="433785557" sldId="408"/>
            <ac:spMk id="37" creationId="{6A19D9CD-1927-E37E-5C1E-67E96C9D2AEA}"/>
          </ac:spMkLst>
        </pc:spChg>
        <pc:spChg chg="mod">
          <ac:chgData name="Gajendra MS" userId="2fac9be5-0aaf-4a4e-81e3-665d10c1ffa5" providerId="ADAL" clId="{9E82C53B-4018-4ADE-9504-7CBFA2CF034C}" dt="2024-04-24T09:23:33.174" v="8" actId="27803"/>
          <ac:spMkLst>
            <pc:docMk/>
            <pc:sldMk cId="433785557" sldId="408"/>
            <ac:spMk id="38" creationId="{40CB7172-CAB5-CCF8-2001-0AA130695CCC}"/>
          </ac:spMkLst>
        </pc:spChg>
        <pc:spChg chg="mod">
          <ac:chgData name="Gajendra MS" userId="2fac9be5-0aaf-4a4e-81e3-665d10c1ffa5" providerId="ADAL" clId="{9E82C53B-4018-4ADE-9504-7CBFA2CF034C}" dt="2024-04-24T09:23:33.174" v="8" actId="27803"/>
          <ac:spMkLst>
            <pc:docMk/>
            <pc:sldMk cId="433785557" sldId="408"/>
            <ac:spMk id="39" creationId="{29E9A544-7BD6-F1DE-60D6-EB3F0A65DCD5}"/>
          </ac:spMkLst>
        </pc:spChg>
        <pc:spChg chg="mod">
          <ac:chgData name="Gajendra MS" userId="2fac9be5-0aaf-4a4e-81e3-665d10c1ffa5" providerId="ADAL" clId="{9E82C53B-4018-4ADE-9504-7CBFA2CF034C}" dt="2024-04-24T09:23:33.174" v="8" actId="27803"/>
          <ac:spMkLst>
            <pc:docMk/>
            <pc:sldMk cId="433785557" sldId="408"/>
            <ac:spMk id="40" creationId="{BA2E629E-CD06-53DB-2D3C-5B143CEC1B7B}"/>
          </ac:spMkLst>
        </pc:spChg>
        <pc:spChg chg="mod">
          <ac:chgData name="Gajendra MS" userId="2fac9be5-0aaf-4a4e-81e3-665d10c1ffa5" providerId="ADAL" clId="{9E82C53B-4018-4ADE-9504-7CBFA2CF034C}" dt="2024-04-24T09:23:33.174" v="8" actId="27803"/>
          <ac:spMkLst>
            <pc:docMk/>
            <pc:sldMk cId="433785557" sldId="408"/>
            <ac:spMk id="41" creationId="{702C29A9-86FC-3E79-2FC7-B543FE42B161}"/>
          </ac:spMkLst>
        </pc:spChg>
        <pc:spChg chg="mod">
          <ac:chgData name="Gajendra MS" userId="2fac9be5-0aaf-4a4e-81e3-665d10c1ffa5" providerId="ADAL" clId="{9E82C53B-4018-4ADE-9504-7CBFA2CF034C}" dt="2024-04-24T09:23:33.174" v="8" actId="27803"/>
          <ac:spMkLst>
            <pc:docMk/>
            <pc:sldMk cId="433785557" sldId="408"/>
            <ac:spMk id="42" creationId="{F983C362-AB66-307A-1126-C992C8850723}"/>
          </ac:spMkLst>
        </pc:spChg>
        <pc:spChg chg="mod">
          <ac:chgData name="Gajendra MS" userId="2fac9be5-0aaf-4a4e-81e3-665d10c1ffa5" providerId="ADAL" clId="{9E82C53B-4018-4ADE-9504-7CBFA2CF034C}" dt="2024-04-24T09:23:33.174" v="8" actId="27803"/>
          <ac:spMkLst>
            <pc:docMk/>
            <pc:sldMk cId="433785557" sldId="408"/>
            <ac:spMk id="43" creationId="{773877D9-8883-D303-244D-71C68C26DBC2}"/>
          </ac:spMkLst>
        </pc:spChg>
        <pc:spChg chg="mod">
          <ac:chgData name="Gajendra MS" userId="2fac9be5-0aaf-4a4e-81e3-665d10c1ffa5" providerId="ADAL" clId="{9E82C53B-4018-4ADE-9504-7CBFA2CF034C}" dt="2024-04-24T09:23:33.174" v="8" actId="27803"/>
          <ac:spMkLst>
            <pc:docMk/>
            <pc:sldMk cId="433785557" sldId="408"/>
            <ac:spMk id="44" creationId="{B9A84371-105E-04A7-2964-C9989CB1AC6C}"/>
          </ac:spMkLst>
        </pc:spChg>
        <pc:spChg chg="mod">
          <ac:chgData name="Gajendra MS" userId="2fac9be5-0aaf-4a4e-81e3-665d10c1ffa5" providerId="ADAL" clId="{9E82C53B-4018-4ADE-9504-7CBFA2CF034C}" dt="2024-04-24T09:23:33.174" v="8" actId="27803"/>
          <ac:spMkLst>
            <pc:docMk/>
            <pc:sldMk cId="433785557" sldId="408"/>
            <ac:spMk id="45" creationId="{92FAF1A5-DE81-7D0E-4E2C-142E81AB82FE}"/>
          </ac:spMkLst>
        </pc:spChg>
        <pc:spChg chg="mod">
          <ac:chgData name="Gajendra MS" userId="2fac9be5-0aaf-4a4e-81e3-665d10c1ffa5" providerId="ADAL" clId="{9E82C53B-4018-4ADE-9504-7CBFA2CF034C}" dt="2024-04-24T09:23:33.174" v="8" actId="27803"/>
          <ac:spMkLst>
            <pc:docMk/>
            <pc:sldMk cId="433785557" sldId="408"/>
            <ac:spMk id="46" creationId="{903E029F-BBE5-B0B0-0D54-D4361A7B066E}"/>
          </ac:spMkLst>
        </pc:spChg>
        <pc:spChg chg="mod">
          <ac:chgData name="Gajendra MS" userId="2fac9be5-0aaf-4a4e-81e3-665d10c1ffa5" providerId="ADAL" clId="{9E82C53B-4018-4ADE-9504-7CBFA2CF034C}" dt="2024-04-24T09:23:33.174" v="8" actId="27803"/>
          <ac:spMkLst>
            <pc:docMk/>
            <pc:sldMk cId="433785557" sldId="408"/>
            <ac:spMk id="47" creationId="{4E33B6DC-4BEB-0D77-F354-D4066452D007}"/>
          </ac:spMkLst>
        </pc:spChg>
        <pc:spChg chg="mod">
          <ac:chgData name="Gajendra MS" userId="2fac9be5-0aaf-4a4e-81e3-665d10c1ffa5" providerId="ADAL" clId="{9E82C53B-4018-4ADE-9504-7CBFA2CF034C}" dt="2024-04-24T09:23:33.174" v="8" actId="27803"/>
          <ac:spMkLst>
            <pc:docMk/>
            <pc:sldMk cId="433785557" sldId="408"/>
            <ac:spMk id="48" creationId="{F6FAABDD-C9B6-4742-3210-F97C6E76EC52}"/>
          </ac:spMkLst>
        </pc:spChg>
        <pc:spChg chg="mod">
          <ac:chgData name="Gajendra MS" userId="2fac9be5-0aaf-4a4e-81e3-665d10c1ffa5" providerId="ADAL" clId="{9E82C53B-4018-4ADE-9504-7CBFA2CF034C}" dt="2024-04-24T09:23:33.174" v="8" actId="27803"/>
          <ac:spMkLst>
            <pc:docMk/>
            <pc:sldMk cId="433785557" sldId="408"/>
            <ac:spMk id="49" creationId="{8F106E8F-842A-0CDD-E6E5-7C82B1A3FA8E}"/>
          </ac:spMkLst>
        </pc:spChg>
        <pc:spChg chg="mod">
          <ac:chgData name="Gajendra MS" userId="2fac9be5-0aaf-4a4e-81e3-665d10c1ffa5" providerId="ADAL" clId="{9E82C53B-4018-4ADE-9504-7CBFA2CF034C}" dt="2024-04-24T09:23:33.174" v="8" actId="27803"/>
          <ac:spMkLst>
            <pc:docMk/>
            <pc:sldMk cId="433785557" sldId="408"/>
            <ac:spMk id="50" creationId="{3F600244-A4C2-77C6-B555-02D0B0269D57}"/>
          </ac:spMkLst>
        </pc:spChg>
        <pc:spChg chg="mod">
          <ac:chgData name="Gajendra MS" userId="2fac9be5-0aaf-4a4e-81e3-665d10c1ffa5" providerId="ADAL" clId="{9E82C53B-4018-4ADE-9504-7CBFA2CF034C}" dt="2024-04-24T09:23:33.174" v="8" actId="27803"/>
          <ac:spMkLst>
            <pc:docMk/>
            <pc:sldMk cId="433785557" sldId="408"/>
            <ac:spMk id="51" creationId="{B44001B3-2A5C-080D-7F4D-BCD92164D717}"/>
          </ac:spMkLst>
        </pc:spChg>
        <pc:spChg chg="mod">
          <ac:chgData name="Gajendra MS" userId="2fac9be5-0aaf-4a4e-81e3-665d10c1ffa5" providerId="ADAL" clId="{9E82C53B-4018-4ADE-9504-7CBFA2CF034C}" dt="2024-04-24T09:23:33.174" v="8" actId="27803"/>
          <ac:spMkLst>
            <pc:docMk/>
            <pc:sldMk cId="433785557" sldId="408"/>
            <ac:spMk id="52" creationId="{9E6230A0-5B32-4A2D-3903-E81A0BA52EB9}"/>
          </ac:spMkLst>
        </pc:spChg>
        <pc:spChg chg="mod">
          <ac:chgData name="Gajendra MS" userId="2fac9be5-0aaf-4a4e-81e3-665d10c1ffa5" providerId="ADAL" clId="{9E82C53B-4018-4ADE-9504-7CBFA2CF034C}" dt="2024-04-24T09:23:33.174" v="8" actId="27803"/>
          <ac:spMkLst>
            <pc:docMk/>
            <pc:sldMk cId="433785557" sldId="408"/>
            <ac:spMk id="54" creationId="{467EE4B5-F5AE-B285-A20F-807D915F95DA}"/>
          </ac:spMkLst>
        </pc:spChg>
        <pc:spChg chg="mod">
          <ac:chgData name="Gajendra MS" userId="2fac9be5-0aaf-4a4e-81e3-665d10c1ffa5" providerId="ADAL" clId="{9E82C53B-4018-4ADE-9504-7CBFA2CF034C}" dt="2024-04-24T09:23:33.174" v="8" actId="27803"/>
          <ac:spMkLst>
            <pc:docMk/>
            <pc:sldMk cId="433785557" sldId="408"/>
            <ac:spMk id="55" creationId="{D07B4B51-0389-FD75-0BFF-F07FD55B1D02}"/>
          </ac:spMkLst>
        </pc:spChg>
        <pc:spChg chg="mod">
          <ac:chgData name="Gajendra MS" userId="2fac9be5-0aaf-4a4e-81e3-665d10c1ffa5" providerId="ADAL" clId="{9E82C53B-4018-4ADE-9504-7CBFA2CF034C}" dt="2024-04-24T09:23:33.174" v="8" actId="27803"/>
          <ac:spMkLst>
            <pc:docMk/>
            <pc:sldMk cId="433785557" sldId="408"/>
            <ac:spMk id="56" creationId="{2BF041AB-1B6B-35E5-BE6C-0309F9DDFB16}"/>
          </ac:spMkLst>
        </pc:spChg>
        <pc:spChg chg="mod">
          <ac:chgData name="Gajendra MS" userId="2fac9be5-0aaf-4a4e-81e3-665d10c1ffa5" providerId="ADAL" clId="{9E82C53B-4018-4ADE-9504-7CBFA2CF034C}" dt="2024-04-24T09:23:33.174" v="8" actId="27803"/>
          <ac:spMkLst>
            <pc:docMk/>
            <pc:sldMk cId="433785557" sldId="408"/>
            <ac:spMk id="57" creationId="{1CCE1BAC-B677-98FF-BFBC-D4BDA7E81224}"/>
          </ac:spMkLst>
        </pc:spChg>
        <pc:spChg chg="mod">
          <ac:chgData name="Gajendra MS" userId="2fac9be5-0aaf-4a4e-81e3-665d10c1ffa5" providerId="ADAL" clId="{9E82C53B-4018-4ADE-9504-7CBFA2CF034C}" dt="2024-04-24T09:23:33.174" v="8" actId="27803"/>
          <ac:spMkLst>
            <pc:docMk/>
            <pc:sldMk cId="433785557" sldId="408"/>
            <ac:spMk id="58" creationId="{73AF357C-1D2A-AA38-B568-590FFF14365B}"/>
          </ac:spMkLst>
        </pc:spChg>
        <pc:spChg chg="mod">
          <ac:chgData name="Gajendra MS" userId="2fac9be5-0aaf-4a4e-81e3-665d10c1ffa5" providerId="ADAL" clId="{9E82C53B-4018-4ADE-9504-7CBFA2CF034C}" dt="2024-04-24T09:23:33.174" v="8" actId="27803"/>
          <ac:spMkLst>
            <pc:docMk/>
            <pc:sldMk cId="433785557" sldId="408"/>
            <ac:spMk id="59" creationId="{0391CEE8-62AB-1C0B-C06F-BFFBB4ECD004}"/>
          </ac:spMkLst>
        </pc:spChg>
        <pc:spChg chg="mod">
          <ac:chgData name="Gajendra MS" userId="2fac9be5-0aaf-4a4e-81e3-665d10c1ffa5" providerId="ADAL" clId="{9E82C53B-4018-4ADE-9504-7CBFA2CF034C}" dt="2024-04-24T09:23:33.174" v="8" actId="27803"/>
          <ac:spMkLst>
            <pc:docMk/>
            <pc:sldMk cId="433785557" sldId="408"/>
            <ac:spMk id="60" creationId="{D7DE0C0B-CE82-D829-B868-87A439B80450}"/>
          </ac:spMkLst>
        </pc:spChg>
        <pc:spChg chg="mod">
          <ac:chgData name="Gajendra MS" userId="2fac9be5-0aaf-4a4e-81e3-665d10c1ffa5" providerId="ADAL" clId="{9E82C53B-4018-4ADE-9504-7CBFA2CF034C}" dt="2024-04-24T09:23:33.174" v="8" actId="27803"/>
          <ac:spMkLst>
            <pc:docMk/>
            <pc:sldMk cId="433785557" sldId="408"/>
            <ac:spMk id="61" creationId="{2166DAEC-8364-5EDE-7C67-42B9D2238984}"/>
          </ac:spMkLst>
        </pc:spChg>
        <pc:spChg chg="mod">
          <ac:chgData name="Gajendra MS" userId="2fac9be5-0aaf-4a4e-81e3-665d10c1ffa5" providerId="ADAL" clId="{9E82C53B-4018-4ADE-9504-7CBFA2CF034C}" dt="2024-04-24T09:23:33.174" v="8" actId="27803"/>
          <ac:spMkLst>
            <pc:docMk/>
            <pc:sldMk cId="433785557" sldId="408"/>
            <ac:spMk id="62" creationId="{B5AC8B29-A6DA-1705-3C21-7E99F80D632E}"/>
          </ac:spMkLst>
        </pc:spChg>
        <pc:spChg chg="mod">
          <ac:chgData name="Gajendra MS" userId="2fac9be5-0aaf-4a4e-81e3-665d10c1ffa5" providerId="ADAL" clId="{9E82C53B-4018-4ADE-9504-7CBFA2CF034C}" dt="2024-04-24T09:23:33.174" v="8" actId="27803"/>
          <ac:spMkLst>
            <pc:docMk/>
            <pc:sldMk cId="433785557" sldId="408"/>
            <ac:spMk id="63" creationId="{56E66CF9-218F-92D0-A6CE-5E52E9CB0B32}"/>
          </ac:spMkLst>
        </pc:spChg>
        <pc:spChg chg="mod">
          <ac:chgData name="Gajendra MS" userId="2fac9be5-0aaf-4a4e-81e3-665d10c1ffa5" providerId="ADAL" clId="{9E82C53B-4018-4ADE-9504-7CBFA2CF034C}" dt="2024-04-24T09:23:33.174" v="8" actId="27803"/>
          <ac:spMkLst>
            <pc:docMk/>
            <pc:sldMk cId="433785557" sldId="408"/>
            <ac:spMk id="64" creationId="{0E82846C-D237-3737-DA7C-A1BA19305A22}"/>
          </ac:spMkLst>
        </pc:spChg>
        <pc:spChg chg="mod">
          <ac:chgData name="Gajendra MS" userId="2fac9be5-0aaf-4a4e-81e3-665d10c1ffa5" providerId="ADAL" clId="{9E82C53B-4018-4ADE-9504-7CBFA2CF034C}" dt="2024-04-24T09:23:33.174" v="8" actId="27803"/>
          <ac:spMkLst>
            <pc:docMk/>
            <pc:sldMk cId="433785557" sldId="408"/>
            <ac:spMk id="65" creationId="{3D6D736B-3683-1FEA-B64D-FF6B72277CA5}"/>
          </ac:spMkLst>
        </pc:spChg>
        <pc:spChg chg="mod">
          <ac:chgData name="Gajendra MS" userId="2fac9be5-0aaf-4a4e-81e3-665d10c1ffa5" providerId="ADAL" clId="{9E82C53B-4018-4ADE-9504-7CBFA2CF034C}" dt="2024-04-24T09:23:33.174" v="8" actId="27803"/>
          <ac:spMkLst>
            <pc:docMk/>
            <pc:sldMk cId="433785557" sldId="408"/>
            <ac:spMk id="66" creationId="{CD53C6C8-061F-9A8E-843F-2AEB3639EB78}"/>
          </ac:spMkLst>
        </pc:spChg>
        <pc:spChg chg="mod">
          <ac:chgData name="Gajendra MS" userId="2fac9be5-0aaf-4a4e-81e3-665d10c1ffa5" providerId="ADAL" clId="{9E82C53B-4018-4ADE-9504-7CBFA2CF034C}" dt="2024-04-24T09:23:33.174" v="8" actId="27803"/>
          <ac:spMkLst>
            <pc:docMk/>
            <pc:sldMk cId="433785557" sldId="408"/>
            <ac:spMk id="67" creationId="{C14A6C84-BB06-AA19-EEB1-2806CEFFC4AB}"/>
          </ac:spMkLst>
        </pc:spChg>
        <pc:spChg chg="mod">
          <ac:chgData name="Gajendra MS" userId="2fac9be5-0aaf-4a4e-81e3-665d10c1ffa5" providerId="ADAL" clId="{9E82C53B-4018-4ADE-9504-7CBFA2CF034C}" dt="2024-04-24T09:23:33.174" v="8" actId="27803"/>
          <ac:spMkLst>
            <pc:docMk/>
            <pc:sldMk cId="433785557" sldId="408"/>
            <ac:spMk id="68" creationId="{E2F9F6E6-1EAD-B486-EF21-331277FD3D33}"/>
          </ac:spMkLst>
        </pc:spChg>
        <pc:spChg chg="mod">
          <ac:chgData name="Gajendra MS" userId="2fac9be5-0aaf-4a4e-81e3-665d10c1ffa5" providerId="ADAL" clId="{9E82C53B-4018-4ADE-9504-7CBFA2CF034C}" dt="2024-04-24T09:23:33.174" v="8" actId="27803"/>
          <ac:spMkLst>
            <pc:docMk/>
            <pc:sldMk cId="433785557" sldId="408"/>
            <ac:spMk id="69" creationId="{033BD928-19D1-1FEA-221F-B94724CF51A0}"/>
          </ac:spMkLst>
        </pc:spChg>
        <pc:spChg chg="mod">
          <ac:chgData name="Gajendra MS" userId="2fac9be5-0aaf-4a4e-81e3-665d10c1ffa5" providerId="ADAL" clId="{9E82C53B-4018-4ADE-9504-7CBFA2CF034C}" dt="2024-04-24T09:23:33.174" v="8" actId="27803"/>
          <ac:spMkLst>
            <pc:docMk/>
            <pc:sldMk cId="433785557" sldId="408"/>
            <ac:spMk id="70" creationId="{709850DF-3857-B27B-9772-4A06AC975E41}"/>
          </ac:spMkLst>
        </pc:spChg>
        <pc:spChg chg="mod">
          <ac:chgData name="Gajendra MS" userId="2fac9be5-0aaf-4a4e-81e3-665d10c1ffa5" providerId="ADAL" clId="{9E82C53B-4018-4ADE-9504-7CBFA2CF034C}" dt="2024-04-24T09:23:33.174" v="8" actId="27803"/>
          <ac:spMkLst>
            <pc:docMk/>
            <pc:sldMk cId="433785557" sldId="408"/>
            <ac:spMk id="71" creationId="{CE43F813-9D82-91CE-98B3-C82486D95421}"/>
          </ac:spMkLst>
        </pc:spChg>
        <pc:spChg chg="mod">
          <ac:chgData name="Gajendra MS" userId="2fac9be5-0aaf-4a4e-81e3-665d10c1ffa5" providerId="ADAL" clId="{9E82C53B-4018-4ADE-9504-7CBFA2CF034C}" dt="2024-04-24T09:23:33.174" v="8" actId="27803"/>
          <ac:spMkLst>
            <pc:docMk/>
            <pc:sldMk cId="433785557" sldId="408"/>
            <ac:spMk id="72" creationId="{EEDACED9-21E3-93A0-75F7-01D3DA6B5D1B}"/>
          </ac:spMkLst>
        </pc:spChg>
        <pc:spChg chg="mod">
          <ac:chgData name="Gajendra MS" userId="2fac9be5-0aaf-4a4e-81e3-665d10c1ffa5" providerId="ADAL" clId="{9E82C53B-4018-4ADE-9504-7CBFA2CF034C}" dt="2024-04-24T09:23:33.174" v="8" actId="27803"/>
          <ac:spMkLst>
            <pc:docMk/>
            <pc:sldMk cId="433785557" sldId="408"/>
            <ac:spMk id="73" creationId="{D4CAB3C9-5569-B575-8CCB-B1328C60944E}"/>
          </ac:spMkLst>
        </pc:spChg>
        <pc:spChg chg="mod">
          <ac:chgData name="Gajendra MS" userId="2fac9be5-0aaf-4a4e-81e3-665d10c1ffa5" providerId="ADAL" clId="{9E82C53B-4018-4ADE-9504-7CBFA2CF034C}" dt="2024-04-24T09:23:33.174" v="8" actId="27803"/>
          <ac:spMkLst>
            <pc:docMk/>
            <pc:sldMk cId="433785557" sldId="408"/>
            <ac:spMk id="74" creationId="{99885692-9045-773A-BFE3-EF6AEFBBBEB1}"/>
          </ac:spMkLst>
        </pc:spChg>
        <pc:spChg chg="mod">
          <ac:chgData name="Gajendra MS" userId="2fac9be5-0aaf-4a4e-81e3-665d10c1ffa5" providerId="ADAL" clId="{9E82C53B-4018-4ADE-9504-7CBFA2CF034C}" dt="2024-04-24T09:23:33.174" v="8" actId="27803"/>
          <ac:spMkLst>
            <pc:docMk/>
            <pc:sldMk cId="433785557" sldId="408"/>
            <ac:spMk id="75" creationId="{BE89B256-2AAA-1B45-AA2A-68652A4353C8}"/>
          </ac:spMkLst>
        </pc:spChg>
        <pc:spChg chg="mod">
          <ac:chgData name="Gajendra MS" userId="2fac9be5-0aaf-4a4e-81e3-665d10c1ffa5" providerId="ADAL" clId="{9E82C53B-4018-4ADE-9504-7CBFA2CF034C}" dt="2024-04-24T09:23:33.174" v="8" actId="27803"/>
          <ac:spMkLst>
            <pc:docMk/>
            <pc:sldMk cId="433785557" sldId="408"/>
            <ac:spMk id="77" creationId="{4789DF8B-7313-6EB4-77AA-59C1C1F00091}"/>
          </ac:spMkLst>
        </pc:spChg>
        <pc:spChg chg="mod">
          <ac:chgData name="Gajendra MS" userId="2fac9be5-0aaf-4a4e-81e3-665d10c1ffa5" providerId="ADAL" clId="{9E82C53B-4018-4ADE-9504-7CBFA2CF034C}" dt="2024-04-24T09:23:33.174" v="8" actId="27803"/>
          <ac:spMkLst>
            <pc:docMk/>
            <pc:sldMk cId="433785557" sldId="408"/>
            <ac:spMk id="78" creationId="{0840D388-345C-FEF6-E349-2CDD3033E8B1}"/>
          </ac:spMkLst>
        </pc:spChg>
        <pc:spChg chg="mod">
          <ac:chgData name="Gajendra MS" userId="2fac9be5-0aaf-4a4e-81e3-665d10c1ffa5" providerId="ADAL" clId="{9E82C53B-4018-4ADE-9504-7CBFA2CF034C}" dt="2024-04-24T09:23:33.174" v="8" actId="27803"/>
          <ac:spMkLst>
            <pc:docMk/>
            <pc:sldMk cId="433785557" sldId="408"/>
            <ac:spMk id="80" creationId="{51C3D016-60ED-8C88-F326-E46034D4B923}"/>
          </ac:spMkLst>
        </pc:spChg>
        <pc:spChg chg="mod">
          <ac:chgData name="Gajendra MS" userId="2fac9be5-0aaf-4a4e-81e3-665d10c1ffa5" providerId="ADAL" clId="{9E82C53B-4018-4ADE-9504-7CBFA2CF034C}" dt="2024-04-24T09:23:33.174" v="8" actId="27803"/>
          <ac:spMkLst>
            <pc:docMk/>
            <pc:sldMk cId="433785557" sldId="408"/>
            <ac:spMk id="81" creationId="{7DF9CCCA-A2F8-CE03-3365-64FD8BD03765}"/>
          </ac:spMkLst>
        </pc:spChg>
        <pc:spChg chg="mod">
          <ac:chgData name="Gajendra MS" userId="2fac9be5-0aaf-4a4e-81e3-665d10c1ffa5" providerId="ADAL" clId="{9E82C53B-4018-4ADE-9504-7CBFA2CF034C}" dt="2024-04-24T09:23:33.174" v="8" actId="27803"/>
          <ac:spMkLst>
            <pc:docMk/>
            <pc:sldMk cId="433785557" sldId="408"/>
            <ac:spMk id="82" creationId="{C6AFDA59-7FEA-2DF7-4330-BCAFF1172674}"/>
          </ac:spMkLst>
        </pc:spChg>
        <pc:spChg chg="mod">
          <ac:chgData name="Gajendra MS" userId="2fac9be5-0aaf-4a4e-81e3-665d10c1ffa5" providerId="ADAL" clId="{9E82C53B-4018-4ADE-9504-7CBFA2CF034C}" dt="2024-04-24T09:23:33.174" v="8" actId="27803"/>
          <ac:spMkLst>
            <pc:docMk/>
            <pc:sldMk cId="433785557" sldId="408"/>
            <ac:spMk id="83" creationId="{04C8DAD4-F338-D0D6-185C-975C8E1957F7}"/>
          </ac:spMkLst>
        </pc:spChg>
        <pc:spChg chg="mod">
          <ac:chgData name="Gajendra MS" userId="2fac9be5-0aaf-4a4e-81e3-665d10c1ffa5" providerId="ADAL" clId="{9E82C53B-4018-4ADE-9504-7CBFA2CF034C}" dt="2024-04-24T09:23:33.174" v="8" actId="27803"/>
          <ac:spMkLst>
            <pc:docMk/>
            <pc:sldMk cId="433785557" sldId="408"/>
            <ac:spMk id="84" creationId="{243BA34A-0F18-1D89-B5A1-91690481F71A}"/>
          </ac:spMkLst>
        </pc:spChg>
        <pc:spChg chg="mod">
          <ac:chgData name="Gajendra MS" userId="2fac9be5-0aaf-4a4e-81e3-665d10c1ffa5" providerId="ADAL" clId="{9E82C53B-4018-4ADE-9504-7CBFA2CF034C}" dt="2024-04-24T09:23:33.174" v="8" actId="27803"/>
          <ac:spMkLst>
            <pc:docMk/>
            <pc:sldMk cId="433785557" sldId="408"/>
            <ac:spMk id="85" creationId="{9ED2DB8E-2799-5084-8FB5-B21DD8341D3B}"/>
          </ac:spMkLst>
        </pc:spChg>
        <pc:spChg chg="mod">
          <ac:chgData name="Gajendra MS" userId="2fac9be5-0aaf-4a4e-81e3-665d10c1ffa5" providerId="ADAL" clId="{9E82C53B-4018-4ADE-9504-7CBFA2CF034C}" dt="2024-04-24T09:23:33.174" v="8" actId="27803"/>
          <ac:spMkLst>
            <pc:docMk/>
            <pc:sldMk cId="433785557" sldId="408"/>
            <ac:spMk id="87" creationId="{16E16896-AAF9-FB56-71CA-EB2CAD93B2F7}"/>
          </ac:spMkLst>
        </pc:spChg>
        <pc:spChg chg="mod">
          <ac:chgData name="Gajendra MS" userId="2fac9be5-0aaf-4a4e-81e3-665d10c1ffa5" providerId="ADAL" clId="{9E82C53B-4018-4ADE-9504-7CBFA2CF034C}" dt="2024-04-24T09:23:33.174" v="8" actId="27803"/>
          <ac:spMkLst>
            <pc:docMk/>
            <pc:sldMk cId="433785557" sldId="408"/>
            <ac:spMk id="88" creationId="{7C824FC2-1472-372B-9343-1530957848D8}"/>
          </ac:spMkLst>
        </pc:spChg>
        <pc:spChg chg="mod">
          <ac:chgData name="Gajendra MS" userId="2fac9be5-0aaf-4a4e-81e3-665d10c1ffa5" providerId="ADAL" clId="{9E82C53B-4018-4ADE-9504-7CBFA2CF034C}" dt="2024-04-24T09:23:33.174" v="8" actId="27803"/>
          <ac:spMkLst>
            <pc:docMk/>
            <pc:sldMk cId="433785557" sldId="408"/>
            <ac:spMk id="89" creationId="{0620254C-62A1-FE16-6392-CAC8ED8EE834}"/>
          </ac:spMkLst>
        </pc:spChg>
        <pc:spChg chg="mod">
          <ac:chgData name="Gajendra MS" userId="2fac9be5-0aaf-4a4e-81e3-665d10c1ffa5" providerId="ADAL" clId="{9E82C53B-4018-4ADE-9504-7CBFA2CF034C}" dt="2024-04-24T09:23:33.174" v="8" actId="27803"/>
          <ac:spMkLst>
            <pc:docMk/>
            <pc:sldMk cId="433785557" sldId="408"/>
            <ac:spMk id="90" creationId="{025550A0-F671-DDE2-128E-6E56F3C454C5}"/>
          </ac:spMkLst>
        </pc:spChg>
        <pc:spChg chg="mod">
          <ac:chgData name="Gajendra MS" userId="2fac9be5-0aaf-4a4e-81e3-665d10c1ffa5" providerId="ADAL" clId="{9E82C53B-4018-4ADE-9504-7CBFA2CF034C}" dt="2024-04-24T09:23:33.174" v="8" actId="27803"/>
          <ac:spMkLst>
            <pc:docMk/>
            <pc:sldMk cId="433785557" sldId="408"/>
            <ac:spMk id="91" creationId="{1B46A2E9-CF8D-4ABA-C67C-3A3E3DB38629}"/>
          </ac:spMkLst>
        </pc:spChg>
        <pc:spChg chg="mod">
          <ac:chgData name="Gajendra MS" userId="2fac9be5-0aaf-4a4e-81e3-665d10c1ffa5" providerId="ADAL" clId="{9E82C53B-4018-4ADE-9504-7CBFA2CF034C}" dt="2024-04-24T09:23:33.174" v="8" actId="27803"/>
          <ac:spMkLst>
            <pc:docMk/>
            <pc:sldMk cId="433785557" sldId="408"/>
            <ac:spMk id="92" creationId="{7359EFF8-50ED-304B-D402-28F8CE1D1ABA}"/>
          </ac:spMkLst>
        </pc:spChg>
        <pc:spChg chg="mod">
          <ac:chgData name="Gajendra MS" userId="2fac9be5-0aaf-4a4e-81e3-665d10c1ffa5" providerId="ADAL" clId="{9E82C53B-4018-4ADE-9504-7CBFA2CF034C}" dt="2024-04-24T09:23:33.174" v="8" actId="27803"/>
          <ac:spMkLst>
            <pc:docMk/>
            <pc:sldMk cId="433785557" sldId="408"/>
            <ac:spMk id="94" creationId="{F555F29E-5550-F1C6-2F18-5265389D13F3}"/>
          </ac:spMkLst>
        </pc:spChg>
        <pc:spChg chg="mod">
          <ac:chgData name="Gajendra MS" userId="2fac9be5-0aaf-4a4e-81e3-665d10c1ffa5" providerId="ADAL" clId="{9E82C53B-4018-4ADE-9504-7CBFA2CF034C}" dt="2024-04-24T09:23:33.174" v="8" actId="27803"/>
          <ac:spMkLst>
            <pc:docMk/>
            <pc:sldMk cId="433785557" sldId="408"/>
            <ac:spMk id="95" creationId="{7C0618CC-4A91-5C74-6966-1F1E445A47D5}"/>
          </ac:spMkLst>
        </pc:spChg>
        <pc:spChg chg="mod">
          <ac:chgData name="Gajendra MS" userId="2fac9be5-0aaf-4a4e-81e3-665d10c1ffa5" providerId="ADAL" clId="{9E82C53B-4018-4ADE-9504-7CBFA2CF034C}" dt="2024-04-24T09:23:33.174" v="8" actId="27803"/>
          <ac:spMkLst>
            <pc:docMk/>
            <pc:sldMk cId="433785557" sldId="408"/>
            <ac:spMk id="96" creationId="{F057F1EE-B816-4F90-246A-3A8D4F6CDE4B}"/>
          </ac:spMkLst>
        </pc:spChg>
        <pc:spChg chg="mod">
          <ac:chgData name="Gajendra MS" userId="2fac9be5-0aaf-4a4e-81e3-665d10c1ffa5" providerId="ADAL" clId="{9E82C53B-4018-4ADE-9504-7CBFA2CF034C}" dt="2024-04-24T09:23:33.174" v="8" actId="27803"/>
          <ac:spMkLst>
            <pc:docMk/>
            <pc:sldMk cId="433785557" sldId="408"/>
            <ac:spMk id="97" creationId="{10E4C863-4739-8625-B419-074B9841D6F0}"/>
          </ac:spMkLst>
        </pc:spChg>
        <pc:spChg chg="mod">
          <ac:chgData name="Gajendra MS" userId="2fac9be5-0aaf-4a4e-81e3-665d10c1ffa5" providerId="ADAL" clId="{9E82C53B-4018-4ADE-9504-7CBFA2CF034C}" dt="2024-04-24T09:23:33.174" v="8" actId="27803"/>
          <ac:spMkLst>
            <pc:docMk/>
            <pc:sldMk cId="433785557" sldId="408"/>
            <ac:spMk id="98" creationId="{1A567FBC-24EA-10CC-B933-EB6292D50F66}"/>
          </ac:spMkLst>
        </pc:spChg>
        <pc:spChg chg="mod">
          <ac:chgData name="Gajendra MS" userId="2fac9be5-0aaf-4a4e-81e3-665d10c1ffa5" providerId="ADAL" clId="{9E82C53B-4018-4ADE-9504-7CBFA2CF034C}" dt="2024-04-24T09:23:33.174" v="8" actId="27803"/>
          <ac:spMkLst>
            <pc:docMk/>
            <pc:sldMk cId="433785557" sldId="408"/>
            <ac:spMk id="99" creationId="{F360260C-7B87-0F83-D79D-1EA4F4256B03}"/>
          </ac:spMkLst>
        </pc:spChg>
        <pc:spChg chg="mod">
          <ac:chgData name="Gajendra MS" userId="2fac9be5-0aaf-4a4e-81e3-665d10c1ffa5" providerId="ADAL" clId="{9E82C53B-4018-4ADE-9504-7CBFA2CF034C}" dt="2024-04-24T09:23:33.174" v="8" actId="27803"/>
          <ac:spMkLst>
            <pc:docMk/>
            <pc:sldMk cId="433785557" sldId="408"/>
            <ac:spMk id="100" creationId="{171344A3-2ADE-D628-1195-97DC0BBA4FB9}"/>
          </ac:spMkLst>
        </pc:spChg>
        <pc:spChg chg="mod">
          <ac:chgData name="Gajendra MS" userId="2fac9be5-0aaf-4a4e-81e3-665d10c1ffa5" providerId="ADAL" clId="{9E82C53B-4018-4ADE-9504-7CBFA2CF034C}" dt="2024-04-24T09:23:33.174" v="8" actId="27803"/>
          <ac:spMkLst>
            <pc:docMk/>
            <pc:sldMk cId="433785557" sldId="408"/>
            <ac:spMk id="101" creationId="{6ED5D588-1A10-E341-C577-44D69DA6EF21}"/>
          </ac:spMkLst>
        </pc:spChg>
        <pc:spChg chg="mod">
          <ac:chgData name="Gajendra MS" userId="2fac9be5-0aaf-4a4e-81e3-665d10c1ffa5" providerId="ADAL" clId="{9E82C53B-4018-4ADE-9504-7CBFA2CF034C}" dt="2024-04-24T09:23:33.174" v="8" actId="27803"/>
          <ac:spMkLst>
            <pc:docMk/>
            <pc:sldMk cId="433785557" sldId="408"/>
            <ac:spMk id="103" creationId="{B82FCEE5-27B6-1027-8E3A-F74202688CA1}"/>
          </ac:spMkLst>
        </pc:spChg>
        <pc:spChg chg="mod">
          <ac:chgData name="Gajendra MS" userId="2fac9be5-0aaf-4a4e-81e3-665d10c1ffa5" providerId="ADAL" clId="{9E82C53B-4018-4ADE-9504-7CBFA2CF034C}" dt="2024-04-24T09:23:33.174" v="8" actId="27803"/>
          <ac:spMkLst>
            <pc:docMk/>
            <pc:sldMk cId="433785557" sldId="408"/>
            <ac:spMk id="104" creationId="{1CCB68E9-F5D2-A464-5B0C-D27D043BAB5C}"/>
          </ac:spMkLst>
        </pc:spChg>
        <pc:spChg chg="mod">
          <ac:chgData name="Gajendra MS" userId="2fac9be5-0aaf-4a4e-81e3-665d10c1ffa5" providerId="ADAL" clId="{9E82C53B-4018-4ADE-9504-7CBFA2CF034C}" dt="2024-04-24T09:23:33.174" v="8" actId="27803"/>
          <ac:spMkLst>
            <pc:docMk/>
            <pc:sldMk cId="433785557" sldId="408"/>
            <ac:spMk id="105" creationId="{0EDD8605-DCE2-D995-AE36-DBC4A6875904}"/>
          </ac:spMkLst>
        </pc:spChg>
        <pc:spChg chg="mod">
          <ac:chgData name="Gajendra MS" userId="2fac9be5-0aaf-4a4e-81e3-665d10c1ffa5" providerId="ADAL" clId="{9E82C53B-4018-4ADE-9504-7CBFA2CF034C}" dt="2024-04-24T09:23:33.174" v="8" actId="27803"/>
          <ac:spMkLst>
            <pc:docMk/>
            <pc:sldMk cId="433785557" sldId="408"/>
            <ac:spMk id="107" creationId="{19A58B38-5DDF-EF1D-3188-9B26B6159A8C}"/>
          </ac:spMkLst>
        </pc:spChg>
        <pc:spChg chg="mod">
          <ac:chgData name="Gajendra MS" userId="2fac9be5-0aaf-4a4e-81e3-665d10c1ffa5" providerId="ADAL" clId="{9E82C53B-4018-4ADE-9504-7CBFA2CF034C}" dt="2024-04-24T09:23:33.174" v="8" actId="27803"/>
          <ac:spMkLst>
            <pc:docMk/>
            <pc:sldMk cId="433785557" sldId="408"/>
            <ac:spMk id="108" creationId="{49C6571C-EBB2-7D4D-40AA-3FB4B2910537}"/>
          </ac:spMkLst>
        </pc:spChg>
        <pc:spChg chg="mod">
          <ac:chgData name="Gajendra MS" userId="2fac9be5-0aaf-4a4e-81e3-665d10c1ffa5" providerId="ADAL" clId="{9E82C53B-4018-4ADE-9504-7CBFA2CF034C}" dt="2024-04-24T09:23:33.174" v="8" actId="27803"/>
          <ac:spMkLst>
            <pc:docMk/>
            <pc:sldMk cId="433785557" sldId="408"/>
            <ac:spMk id="110" creationId="{190ED056-3483-ADB9-A9D8-DE86C0405E18}"/>
          </ac:spMkLst>
        </pc:spChg>
        <pc:spChg chg="mod">
          <ac:chgData name="Gajendra MS" userId="2fac9be5-0aaf-4a4e-81e3-665d10c1ffa5" providerId="ADAL" clId="{9E82C53B-4018-4ADE-9504-7CBFA2CF034C}" dt="2024-04-24T09:23:33.174" v="8" actId="27803"/>
          <ac:spMkLst>
            <pc:docMk/>
            <pc:sldMk cId="433785557" sldId="408"/>
            <ac:spMk id="111" creationId="{E5AF58BA-0CF6-F0A7-C5BD-D814B316D9DB}"/>
          </ac:spMkLst>
        </pc:spChg>
        <pc:spChg chg="mod">
          <ac:chgData name="Gajendra MS" userId="2fac9be5-0aaf-4a4e-81e3-665d10c1ffa5" providerId="ADAL" clId="{9E82C53B-4018-4ADE-9504-7CBFA2CF034C}" dt="2024-04-24T09:23:33.174" v="8" actId="27803"/>
          <ac:spMkLst>
            <pc:docMk/>
            <pc:sldMk cId="433785557" sldId="408"/>
            <ac:spMk id="113" creationId="{C55708D0-76D4-82F7-6883-23D7AD39D37C}"/>
          </ac:spMkLst>
        </pc:spChg>
        <pc:spChg chg="mod">
          <ac:chgData name="Gajendra MS" userId="2fac9be5-0aaf-4a4e-81e3-665d10c1ffa5" providerId="ADAL" clId="{9E82C53B-4018-4ADE-9504-7CBFA2CF034C}" dt="2024-04-24T09:23:33.174" v="8" actId="27803"/>
          <ac:spMkLst>
            <pc:docMk/>
            <pc:sldMk cId="433785557" sldId="408"/>
            <ac:spMk id="114" creationId="{2413ED89-2345-B89C-B9A0-12FBAA9F5AC6}"/>
          </ac:spMkLst>
        </pc:spChg>
        <pc:spChg chg="mod">
          <ac:chgData name="Gajendra MS" userId="2fac9be5-0aaf-4a4e-81e3-665d10c1ffa5" providerId="ADAL" clId="{9E82C53B-4018-4ADE-9504-7CBFA2CF034C}" dt="2024-04-24T09:23:33.174" v="8" actId="27803"/>
          <ac:spMkLst>
            <pc:docMk/>
            <pc:sldMk cId="433785557" sldId="408"/>
            <ac:spMk id="116" creationId="{7964D337-6329-C45A-A22A-C6F646F9C7CF}"/>
          </ac:spMkLst>
        </pc:spChg>
        <pc:spChg chg="mod">
          <ac:chgData name="Gajendra MS" userId="2fac9be5-0aaf-4a4e-81e3-665d10c1ffa5" providerId="ADAL" clId="{9E82C53B-4018-4ADE-9504-7CBFA2CF034C}" dt="2024-04-24T09:23:33.174" v="8" actId="27803"/>
          <ac:spMkLst>
            <pc:docMk/>
            <pc:sldMk cId="433785557" sldId="408"/>
            <ac:spMk id="117" creationId="{B3CEAAF2-E25D-3963-5D2E-24915AB8D0F1}"/>
          </ac:spMkLst>
        </pc:spChg>
        <pc:spChg chg="mod">
          <ac:chgData name="Gajendra MS" userId="2fac9be5-0aaf-4a4e-81e3-665d10c1ffa5" providerId="ADAL" clId="{9E82C53B-4018-4ADE-9504-7CBFA2CF034C}" dt="2024-04-24T09:23:33.174" v="8" actId="27803"/>
          <ac:spMkLst>
            <pc:docMk/>
            <pc:sldMk cId="433785557" sldId="408"/>
            <ac:spMk id="118" creationId="{434A19CC-E095-3FF6-657A-EF79A2B3218F}"/>
          </ac:spMkLst>
        </pc:spChg>
        <pc:spChg chg="mod">
          <ac:chgData name="Gajendra MS" userId="2fac9be5-0aaf-4a4e-81e3-665d10c1ffa5" providerId="ADAL" clId="{9E82C53B-4018-4ADE-9504-7CBFA2CF034C}" dt="2024-04-24T09:23:33.174" v="8" actId="27803"/>
          <ac:spMkLst>
            <pc:docMk/>
            <pc:sldMk cId="433785557" sldId="408"/>
            <ac:spMk id="119" creationId="{F98D51C3-AE75-4E9C-DC7A-8124C2798931}"/>
          </ac:spMkLst>
        </pc:spChg>
        <pc:spChg chg="mod">
          <ac:chgData name="Gajendra MS" userId="2fac9be5-0aaf-4a4e-81e3-665d10c1ffa5" providerId="ADAL" clId="{9E82C53B-4018-4ADE-9504-7CBFA2CF034C}" dt="2024-04-24T09:23:33.174" v="8" actId="27803"/>
          <ac:spMkLst>
            <pc:docMk/>
            <pc:sldMk cId="433785557" sldId="408"/>
            <ac:spMk id="120" creationId="{2C9FDB5F-BDB0-695E-8AD7-0FEEC4F08F82}"/>
          </ac:spMkLst>
        </pc:spChg>
        <pc:spChg chg="mod">
          <ac:chgData name="Gajendra MS" userId="2fac9be5-0aaf-4a4e-81e3-665d10c1ffa5" providerId="ADAL" clId="{9E82C53B-4018-4ADE-9504-7CBFA2CF034C}" dt="2024-04-24T09:23:33.174" v="8" actId="27803"/>
          <ac:spMkLst>
            <pc:docMk/>
            <pc:sldMk cId="433785557" sldId="408"/>
            <ac:spMk id="121" creationId="{66267727-DA48-1B10-F3B7-4E02D6410FA5}"/>
          </ac:spMkLst>
        </pc:spChg>
        <pc:spChg chg="mod">
          <ac:chgData name="Gajendra MS" userId="2fac9be5-0aaf-4a4e-81e3-665d10c1ffa5" providerId="ADAL" clId="{9E82C53B-4018-4ADE-9504-7CBFA2CF034C}" dt="2024-04-24T09:23:33.174" v="8" actId="27803"/>
          <ac:spMkLst>
            <pc:docMk/>
            <pc:sldMk cId="433785557" sldId="408"/>
            <ac:spMk id="122" creationId="{6A0BBAC6-5C06-875B-1501-A740B3427DFB}"/>
          </ac:spMkLst>
        </pc:spChg>
        <pc:spChg chg="mod">
          <ac:chgData name="Gajendra MS" userId="2fac9be5-0aaf-4a4e-81e3-665d10c1ffa5" providerId="ADAL" clId="{9E82C53B-4018-4ADE-9504-7CBFA2CF034C}" dt="2024-04-24T09:23:33.174" v="8" actId="27803"/>
          <ac:spMkLst>
            <pc:docMk/>
            <pc:sldMk cId="433785557" sldId="408"/>
            <ac:spMk id="123" creationId="{FCA627CA-79E3-B738-B88D-BBFC8DE8659B}"/>
          </ac:spMkLst>
        </pc:spChg>
        <pc:spChg chg="mod">
          <ac:chgData name="Gajendra MS" userId="2fac9be5-0aaf-4a4e-81e3-665d10c1ffa5" providerId="ADAL" clId="{9E82C53B-4018-4ADE-9504-7CBFA2CF034C}" dt="2024-04-24T09:23:33.174" v="8" actId="27803"/>
          <ac:spMkLst>
            <pc:docMk/>
            <pc:sldMk cId="433785557" sldId="408"/>
            <ac:spMk id="124" creationId="{5EC9D3DA-554F-A6A2-2C30-8B7242F5563D}"/>
          </ac:spMkLst>
        </pc:spChg>
        <pc:spChg chg="mod">
          <ac:chgData name="Gajendra MS" userId="2fac9be5-0aaf-4a4e-81e3-665d10c1ffa5" providerId="ADAL" clId="{9E82C53B-4018-4ADE-9504-7CBFA2CF034C}" dt="2024-04-24T09:23:33.174" v="8" actId="27803"/>
          <ac:spMkLst>
            <pc:docMk/>
            <pc:sldMk cId="433785557" sldId="408"/>
            <ac:spMk id="125" creationId="{47A4A133-BD98-CD06-A7C3-61F12FF4BE3E}"/>
          </ac:spMkLst>
        </pc:spChg>
        <pc:spChg chg="mod">
          <ac:chgData name="Gajendra MS" userId="2fac9be5-0aaf-4a4e-81e3-665d10c1ffa5" providerId="ADAL" clId="{9E82C53B-4018-4ADE-9504-7CBFA2CF034C}" dt="2024-04-24T09:23:33.174" v="8" actId="27803"/>
          <ac:spMkLst>
            <pc:docMk/>
            <pc:sldMk cId="433785557" sldId="408"/>
            <ac:spMk id="126" creationId="{0D3193DB-AD01-1478-3FF2-7F70EE624D36}"/>
          </ac:spMkLst>
        </pc:spChg>
        <pc:spChg chg="mod">
          <ac:chgData name="Gajendra MS" userId="2fac9be5-0aaf-4a4e-81e3-665d10c1ffa5" providerId="ADAL" clId="{9E82C53B-4018-4ADE-9504-7CBFA2CF034C}" dt="2024-04-24T09:23:33.174" v="8" actId="27803"/>
          <ac:spMkLst>
            <pc:docMk/>
            <pc:sldMk cId="433785557" sldId="408"/>
            <ac:spMk id="127" creationId="{0B8CA3BC-F6F1-E547-8915-95BD1956203C}"/>
          </ac:spMkLst>
        </pc:spChg>
        <pc:spChg chg="mod">
          <ac:chgData name="Gajendra MS" userId="2fac9be5-0aaf-4a4e-81e3-665d10c1ffa5" providerId="ADAL" clId="{9E82C53B-4018-4ADE-9504-7CBFA2CF034C}" dt="2024-04-24T09:23:33.174" v="8" actId="27803"/>
          <ac:spMkLst>
            <pc:docMk/>
            <pc:sldMk cId="433785557" sldId="408"/>
            <ac:spMk id="128" creationId="{029DE899-6D06-A2D5-A466-D025279ACD91}"/>
          </ac:spMkLst>
        </pc:spChg>
        <pc:spChg chg="mod">
          <ac:chgData name="Gajendra MS" userId="2fac9be5-0aaf-4a4e-81e3-665d10c1ffa5" providerId="ADAL" clId="{9E82C53B-4018-4ADE-9504-7CBFA2CF034C}" dt="2024-04-24T09:23:33.174" v="8" actId="27803"/>
          <ac:spMkLst>
            <pc:docMk/>
            <pc:sldMk cId="433785557" sldId="408"/>
            <ac:spMk id="129" creationId="{DD182E4B-FB33-71DB-B117-6C43572CE1E6}"/>
          </ac:spMkLst>
        </pc:spChg>
        <pc:spChg chg="mod">
          <ac:chgData name="Gajendra MS" userId="2fac9be5-0aaf-4a4e-81e3-665d10c1ffa5" providerId="ADAL" clId="{9E82C53B-4018-4ADE-9504-7CBFA2CF034C}" dt="2024-04-24T09:23:33.174" v="8" actId="27803"/>
          <ac:spMkLst>
            <pc:docMk/>
            <pc:sldMk cId="433785557" sldId="408"/>
            <ac:spMk id="130" creationId="{816BE7D3-B6E5-2B14-C298-259CC25F3D8A}"/>
          </ac:spMkLst>
        </pc:spChg>
        <pc:spChg chg="mod">
          <ac:chgData name="Gajendra MS" userId="2fac9be5-0aaf-4a4e-81e3-665d10c1ffa5" providerId="ADAL" clId="{9E82C53B-4018-4ADE-9504-7CBFA2CF034C}" dt="2024-04-24T09:23:33.174" v="8" actId="27803"/>
          <ac:spMkLst>
            <pc:docMk/>
            <pc:sldMk cId="433785557" sldId="408"/>
            <ac:spMk id="131" creationId="{C5C18764-3169-3B40-A725-0BA8A70F0585}"/>
          </ac:spMkLst>
        </pc:spChg>
        <pc:spChg chg="mod">
          <ac:chgData name="Gajendra MS" userId="2fac9be5-0aaf-4a4e-81e3-665d10c1ffa5" providerId="ADAL" clId="{9E82C53B-4018-4ADE-9504-7CBFA2CF034C}" dt="2024-04-24T09:23:33.174" v="8" actId="27803"/>
          <ac:spMkLst>
            <pc:docMk/>
            <pc:sldMk cId="433785557" sldId="408"/>
            <ac:spMk id="132" creationId="{62DC9E6E-BF44-6597-B18F-583A800C6F75}"/>
          </ac:spMkLst>
        </pc:spChg>
        <pc:spChg chg="mod">
          <ac:chgData name="Gajendra MS" userId="2fac9be5-0aaf-4a4e-81e3-665d10c1ffa5" providerId="ADAL" clId="{9E82C53B-4018-4ADE-9504-7CBFA2CF034C}" dt="2024-04-24T09:23:33.174" v="8" actId="27803"/>
          <ac:spMkLst>
            <pc:docMk/>
            <pc:sldMk cId="433785557" sldId="408"/>
            <ac:spMk id="133" creationId="{D297F4D6-913F-E647-DC3E-66CB320F7649}"/>
          </ac:spMkLst>
        </pc:spChg>
        <pc:spChg chg="mod">
          <ac:chgData name="Gajendra MS" userId="2fac9be5-0aaf-4a4e-81e3-665d10c1ffa5" providerId="ADAL" clId="{9E82C53B-4018-4ADE-9504-7CBFA2CF034C}" dt="2024-04-24T09:23:33.174" v="8" actId="27803"/>
          <ac:spMkLst>
            <pc:docMk/>
            <pc:sldMk cId="433785557" sldId="408"/>
            <ac:spMk id="134" creationId="{E4EF322B-21C1-DC33-EBD2-C3CE48B71AB0}"/>
          </ac:spMkLst>
        </pc:spChg>
        <pc:spChg chg="mod">
          <ac:chgData name="Gajendra MS" userId="2fac9be5-0aaf-4a4e-81e3-665d10c1ffa5" providerId="ADAL" clId="{9E82C53B-4018-4ADE-9504-7CBFA2CF034C}" dt="2024-04-24T09:23:33.174" v="8" actId="27803"/>
          <ac:spMkLst>
            <pc:docMk/>
            <pc:sldMk cId="433785557" sldId="408"/>
            <ac:spMk id="135" creationId="{3C989E59-F46D-EF86-B079-B251E517EC67}"/>
          </ac:spMkLst>
        </pc:spChg>
        <pc:spChg chg="mod">
          <ac:chgData name="Gajendra MS" userId="2fac9be5-0aaf-4a4e-81e3-665d10c1ffa5" providerId="ADAL" clId="{9E82C53B-4018-4ADE-9504-7CBFA2CF034C}" dt="2024-04-24T09:23:33.174" v="8" actId="27803"/>
          <ac:spMkLst>
            <pc:docMk/>
            <pc:sldMk cId="433785557" sldId="408"/>
            <ac:spMk id="136" creationId="{FB971898-163A-9623-C5D2-659BEAFCF7B7}"/>
          </ac:spMkLst>
        </pc:spChg>
        <pc:spChg chg="mod">
          <ac:chgData name="Gajendra MS" userId="2fac9be5-0aaf-4a4e-81e3-665d10c1ffa5" providerId="ADAL" clId="{9E82C53B-4018-4ADE-9504-7CBFA2CF034C}" dt="2024-04-24T09:23:33.174" v="8" actId="27803"/>
          <ac:spMkLst>
            <pc:docMk/>
            <pc:sldMk cId="433785557" sldId="408"/>
            <ac:spMk id="137" creationId="{B00F42A1-4DFF-B918-8087-E1950B06160F}"/>
          </ac:spMkLst>
        </pc:spChg>
        <pc:spChg chg="mod">
          <ac:chgData name="Gajendra MS" userId="2fac9be5-0aaf-4a4e-81e3-665d10c1ffa5" providerId="ADAL" clId="{9E82C53B-4018-4ADE-9504-7CBFA2CF034C}" dt="2024-04-24T09:23:33.174" v="8" actId="27803"/>
          <ac:spMkLst>
            <pc:docMk/>
            <pc:sldMk cId="433785557" sldId="408"/>
            <ac:spMk id="138" creationId="{0F7038D8-2AF0-0B7A-BFFC-58B6D4B8A02F}"/>
          </ac:spMkLst>
        </pc:spChg>
        <pc:spChg chg="mod">
          <ac:chgData name="Gajendra MS" userId="2fac9be5-0aaf-4a4e-81e3-665d10c1ffa5" providerId="ADAL" clId="{9E82C53B-4018-4ADE-9504-7CBFA2CF034C}" dt="2024-04-24T09:23:33.174" v="8" actId="27803"/>
          <ac:spMkLst>
            <pc:docMk/>
            <pc:sldMk cId="433785557" sldId="408"/>
            <ac:spMk id="139" creationId="{AB664982-C76F-E050-C44C-CC74E7CE1F53}"/>
          </ac:spMkLst>
        </pc:spChg>
        <pc:spChg chg="mod">
          <ac:chgData name="Gajendra MS" userId="2fac9be5-0aaf-4a4e-81e3-665d10c1ffa5" providerId="ADAL" clId="{9E82C53B-4018-4ADE-9504-7CBFA2CF034C}" dt="2024-04-24T09:23:33.174" v="8" actId="27803"/>
          <ac:spMkLst>
            <pc:docMk/>
            <pc:sldMk cId="433785557" sldId="408"/>
            <ac:spMk id="140" creationId="{F23924E3-843F-276F-0E3E-35136BD56973}"/>
          </ac:spMkLst>
        </pc:spChg>
        <pc:spChg chg="mod">
          <ac:chgData name="Gajendra MS" userId="2fac9be5-0aaf-4a4e-81e3-665d10c1ffa5" providerId="ADAL" clId="{9E82C53B-4018-4ADE-9504-7CBFA2CF034C}" dt="2024-04-24T09:23:33.174" v="8" actId="27803"/>
          <ac:spMkLst>
            <pc:docMk/>
            <pc:sldMk cId="433785557" sldId="408"/>
            <ac:spMk id="141" creationId="{89531917-6384-AD0F-19B8-C883F824E6EE}"/>
          </ac:spMkLst>
        </pc:spChg>
        <pc:spChg chg="mod">
          <ac:chgData name="Gajendra MS" userId="2fac9be5-0aaf-4a4e-81e3-665d10c1ffa5" providerId="ADAL" clId="{9E82C53B-4018-4ADE-9504-7CBFA2CF034C}" dt="2024-04-24T09:23:33.174" v="8" actId="27803"/>
          <ac:spMkLst>
            <pc:docMk/>
            <pc:sldMk cId="433785557" sldId="408"/>
            <ac:spMk id="142" creationId="{2ADC9D67-2E7A-2B64-4DE3-9CACB7CB6CD8}"/>
          </ac:spMkLst>
        </pc:spChg>
        <pc:spChg chg="mod">
          <ac:chgData name="Gajendra MS" userId="2fac9be5-0aaf-4a4e-81e3-665d10c1ffa5" providerId="ADAL" clId="{9E82C53B-4018-4ADE-9504-7CBFA2CF034C}" dt="2024-04-24T09:23:33.174" v="8" actId="27803"/>
          <ac:spMkLst>
            <pc:docMk/>
            <pc:sldMk cId="433785557" sldId="408"/>
            <ac:spMk id="143" creationId="{0E748929-791D-0CBD-42D6-8AB78E0AB11B}"/>
          </ac:spMkLst>
        </pc:spChg>
        <pc:spChg chg="mod">
          <ac:chgData name="Gajendra MS" userId="2fac9be5-0aaf-4a4e-81e3-665d10c1ffa5" providerId="ADAL" clId="{9E82C53B-4018-4ADE-9504-7CBFA2CF034C}" dt="2024-04-24T09:23:33.174" v="8" actId="27803"/>
          <ac:spMkLst>
            <pc:docMk/>
            <pc:sldMk cId="433785557" sldId="408"/>
            <ac:spMk id="144" creationId="{6F3FBA2A-9E28-9AE2-B8D9-35E2637F9855}"/>
          </ac:spMkLst>
        </pc:spChg>
        <pc:spChg chg="mod">
          <ac:chgData name="Gajendra MS" userId="2fac9be5-0aaf-4a4e-81e3-665d10c1ffa5" providerId="ADAL" clId="{9E82C53B-4018-4ADE-9504-7CBFA2CF034C}" dt="2024-04-24T09:23:33.174" v="8" actId="27803"/>
          <ac:spMkLst>
            <pc:docMk/>
            <pc:sldMk cId="433785557" sldId="408"/>
            <ac:spMk id="145" creationId="{302230DF-656F-7025-EF1B-A96AE398087E}"/>
          </ac:spMkLst>
        </pc:spChg>
        <pc:spChg chg="mod">
          <ac:chgData name="Gajendra MS" userId="2fac9be5-0aaf-4a4e-81e3-665d10c1ffa5" providerId="ADAL" clId="{9E82C53B-4018-4ADE-9504-7CBFA2CF034C}" dt="2024-04-24T09:23:33.174" v="8" actId="27803"/>
          <ac:spMkLst>
            <pc:docMk/>
            <pc:sldMk cId="433785557" sldId="408"/>
            <ac:spMk id="146" creationId="{9B52579C-C5D5-F5E5-2B0C-A2BC2B9F7A76}"/>
          </ac:spMkLst>
        </pc:spChg>
        <pc:spChg chg="mod">
          <ac:chgData name="Gajendra MS" userId="2fac9be5-0aaf-4a4e-81e3-665d10c1ffa5" providerId="ADAL" clId="{9E82C53B-4018-4ADE-9504-7CBFA2CF034C}" dt="2024-04-24T09:23:33.174" v="8" actId="27803"/>
          <ac:spMkLst>
            <pc:docMk/>
            <pc:sldMk cId="433785557" sldId="408"/>
            <ac:spMk id="147" creationId="{71570AF2-3B27-77F6-0870-4EE26257BD0C}"/>
          </ac:spMkLst>
        </pc:spChg>
        <pc:spChg chg="mod">
          <ac:chgData name="Gajendra MS" userId="2fac9be5-0aaf-4a4e-81e3-665d10c1ffa5" providerId="ADAL" clId="{9E82C53B-4018-4ADE-9504-7CBFA2CF034C}" dt="2024-04-24T09:23:33.174" v="8" actId="27803"/>
          <ac:spMkLst>
            <pc:docMk/>
            <pc:sldMk cId="433785557" sldId="408"/>
            <ac:spMk id="148" creationId="{DFA3EC5E-DA83-D486-ABA5-E544FA3EB472}"/>
          </ac:spMkLst>
        </pc:spChg>
        <pc:spChg chg="mod">
          <ac:chgData name="Gajendra MS" userId="2fac9be5-0aaf-4a4e-81e3-665d10c1ffa5" providerId="ADAL" clId="{9E82C53B-4018-4ADE-9504-7CBFA2CF034C}" dt="2024-04-24T09:23:33.174" v="8" actId="27803"/>
          <ac:spMkLst>
            <pc:docMk/>
            <pc:sldMk cId="433785557" sldId="408"/>
            <ac:spMk id="149" creationId="{1DF9CF1D-1F52-636D-E259-46F11C73A9E9}"/>
          </ac:spMkLst>
        </pc:spChg>
        <pc:spChg chg="mod">
          <ac:chgData name="Gajendra MS" userId="2fac9be5-0aaf-4a4e-81e3-665d10c1ffa5" providerId="ADAL" clId="{9E82C53B-4018-4ADE-9504-7CBFA2CF034C}" dt="2024-04-24T09:23:33.174" v="8" actId="27803"/>
          <ac:spMkLst>
            <pc:docMk/>
            <pc:sldMk cId="433785557" sldId="408"/>
            <ac:spMk id="150" creationId="{80D59101-434E-10B5-0763-07716194646F}"/>
          </ac:spMkLst>
        </pc:spChg>
        <pc:spChg chg="mod">
          <ac:chgData name="Gajendra MS" userId="2fac9be5-0aaf-4a4e-81e3-665d10c1ffa5" providerId="ADAL" clId="{9E82C53B-4018-4ADE-9504-7CBFA2CF034C}" dt="2024-04-24T09:23:33.174" v="8" actId="27803"/>
          <ac:spMkLst>
            <pc:docMk/>
            <pc:sldMk cId="433785557" sldId="408"/>
            <ac:spMk id="151" creationId="{A572E861-08D7-C3CD-F368-38BE8AFB7BF4}"/>
          </ac:spMkLst>
        </pc:spChg>
        <pc:spChg chg="mod">
          <ac:chgData name="Gajendra MS" userId="2fac9be5-0aaf-4a4e-81e3-665d10c1ffa5" providerId="ADAL" clId="{9E82C53B-4018-4ADE-9504-7CBFA2CF034C}" dt="2024-04-24T09:23:33.174" v="8" actId="27803"/>
          <ac:spMkLst>
            <pc:docMk/>
            <pc:sldMk cId="433785557" sldId="408"/>
            <ac:spMk id="152" creationId="{11A2095E-A632-1B16-FBFC-53653B7A5640}"/>
          </ac:spMkLst>
        </pc:spChg>
        <pc:spChg chg="mod">
          <ac:chgData name="Gajendra MS" userId="2fac9be5-0aaf-4a4e-81e3-665d10c1ffa5" providerId="ADAL" clId="{9E82C53B-4018-4ADE-9504-7CBFA2CF034C}" dt="2024-04-24T09:23:33.174" v="8" actId="27803"/>
          <ac:spMkLst>
            <pc:docMk/>
            <pc:sldMk cId="433785557" sldId="408"/>
            <ac:spMk id="153" creationId="{2E349B03-54A6-D89D-8F48-B2887E65FE3E}"/>
          </ac:spMkLst>
        </pc:spChg>
        <pc:spChg chg="mod">
          <ac:chgData name="Gajendra MS" userId="2fac9be5-0aaf-4a4e-81e3-665d10c1ffa5" providerId="ADAL" clId="{9E82C53B-4018-4ADE-9504-7CBFA2CF034C}" dt="2024-04-24T09:23:33.174" v="8" actId="27803"/>
          <ac:spMkLst>
            <pc:docMk/>
            <pc:sldMk cId="433785557" sldId="408"/>
            <ac:spMk id="154" creationId="{ECFF3397-636E-7BFB-DF61-466BB03EE57D}"/>
          </ac:spMkLst>
        </pc:spChg>
        <pc:spChg chg="mod">
          <ac:chgData name="Gajendra MS" userId="2fac9be5-0aaf-4a4e-81e3-665d10c1ffa5" providerId="ADAL" clId="{9E82C53B-4018-4ADE-9504-7CBFA2CF034C}" dt="2024-04-24T09:23:33.174" v="8" actId="27803"/>
          <ac:spMkLst>
            <pc:docMk/>
            <pc:sldMk cId="433785557" sldId="408"/>
            <ac:spMk id="155" creationId="{EA51DFA7-235C-0415-1329-5B87058EFC06}"/>
          </ac:spMkLst>
        </pc:spChg>
        <pc:spChg chg="mod">
          <ac:chgData name="Gajendra MS" userId="2fac9be5-0aaf-4a4e-81e3-665d10c1ffa5" providerId="ADAL" clId="{9E82C53B-4018-4ADE-9504-7CBFA2CF034C}" dt="2024-04-24T09:23:33.174" v="8" actId="27803"/>
          <ac:spMkLst>
            <pc:docMk/>
            <pc:sldMk cId="433785557" sldId="408"/>
            <ac:spMk id="156" creationId="{E24E5735-0101-448D-7F79-F1ADC9C342A4}"/>
          </ac:spMkLst>
        </pc:spChg>
        <pc:spChg chg="mod">
          <ac:chgData name="Gajendra MS" userId="2fac9be5-0aaf-4a4e-81e3-665d10c1ffa5" providerId="ADAL" clId="{9E82C53B-4018-4ADE-9504-7CBFA2CF034C}" dt="2024-04-24T09:23:33.174" v="8" actId="27803"/>
          <ac:spMkLst>
            <pc:docMk/>
            <pc:sldMk cId="433785557" sldId="408"/>
            <ac:spMk id="157" creationId="{1045D6F5-3042-AF12-7AD7-CE34EE9A7AF3}"/>
          </ac:spMkLst>
        </pc:spChg>
        <pc:spChg chg="mod">
          <ac:chgData name="Gajendra MS" userId="2fac9be5-0aaf-4a4e-81e3-665d10c1ffa5" providerId="ADAL" clId="{9E82C53B-4018-4ADE-9504-7CBFA2CF034C}" dt="2024-04-24T09:23:33.174" v="8" actId="27803"/>
          <ac:spMkLst>
            <pc:docMk/>
            <pc:sldMk cId="433785557" sldId="408"/>
            <ac:spMk id="158" creationId="{DDC68FB5-8D47-75E0-F297-54D0814C1293}"/>
          </ac:spMkLst>
        </pc:spChg>
        <pc:spChg chg="mod">
          <ac:chgData name="Gajendra MS" userId="2fac9be5-0aaf-4a4e-81e3-665d10c1ffa5" providerId="ADAL" clId="{9E82C53B-4018-4ADE-9504-7CBFA2CF034C}" dt="2024-04-24T09:23:33.174" v="8" actId="27803"/>
          <ac:spMkLst>
            <pc:docMk/>
            <pc:sldMk cId="433785557" sldId="408"/>
            <ac:spMk id="159" creationId="{038F5FFF-7B94-044E-15ED-D8007F3C5306}"/>
          </ac:spMkLst>
        </pc:spChg>
        <pc:spChg chg="mod">
          <ac:chgData name="Gajendra MS" userId="2fac9be5-0aaf-4a4e-81e3-665d10c1ffa5" providerId="ADAL" clId="{9E82C53B-4018-4ADE-9504-7CBFA2CF034C}" dt="2024-04-24T09:23:33.174" v="8" actId="27803"/>
          <ac:spMkLst>
            <pc:docMk/>
            <pc:sldMk cId="433785557" sldId="408"/>
            <ac:spMk id="160" creationId="{E138D8A0-8D84-4924-7B19-9A60DC323B53}"/>
          </ac:spMkLst>
        </pc:spChg>
        <pc:spChg chg="mod">
          <ac:chgData name="Gajendra MS" userId="2fac9be5-0aaf-4a4e-81e3-665d10c1ffa5" providerId="ADAL" clId="{9E82C53B-4018-4ADE-9504-7CBFA2CF034C}" dt="2024-04-24T09:23:33.174" v="8" actId="27803"/>
          <ac:spMkLst>
            <pc:docMk/>
            <pc:sldMk cId="433785557" sldId="408"/>
            <ac:spMk id="161" creationId="{D821F9C3-7F06-5049-F0E7-E961D6F270FF}"/>
          </ac:spMkLst>
        </pc:spChg>
        <pc:spChg chg="mod">
          <ac:chgData name="Gajendra MS" userId="2fac9be5-0aaf-4a4e-81e3-665d10c1ffa5" providerId="ADAL" clId="{9E82C53B-4018-4ADE-9504-7CBFA2CF034C}" dt="2024-04-24T09:23:33.174" v="8" actId="27803"/>
          <ac:spMkLst>
            <pc:docMk/>
            <pc:sldMk cId="433785557" sldId="408"/>
            <ac:spMk id="162" creationId="{F67E9E69-DB32-A490-3C06-7275C45D7546}"/>
          </ac:spMkLst>
        </pc:spChg>
        <pc:spChg chg="mod">
          <ac:chgData name="Gajendra MS" userId="2fac9be5-0aaf-4a4e-81e3-665d10c1ffa5" providerId="ADAL" clId="{9E82C53B-4018-4ADE-9504-7CBFA2CF034C}" dt="2024-04-24T09:23:33.174" v="8" actId="27803"/>
          <ac:spMkLst>
            <pc:docMk/>
            <pc:sldMk cId="433785557" sldId="408"/>
            <ac:spMk id="163" creationId="{ED3A6758-2648-31B1-41D4-143FFFF3F29E}"/>
          </ac:spMkLst>
        </pc:spChg>
        <pc:spChg chg="mod">
          <ac:chgData name="Gajendra MS" userId="2fac9be5-0aaf-4a4e-81e3-665d10c1ffa5" providerId="ADAL" clId="{9E82C53B-4018-4ADE-9504-7CBFA2CF034C}" dt="2024-04-24T09:23:33.174" v="8" actId="27803"/>
          <ac:spMkLst>
            <pc:docMk/>
            <pc:sldMk cId="433785557" sldId="408"/>
            <ac:spMk id="164" creationId="{C479C953-16BF-5976-9714-37FF0A6389D8}"/>
          </ac:spMkLst>
        </pc:spChg>
        <pc:spChg chg="mod">
          <ac:chgData name="Gajendra MS" userId="2fac9be5-0aaf-4a4e-81e3-665d10c1ffa5" providerId="ADAL" clId="{9E82C53B-4018-4ADE-9504-7CBFA2CF034C}" dt="2024-04-24T09:23:33.174" v="8" actId="27803"/>
          <ac:spMkLst>
            <pc:docMk/>
            <pc:sldMk cId="433785557" sldId="408"/>
            <ac:spMk id="165" creationId="{1F04B112-233D-3C4C-13CC-090558171946}"/>
          </ac:spMkLst>
        </pc:spChg>
        <pc:grpChg chg="mod">
          <ac:chgData name="Gajendra MS" userId="2fac9be5-0aaf-4a4e-81e3-665d10c1ffa5" providerId="ADAL" clId="{9E82C53B-4018-4ADE-9504-7CBFA2CF034C}" dt="2024-04-24T09:23:38.860" v="10" actId="14100"/>
          <ac:grpSpMkLst>
            <pc:docMk/>
            <pc:sldMk cId="433785557" sldId="408"/>
            <ac:grpSpMk id="7" creationId="{3646A611-02CA-F0CE-1FFC-CDC55F9F5E3A}"/>
          </ac:grpSpMkLst>
        </pc:grpChg>
        <pc:grpChg chg="mod">
          <ac:chgData name="Gajendra MS" userId="2fac9be5-0aaf-4a4e-81e3-665d10c1ffa5" providerId="ADAL" clId="{9E82C53B-4018-4ADE-9504-7CBFA2CF034C}" dt="2024-04-24T09:23:33.174" v="8" actId="27803"/>
          <ac:grpSpMkLst>
            <pc:docMk/>
            <pc:sldMk cId="433785557" sldId="408"/>
            <ac:grpSpMk id="8" creationId="{E1DA67CF-01A6-F30B-6D4E-9DA58A7F8125}"/>
          </ac:grpSpMkLst>
        </pc:grpChg>
        <pc:grpChg chg="mod">
          <ac:chgData name="Gajendra MS" userId="2fac9be5-0aaf-4a4e-81e3-665d10c1ffa5" providerId="ADAL" clId="{9E82C53B-4018-4ADE-9504-7CBFA2CF034C}" dt="2024-04-24T09:23:33.174" v="8" actId="27803"/>
          <ac:grpSpMkLst>
            <pc:docMk/>
            <pc:sldMk cId="433785557" sldId="408"/>
            <ac:grpSpMk id="19" creationId="{AAB9A03D-1761-0551-6B9E-E98F49FCAE12}"/>
          </ac:grpSpMkLst>
        </pc:grpChg>
        <pc:grpChg chg="mod">
          <ac:chgData name="Gajendra MS" userId="2fac9be5-0aaf-4a4e-81e3-665d10c1ffa5" providerId="ADAL" clId="{9E82C53B-4018-4ADE-9504-7CBFA2CF034C}" dt="2024-04-24T09:23:33.174" v="8" actId="27803"/>
          <ac:grpSpMkLst>
            <pc:docMk/>
            <pc:sldMk cId="433785557" sldId="408"/>
            <ac:grpSpMk id="22" creationId="{0F688CF5-E292-1D66-02F0-58043BCFD2BF}"/>
          </ac:grpSpMkLst>
        </pc:grpChg>
        <pc:grpChg chg="mod">
          <ac:chgData name="Gajendra MS" userId="2fac9be5-0aaf-4a4e-81e3-665d10c1ffa5" providerId="ADAL" clId="{9E82C53B-4018-4ADE-9504-7CBFA2CF034C}" dt="2024-04-24T09:23:33.174" v="8" actId="27803"/>
          <ac:grpSpMkLst>
            <pc:docMk/>
            <pc:sldMk cId="433785557" sldId="408"/>
            <ac:grpSpMk id="29" creationId="{BF959801-E4D7-7188-752D-8A96E789A0EB}"/>
          </ac:grpSpMkLst>
        </pc:grpChg>
        <pc:grpChg chg="mod">
          <ac:chgData name="Gajendra MS" userId="2fac9be5-0aaf-4a4e-81e3-665d10c1ffa5" providerId="ADAL" clId="{9E82C53B-4018-4ADE-9504-7CBFA2CF034C}" dt="2024-04-24T09:23:33.174" v="8" actId="27803"/>
          <ac:grpSpMkLst>
            <pc:docMk/>
            <pc:sldMk cId="433785557" sldId="408"/>
            <ac:grpSpMk id="53" creationId="{A67C70B7-8C6C-20CC-A9CE-35916052D0EA}"/>
          </ac:grpSpMkLst>
        </pc:grpChg>
        <pc:grpChg chg="mod">
          <ac:chgData name="Gajendra MS" userId="2fac9be5-0aaf-4a4e-81e3-665d10c1ffa5" providerId="ADAL" clId="{9E82C53B-4018-4ADE-9504-7CBFA2CF034C}" dt="2024-04-24T09:23:33.174" v="8" actId="27803"/>
          <ac:grpSpMkLst>
            <pc:docMk/>
            <pc:sldMk cId="433785557" sldId="408"/>
            <ac:grpSpMk id="76" creationId="{F0613F8D-935D-FE8C-6910-DA93B6F84588}"/>
          </ac:grpSpMkLst>
        </pc:grpChg>
        <pc:grpChg chg="mod">
          <ac:chgData name="Gajendra MS" userId="2fac9be5-0aaf-4a4e-81e3-665d10c1ffa5" providerId="ADAL" clId="{9E82C53B-4018-4ADE-9504-7CBFA2CF034C}" dt="2024-04-24T09:23:33.174" v="8" actId="27803"/>
          <ac:grpSpMkLst>
            <pc:docMk/>
            <pc:sldMk cId="433785557" sldId="408"/>
            <ac:grpSpMk id="79" creationId="{B0578038-8197-96AA-B98E-79CC7F374D61}"/>
          </ac:grpSpMkLst>
        </pc:grpChg>
        <pc:grpChg chg="mod">
          <ac:chgData name="Gajendra MS" userId="2fac9be5-0aaf-4a4e-81e3-665d10c1ffa5" providerId="ADAL" clId="{9E82C53B-4018-4ADE-9504-7CBFA2CF034C}" dt="2024-04-24T09:23:33.174" v="8" actId="27803"/>
          <ac:grpSpMkLst>
            <pc:docMk/>
            <pc:sldMk cId="433785557" sldId="408"/>
            <ac:grpSpMk id="86" creationId="{D8209611-4AC3-8755-0009-016B6CB261A5}"/>
          </ac:grpSpMkLst>
        </pc:grpChg>
        <pc:grpChg chg="mod">
          <ac:chgData name="Gajendra MS" userId="2fac9be5-0aaf-4a4e-81e3-665d10c1ffa5" providerId="ADAL" clId="{9E82C53B-4018-4ADE-9504-7CBFA2CF034C}" dt="2024-04-24T09:23:33.174" v="8" actId="27803"/>
          <ac:grpSpMkLst>
            <pc:docMk/>
            <pc:sldMk cId="433785557" sldId="408"/>
            <ac:grpSpMk id="93" creationId="{7517FCDB-5EAA-B2AF-6AF4-360C65255F6B}"/>
          </ac:grpSpMkLst>
        </pc:grpChg>
        <pc:grpChg chg="mod">
          <ac:chgData name="Gajendra MS" userId="2fac9be5-0aaf-4a4e-81e3-665d10c1ffa5" providerId="ADAL" clId="{9E82C53B-4018-4ADE-9504-7CBFA2CF034C}" dt="2024-04-24T09:23:33.174" v="8" actId="27803"/>
          <ac:grpSpMkLst>
            <pc:docMk/>
            <pc:sldMk cId="433785557" sldId="408"/>
            <ac:grpSpMk id="102" creationId="{F7A2FC68-1735-8951-22AD-7F7D0D9FCBB4}"/>
          </ac:grpSpMkLst>
        </pc:grpChg>
        <pc:grpChg chg="mod">
          <ac:chgData name="Gajendra MS" userId="2fac9be5-0aaf-4a4e-81e3-665d10c1ffa5" providerId="ADAL" clId="{9E82C53B-4018-4ADE-9504-7CBFA2CF034C}" dt="2024-04-24T09:23:33.174" v="8" actId="27803"/>
          <ac:grpSpMkLst>
            <pc:docMk/>
            <pc:sldMk cId="433785557" sldId="408"/>
            <ac:grpSpMk id="106" creationId="{485F51ED-50B9-A9AD-CCB6-9921C63123C1}"/>
          </ac:grpSpMkLst>
        </pc:grpChg>
        <pc:grpChg chg="mod">
          <ac:chgData name="Gajendra MS" userId="2fac9be5-0aaf-4a4e-81e3-665d10c1ffa5" providerId="ADAL" clId="{9E82C53B-4018-4ADE-9504-7CBFA2CF034C}" dt="2024-04-24T09:23:33.174" v="8" actId="27803"/>
          <ac:grpSpMkLst>
            <pc:docMk/>
            <pc:sldMk cId="433785557" sldId="408"/>
            <ac:grpSpMk id="109" creationId="{6B58E2BC-3FD0-D8E9-F91A-1E385DB91D1C}"/>
          </ac:grpSpMkLst>
        </pc:grpChg>
        <pc:grpChg chg="mod">
          <ac:chgData name="Gajendra MS" userId="2fac9be5-0aaf-4a4e-81e3-665d10c1ffa5" providerId="ADAL" clId="{9E82C53B-4018-4ADE-9504-7CBFA2CF034C}" dt="2024-04-24T09:23:33.174" v="8" actId="27803"/>
          <ac:grpSpMkLst>
            <pc:docMk/>
            <pc:sldMk cId="433785557" sldId="408"/>
            <ac:grpSpMk id="112" creationId="{160A4A4E-BC32-0A5A-FEF2-1D5549829BBB}"/>
          </ac:grpSpMkLst>
        </pc:grpChg>
        <pc:grpChg chg="mod">
          <ac:chgData name="Gajendra MS" userId="2fac9be5-0aaf-4a4e-81e3-665d10c1ffa5" providerId="ADAL" clId="{9E82C53B-4018-4ADE-9504-7CBFA2CF034C}" dt="2024-04-24T09:23:33.174" v="8" actId="27803"/>
          <ac:grpSpMkLst>
            <pc:docMk/>
            <pc:sldMk cId="433785557" sldId="408"/>
            <ac:grpSpMk id="115" creationId="{BD2EFF7D-864F-920B-E35E-C41BE7485E2C}"/>
          </ac:grpSpMkLst>
        </pc:grpChg>
        <pc:picChg chg="del">
          <ac:chgData name="Gajendra MS" userId="2fac9be5-0aaf-4a4e-81e3-665d10c1ffa5" providerId="ADAL" clId="{9E82C53B-4018-4ADE-9504-7CBFA2CF034C}" dt="2024-04-24T09:23:22.771" v="2" actId="478"/>
          <ac:picMkLst>
            <pc:docMk/>
            <pc:sldMk cId="433785557" sldId="408"/>
            <ac:picMk id="4" creationId="{DCC87800-F39A-B377-F0B8-2C088228FAC0}"/>
          </ac:picMkLst>
        </pc:picChg>
        <pc:picChg chg="add del mod">
          <ac:chgData name="Gajendra MS" userId="2fac9be5-0aaf-4a4e-81e3-665d10c1ffa5" providerId="ADAL" clId="{9E82C53B-4018-4ADE-9504-7CBFA2CF034C}" dt="2024-04-24T09:23:51.810" v="14" actId="1076"/>
          <ac:picMkLst>
            <pc:docMk/>
            <pc:sldMk cId="433785557" sldId="408"/>
            <ac:picMk id="6" creationId="{137F2352-3EDC-86AB-8DA7-5067F0EDDAB2}"/>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9E82C53B-4018-4ADE-9504-7CBFA2CF034C}" dt="2024-04-24T09:23:22.772" v="3" actId="2056"/>
              <pc2:cmMkLst xmlns:pc2="http://schemas.microsoft.com/office/powerpoint/2019/9/main/command">
                <pc:docMk/>
                <pc:sldMk cId="433785557" sldId="408"/>
                <pc2:cmMk id="{E4C8BFCC-B38E-4E52-953F-CF609BDABA1F}"/>
              </pc2:cmMkLst>
            </pc226:cmChg>
          </p:ext>
        </pc:extLst>
      </pc:sldChg>
    </pc:docChg>
  </pc:docChgLst>
  <pc:docChgLst>
    <pc:chgData name="Rashmi Tarkeshwar Singh" userId="68a6778a-50ba-49c5-9a37-e67a9d27a7f7" providerId="ADAL" clId="{8C677866-3C44-46F5-87D9-70705ECE454D}"/>
    <pc:docChg chg="undo custSel addSld delSld modSld modSection">
      <pc:chgData name="Rashmi Tarkeshwar Singh" userId="68a6778a-50ba-49c5-9a37-e67a9d27a7f7" providerId="ADAL" clId="{8C677866-3C44-46F5-87D9-70705ECE454D}" dt="2024-05-07T09:54:06.634" v="922" actId="20577"/>
      <pc:docMkLst>
        <pc:docMk/>
      </pc:docMkLst>
      <pc:sldChg chg="modSp mod addCm delCm modCm">
        <pc:chgData name="Rashmi Tarkeshwar Singh" userId="68a6778a-50ba-49c5-9a37-e67a9d27a7f7" providerId="ADAL" clId="{8C677866-3C44-46F5-87D9-70705ECE454D}" dt="2024-05-02T10:03:56.227" v="348"/>
        <pc:sldMkLst>
          <pc:docMk/>
          <pc:sldMk cId="2475413167" sldId="392"/>
        </pc:sldMkLst>
        <pc:spChg chg="mod">
          <ac:chgData name="Rashmi Tarkeshwar Singh" userId="68a6778a-50ba-49c5-9a37-e67a9d27a7f7" providerId="ADAL" clId="{8C677866-3C44-46F5-87D9-70705ECE454D}" dt="2024-05-02T10:03:42.161" v="346" actId="20578"/>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03:56.227" v="348"/>
              <pc2:cmMkLst xmlns:pc2="http://schemas.microsoft.com/office/powerpoint/2019/9/main/command">
                <pc:docMk/>
                <pc:sldMk cId="2475413167" sldId="392"/>
                <pc2:cmMk id="{713A093A-4D1B-4963-B77E-82268094946F}"/>
              </pc2:cmMkLst>
            </pc226:cmChg>
          </p:ext>
        </pc:extLst>
      </pc:sldChg>
      <pc:sldChg chg="modSp mod addCm delCm modCm">
        <pc:chgData name="Rashmi Tarkeshwar Singh" userId="68a6778a-50ba-49c5-9a37-e67a9d27a7f7" providerId="ADAL" clId="{8C677866-3C44-46F5-87D9-70705ECE454D}" dt="2024-05-02T07:03:56.792" v="256"/>
        <pc:sldMkLst>
          <pc:docMk/>
          <pc:sldMk cId="102420538" sldId="393"/>
        </pc:sldMkLst>
        <pc:spChg chg="mod">
          <ac:chgData name="Rashmi Tarkeshwar Singh" userId="68a6778a-50ba-49c5-9a37-e67a9d27a7f7" providerId="ADAL" clId="{8C677866-3C44-46F5-87D9-70705ECE454D}" dt="2024-05-02T07:03:45.641" v="252" actId="6549"/>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3:56.792" v="256"/>
              <pc2:cmMkLst xmlns:pc2="http://schemas.microsoft.com/office/powerpoint/2019/9/main/command">
                <pc:docMk/>
                <pc:sldMk cId="102420538" sldId="393"/>
                <pc2:cmMk id="{9ECC6529-E80A-401B-A0C6-50A5085BADDD}"/>
              </pc2:cmMkLst>
            </pc226:cmChg>
            <pc226:cmChg xmlns:pc226="http://schemas.microsoft.com/office/powerpoint/2022/06/main/command" chg="add del mod">
              <pc226:chgData name="Rashmi Tarkeshwar Singh" userId="68a6778a-50ba-49c5-9a37-e67a9d27a7f7" providerId="ADAL" clId="{8C677866-3C44-46F5-87D9-70705ECE454D}" dt="2024-04-27T17:30:25.383" v="5"/>
              <pc2:cmMkLst xmlns:pc2="http://schemas.microsoft.com/office/powerpoint/2019/9/main/command">
                <pc:docMk/>
                <pc:sldMk cId="102420538" sldId="393"/>
                <pc2:cmMk id="{E6CBB86B-DBE3-4EC9-A569-3B9B6BEF3CFE}"/>
              </pc2:cmMkLst>
            </pc226:cmChg>
            <pc226:cmChg xmlns:pc226="http://schemas.microsoft.com/office/powerpoint/2022/06/main/command" chg="add del mod">
              <pc226:chgData name="Rashmi Tarkeshwar Singh" userId="68a6778a-50ba-49c5-9a37-e67a9d27a7f7" providerId="ADAL" clId="{8C677866-3C44-46F5-87D9-70705ECE454D}" dt="2024-05-02T07:03:52.573" v="254"/>
              <pc2:cmMkLst xmlns:pc2="http://schemas.microsoft.com/office/powerpoint/2019/9/main/command">
                <pc:docMk/>
                <pc:sldMk cId="102420538" sldId="393"/>
                <pc2:cmMk id="{C696CBE3-2C5C-45FA-8859-ED5A2561B049}"/>
              </pc2:cmMkLst>
            </pc226:cmChg>
          </p:ext>
        </pc:extLst>
      </pc:sldChg>
      <pc:sldChg chg="modSp mod">
        <pc:chgData name="Rashmi Tarkeshwar Singh" userId="68a6778a-50ba-49c5-9a37-e67a9d27a7f7" providerId="ADAL" clId="{8C677866-3C44-46F5-87D9-70705ECE454D}" dt="2024-05-02T07:06:22.002" v="293" actId="20577"/>
        <pc:sldMkLst>
          <pc:docMk/>
          <pc:sldMk cId="1196306857" sldId="397"/>
        </pc:sldMkLst>
        <pc:spChg chg="mod">
          <ac:chgData name="Rashmi Tarkeshwar Singh" userId="68a6778a-50ba-49c5-9a37-e67a9d27a7f7" providerId="ADAL" clId="{8C677866-3C44-46F5-87D9-70705ECE454D}" dt="2024-05-02T07:06:02.293" v="277" actId="20577"/>
          <ac:spMkLst>
            <pc:docMk/>
            <pc:sldMk cId="1196306857" sldId="397"/>
            <ac:spMk id="11" creationId="{0C380EFB-F73E-FBEF-B644-BAFAFB66F8F0}"/>
          </ac:spMkLst>
        </pc:spChg>
        <pc:spChg chg="mod">
          <ac:chgData name="Rashmi Tarkeshwar Singh" userId="68a6778a-50ba-49c5-9a37-e67a9d27a7f7" providerId="ADAL" clId="{8C677866-3C44-46F5-87D9-70705ECE454D}" dt="2024-05-02T07:05:57.138" v="275" actId="20577"/>
          <ac:spMkLst>
            <pc:docMk/>
            <pc:sldMk cId="1196306857" sldId="397"/>
            <ac:spMk id="14" creationId="{5E8B0381-76D6-E63B-8818-C2B3EDC0E065}"/>
          </ac:spMkLst>
        </pc:spChg>
        <pc:spChg chg="mod">
          <ac:chgData name="Rashmi Tarkeshwar Singh" userId="68a6778a-50ba-49c5-9a37-e67a9d27a7f7" providerId="ADAL" clId="{8C677866-3C44-46F5-87D9-70705ECE454D}" dt="2024-05-02T07:05:51.226" v="269" actId="20577"/>
          <ac:spMkLst>
            <pc:docMk/>
            <pc:sldMk cId="1196306857" sldId="397"/>
            <ac:spMk id="18" creationId="{FA3B9FC4-E4E5-995A-2E43-1734D2C3EADD}"/>
          </ac:spMkLst>
        </pc:spChg>
        <pc:spChg chg="mod">
          <ac:chgData name="Rashmi Tarkeshwar Singh" userId="68a6778a-50ba-49c5-9a37-e67a9d27a7f7" providerId="ADAL" clId="{8C677866-3C44-46F5-87D9-70705ECE454D}" dt="2024-05-02T07:06:22.002" v="293" actId="20577"/>
          <ac:spMkLst>
            <pc:docMk/>
            <pc:sldMk cId="1196306857" sldId="397"/>
            <ac:spMk id="23" creationId="{11B95AE8-4E1A-6B07-65B4-53EA7A204356}"/>
          </ac:spMkLst>
        </pc:spChg>
      </pc:sldChg>
      <pc:sldChg chg="modSp mod addCm delCm modCm">
        <pc:chgData name="Rashmi Tarkeshwar Singh" userId="68a6778a-50ba-49c5-9a37-e67a9d27a7f7" providerId="ADAL" clId="{8C677866-3C44-46F5-87D9-70705ECE454D}" dt="2024-05-02T07:06:51.869" v="313"/>
        <pc:sldMkLst>
          <pc:docMk/>
          <pc:sldMk cId="2081721400" sldId="398"/>
        </pc:sldMkLst>
        <pc:spChg chg="mod">
          <ac:chgData name="Rashmi Tarkeshwar Singh" userId="68a6778a-50ba-49c5-9a37-e67a9d27a7f7" providerId="ADAL" clId="{8C677866-3C44-46F5-87D9-70705ECE454D}" dt="2024-05-02T07:06:42.284" v="311" actId="20577"/>
          <ac:spMkLst>
            <pc:docMk/>
            <pc:sldMk cId="2081721400" sldId="398"/>
            <ac:spMk id="18" creationId="{FA3B9FC4-E4E5-995A-2E43-1734D2C3EADD}"/>
          </ac:spMkLst>
        </pc:spChg>
        <pc:spChg chg="mod">
          <ac:chgData name="Rashmi Tarkeshwar Singh" userId="68a6778a-50ba-49c5-9a37-e67a9d27a7f7" providerId="ADAL" clId="{8C677866-3C44-46F5-87D9-70705ECE454D}" dt="2024-04-27T17:35:49.399" v="10" actId="20577"/>
          <ac:spMkLst>
            <pc:docMk/>
            <pc:sldMk cId="2081721400" sldId="398"/>
            <ac:spMk id="23" creationId="{11B95AE8-4E1A-6B07-65B4-53EA7A20435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5:05.391" v="257"/>
              <pc2:cmMkLst xmlns:pc2="http://schemas.microsoft.com/office/powerpoint/2019/9/main/command">
                <pc:docMk/>
                <pc:sldMk cId="2081721400" sldId="398"/>
                <pc2:cmMk id="{42E9C972-DB3D-4CBB-B7C8-1DEF08BD4584}"/>
              </pc2:cmMkLst>
            </pc226:cmChg>
            <pc226:cmChg xmlns:pc226="http://schemas.microsoft.com/office/powerpoint/2022/06/main/command" chg="add del mod">
              <pc226:chgData name="Rashmi Tarkeshwar Singh" userId="68a6778a-50ba-49c5-9a37-e67a9d27a7f7" providerId="ADAL" clId="{8C677866-3C44-46F5-87D9-70705ECE454D}" dt="2024-05-02T07:06:51.869" v="313"/>
              <pc2:cmMkLst xmlns:pc2="http://schemas.microsoft.com/office/powerpoint/2019/9/main/command">
                <pc:docMk/>
                <pc:sldMk cId="2081721400" sldId="398"/>
                <pc2:cmMk id="{648605D6-0363-46BA-B3BB-0DA85AAAB8FE}"/>
              </pc2:cmMkLst>
            </pc226:cmChg>
          </p:ext>
        </pc:extLst>
      </pc:sldChg>
      <pc:sldChg chg="modSp">
        <pc:chgData name="Rashmi Tarkeshwar Singh" userId="68a6778a-50ba-49c5-9a37-e67a9d27a7f7" providerId="ADAL" clId="{8C677866-3C44-46F5-87D9-70705ECE454D}" dt="2024-05-02T10:58:34.181" v="874" actId="403"/>
        <pc:sldMkLst>
          <pc:docMk/>
          <pc:sldMk cId="2215843311" sldId="402"/>
        </pc:sldMkLst>
        <pc:spChg chg="mod">
          <ac:chgData name="Rashmi Tarkeshwar Singh" userId="68a6778a-50ba-49c5-9a37-e67a9d27a7f7" providerId="ADAL" clId="{8C677866-3C44-46F5-87D9-70705ECE454D}" dt="2024-05-02T10:58:32.119" v="870" actId="403"/>
          <ac:spMkLst>
            <pc:docMk/>
            <pc:sldMk cId="2215843311" sldId="402"/>
            <ac:spMk id="15" creationId="{1DBEF837-4C74-905B-FC2A-897FDE45B511}"/>
          </ac:spMkLst>
        </pc:spChg>
        <pc:spChg chg="mod">
          <ac:chgData name="Rashmi Tarkeshwar Singh" userId="68a6778a-50ba-49c5-9a37-e67a9d27a7f7" providerId="ADAL" clId="{8C677866-3C44-46F5-87D9-70705ECE454D}" dt="2024-05-02T10:58:32.601" v="871" actId="403"/>
          <ac:spMkLst>
            <pc:docMk/>
            <pc:sldMk cId="2215843311" sldId="402"/>
            <ac:spMk id="18" creationId="{C48E0036-FF7F-89AF-9BEB-B0D8ABA46016}"/>
          </ac:spMkLst>
        </pc:spChg>
        <pc:spChg chg="mod">
          <ac:chgData name="Rashmi Tarkeshwar Singh" userId="68a6778a-50ba-49c5-9a37-e67a9d27a7f7" providerId="ADAL" clId="{8C677866-3C44-46F5-87D9-70705ECE454D}" dt="2024-05-02T10:58:33.567" v="873" actId="403"/>
          <ac:spMkLst>
            <pc:docMk/>
            <pc:sldMk cId="2215843311" sldId="402"/>
            <ac:spMk id="21" creationId="{E1D5795B-0962-66C8-0058-37995491B59C}"/>
          </ac:spMkLst>
        </pc:spChg>
        <pc:spChg chg="mod">
          <ac:chgData name="Rashmi Tarkeshwar Singh" userId="68a6778a-50ba-49c5-9a37-e67a9d27a7f7" providerId="ADAL" clId="{8C677866-3C44-46F5-87D9-70705ECE454D}" dt="2024-05-02T10:58:34.181" v="874" actId="403"/>
          <ac:spMkLst>
            <pc:docMk/>
            <pc:sldMk cId="2215843311" sldId="402"/>
            <ac:spMk id="25" creationId="{C4184189-428C-FED2-94BF-1D89365A2376}"/>
          </ac:spMkLst>
        </pc:spChg>
        <pc:spChg chg="mod">
          <ac:chgData name="Rashmi Tarkeshwar Singh" userId="68a6778a-50ba-49c5-9a37-e67a9d27a7f7" providerId="ADAL" clId="{8C677866-3C44-46F5-87D9-70705ECE454D}" dt="2024-05-02T10:58:33.100" v="872" actId="403"/>
          <ac:spMkLst>
            <pc:docMk/>
            <pc:sldMk cId="2215843311" sldId="402"/>
            <ac:spMk id="28" creationId="{C4E31850-2397-E0CA-A4FC-AA2E2FE30BB0}"/>
          </ac:spMkLst>
        </pc:spChg>
      </pc:sldChg>
      <pc:sldChg chg="modSp mod addCm delCm modCm">
        <pc:chgData name="Rashmi Tarkeshwar Singh" userId="68a6778a-50ba-49c5-9a37-e67a9d27a7f7" providerId="ADAL" clId="{8C677866-3C44-46F5-87D9-70705ECE454D}" dt="2024-05-07T09:54:06.634" v="922" actId="20577"/>
        <pc:sldMkLst>
          <pc:docMk/>
          <pc:sldMk cId="1785482635" sldId="405"/>
        </pc:sldMkLst>
        <pc:spChg chg="mod">
          <ac:chgData name="Rashmi Tarkeshwar Singh" userId="68a6778a-50ba-49c5-9a37-e67a9d27a7f7" providerId="ADAL" clId="{8C677866-3C44-46F5-87D9-70705ECE454D}" dt="2024-05-07T09:54:06.634" v="922" actId="20577"/>
          <ac:spMkLst>
            <pc:docMk/>
            <pc:sldMk cId="1785482635" sldId="405"/>
            <ac:spMk id="12" creationId="{645A1BB3-E546-9267-9307-9AFB6ADE1AB5}"/>
          </ac:spMkLst>
        </pc:spChg>
        <pc:spChg chg="mod">
          <ac:chgData name="Rashmi Tarkeshwar Singh" userId="68a6778a-50ba-49c5-9a37-e67a9d27a7f7" providerId="ADAL" clId="{8C677866-3C44-46F5-87D9-70705ECE454D}" dt="2024-05-07T09:53:30.108" v="914" actId="20577"/>
          <ac:spMkLst>
            <pc:docMk/>
            <pc:sldMk cId="1785482635" sldId="405"/>
            <ac:spMk id="14" creationId="{42DC505B-0ACE-3530-4CB1-40B30528430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58:54.766" v="878"/>
              <pc2:cmMkLst xmlns:pc2="http://schemas.microsoft.com/office/powerpoint/2019/9/main/command">
                <pc:docMk/>
                <pc:sldMk cId="1785482635" sldId="405"/>
                <pc2:cmMk id="{3982C603-0B7D-4ED1-9F3E-F7FF6236DBF3}"/>
              </pc2:cmMkLst>
            </pc226:cmChg>
            <pc226:cmChg xmlns:pc226="http://schemas.microsoft.com/office/powerpoint/2022/06/main/command" chg="add del mod">
              <pc226:chgData name="Rashmi Tarkeshwar Singh" userId="68a6778a-50ba-49c5-9a37-e67a9d27a7f7" providerId="ADAL" clId="{8C677866-3C44-46F5-87D9-70705ECE454D}" dt="2024-05-02T10:58:51.727" v="876"/>
              <pc2:cmMkLst xmlns:pc2="http://schemas.microsoft.com/office/powerpoint/2019/9/main/command">
                <pc:docMk/>
                <pc:sldMk cId="1785482635" sldId="405"/>
                <pc2:cmMk id="{41DA294F-426C-448F-AC1A-9B9AE557FE6A}"/>
              </pc2:cmMkLst>
            </pc226:cmChg>
          </p:ext>
        </pc:extLst>
      </pc:sldChg>
      <pc:sldChg chg="modSp mod">
        <pc:chgData name="Rashmi Tarkeshwar Singh" userId="68a6778a-50ba-49c5-9a37-e67a9d27a7f7" providerId="ADAL" clId="{8C677866-3C44-46F5-87D9-70705ECE454D}" dt="2024-04-27T17:42:02.165" v="17" actId="20577"/>
        <pc:sldMkLst>
          <pc:docMk/>
          <pc:sldMk cId="674701716" sldId="406"/>
        </pc:sldMkLst>
        <pc:spChg chg="mod">
          <ac:chgData name="Rashmi Tarkeshwar Singh" userId="68a6778a-50ba-49c5-9a37-e67a9d27a7f7" providerId="ADAL" clId="{8C677866-3C44-46F5-87D9-70705ECE454D}" dt="2024-04-27T17:41:59.804" v="16" actId="20577"/>
          <ac:spMkLst>
            <pc:docMk/>
            <pc:sldMk cId="674701716" sldId="406"/>
            <ac:spMk id="6" creationId="{5330B6B3-96E7-7B61-799E-97AA5E6AE753}"/>
          </ac:spMkLst>
        </pc:spChg>
        <pc:spChg chg="mod">
          <ac:chgData name="Rashmi Tarkeshwar Singh" userId="68a6778a-50ba-49c5-9a37-e67a9d27a7f7" providerId="ADAL" clId="{8C677866-3C44-46F5-87D9-70705ECE454D}" dt="2024-04-27T17:42:02.165" v="17" actId="20577"/>
          <ac:spMkLst>
            <pc:docMk/>
            <pc:sldMk cId="674701716" sldId="406"/>
            <ac:spMk id="8" creationId="{825ED68E-4963-E426-0BEC-A34B41156BC9}"/>
          </ac:spMkLst>
        </pc:spChg>
      </pc:sldChg>
      <pc:sldChg chg="modSp mod addCm delCm modCm">
        <pc:chgData name="Rashmi Tarkeshwar Singh" userId="68a6778a-50ba-49c5-9a37-e67a9d27a7f7" providerId="ADAL" clId="{8C677866-3C44-46F5-87D9-70705ECE454D}" dt="2024-05-07T09:51:13.982" v="892"/>
        <pc:sldMkLst>
          <pc:docMk/>
          <pc:sldMk cId="433785557" sldId="408"/>
        </pc:sldMkLst>
        <pc:spChg chg="mod">
          <ac:chgData name="Rashmi Tarkeshwar Singh" userId="68a6778a-50ba-49c5-9a37-e67a9d27a7f7" providerId="ADAL" clId="{8C677866-3C44-46F5-87D9-70705ECE454D}" dt="2024-05-02T07:10:54.875" v="328" actId="20577"/>
          <ac:spMkLst>
            <pc:docMk/>
            <pc:sldMk cId="433785557" sldId="408"/>
            <ac:spMk id="5" creationId="{AF6B602B-9F4F-69B0-80AF-800AAAC37E4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31.504" v="336"/>
              <pc2:cmMkLst xmlns:pc2="http://schemas.microsoft.com/office/powerpoint/2019/9/main/command">
                <pc:docMk/>
                <pc:sldMk cId="433785557" sldId="408"/>
                <pc2:cmMk id="{1FCE8411-F91D-4D3C-951E-36F46865C486}"/>
              </pc2:cmMkLst>
            </pc226:cmChg>
            <pc226:cmChg xmlns:pc226="http://schemas.microsoft.com/office/powerpoint/2022/06/main/command" chg="add del mod">
              <pc226:chgData name="Rashmi Tarkeshwar Singh" userId="68a6778a-50ba-49c5-9a37-e67a9d27a7f7" providerId="ADAL" clId="{8C677866-3C44-46F5-87D9-70705ECE454D}" dt="2024-05-02T07:11:33.127" v="337"/>
              <pc2:cmMkLst xmlns:pc2="http://schemas.microsoft.com/office/powerpoint/2019/9/main/command">
                <pc:docMk/>
                <pc:sldMk cId="433785557" sldId="408"/>
                <pc2:cmMk id="{FB125742-F7CE-4910-B2FD-B3B4FB42E950}"/>
              </pc2:cmMkLst>
            </pc226:cmChg>
            <pc226:cmChg xmlns:pc226="http://schemas.microsoft.com/office/powerpoint/2022/06/main/command" chg="del mod">
              <pc226:chgData name="Rashmi Tarkeshwar Singh" userId="68a6778a-50ba-49c5-9a37-e67a9d27a7f7" providerId="ADAL" clId="{8C677866-3C44-46F5-87D9-70705ECE454D}" dt="2024-05-07T09:51:13.982" v="892"/>
              <pc2:cmMkLst xmlns:pc2="http://schemas.microsoft.com/office/powerpoint/2019/9/main/command">
                <pc:docMk/>
                <pc:sldMk cId="433785557" sldId="408"/>
                <pc2:cmMk id="{E4C8BFCC-B38E-4E52-953F-CF609BDABA1F}"/>
              </pc2:cmMkLst>
            </pc226:cmChg>
          </p:ext>
        </pc:extLst>
      </pc:sldChg>
      <pc:sldChg chg="addCm delCm modCm">
        <pc:chgData name="Rashmi Tarkeshwar Singh" userId="68a6778a-50ba-49c5-9a37-e67a9d27a7f7" providerId="ADAL" clId="{8C677866-3C44-46F5-87D9-70705ECE454D}" dt="2024-05-02T07:11:26.114" v="334"/>
        <pc:sldMkLst>
          <pc:docMk/>
          <pc:sldMk cId="564399425" sldId="40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24.213" v="332"/>
              <pc2:cmMkLst xmlns:pc2="http://schemas.microsoft.com/office/powerpoint/2019/9/main/command">
                <pc:docMk/>
                <pc:sldMk cId="564399425" sldId="409"/>
                <pc2:cmMk id="{D1D92925-240C-45B0-8F7F-A4319CEED9CA}"/>
              </pc2:cmMkLst>
            </pc226:cmChg>
            <pc226:cmChg xmlns:pc226="http://schemas.microsoft.com/office/powerpoint/2022/06/main/command" chg="add del mod">
              <pc226:chgData name="Rashmi Tarkeshwar Singh" userId="68a6778a-50ba-49c5-9a37-e67a9d27a7f7" providerId="ADAL" clId="{8C677866-3C44-46F5-87D9-70705ECE454D}" dt="2024-05-02T07:11:26.114" v="334"/>
              <pc2:cmMkLst xmlns:pc2="http://schemas.microsoft.com/office/powerpoint/2019/9/main/command">
                <pc:docMk/>
                <pc:sldMk cId="564399425" sldId="409"/>
                <pc2:cmMk id="{779B0D56-936B-4A66-8628-50FAAB36C87B}"/>
              </pc2:cmMkLst>
            </pc226:cmChg>
          </p:ext>
        </pc:extLst>
      </pc:sldChg>
      <pc:sldChg chg="modSp mod addCm delCm modCm">
        <pc:chgData name="Rashmi Tarkeshwar Singh" userId="68a6778a-50ba-49c5-9a37-e67a9d27a7f7" providerId="ADAL" clId="{8C677866-3C44-46F5-87D9-70705ECE454D}" dt="2024-05-02T10:28:01.861" v="735" actId="13926"/>
        <pc:sldMkLst>
          <pc:docMk/>
          <pc:sldMk cId="1797630357" sldId="410"/>
        </pc:sldMkLst>
        <pc:spChg chg="mod">
          <ac:chgData name="Rashmi Tarkeshwar Singh" userId="68a6778a-50ba-49c5-9a37-e67a9d27a7f7" providerId="ADAL" clId="{8C677866-3C44-46F5-87D9-70705ECE454D}" dt="2024-05-02T10:28:01.861" v="735" actId="13926"/>
          <ac:spMkLst>
            <pc:docMk/>
            <pc:sldMk cId="1797630357" sldId="410"/>
            <ac:spMk id="4" creationId="{A216438F-9A41-DEC4-7B57-BFEF39C60B7D}"/>
          </ac:spMkLst>
        </pc:sp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5-02T10:01:14.766" v="340"/>
              <pc2:cmMkLst xmlns:pc2="http://schemas.microsoft.com/office/powerpoint/2019/9/main/command">
                <pc:docMk/>
                <pc:sldMk cId="1797630357" sldId="410"/>
                <pc2:cmMk id="{6ED1509D-BF56-4BBB-95E5-864664763A34}"/>
              </pc2:cmMkLst>
            </pc226:cmChg>
            <pc226:cmChg xmlns:pc226="http://schemas.microsoft.com/office/powerpoint/2022/06/main/command" chg="add del mod">
              <pc226:chgData name="Rashmi Tarkeshwar Singh" userId="68a6778a-50ba-49c5-9a37-e67a9d27a7f7" providerId="ADAL" clId="{8C677866-3C44-46F5-87D9-70705ECE454D}" dt="2024-05-02T10:01:16.889" v="342"/>
              <pc2:cmMkLst xmlns:pc2="http://schemas.microsoft.com/office/powerpoint/2019/9/main/command">
                <pc:docMk/>
                <pc:sldMk cId="1797630357" sldId="410"/>
                <pc2:cmMk id="{32AFB6B8-FBCF-4CF4-B135-8C8E513666A0}"/>
              </pc2:cmMkLst>
            </pc226:cmChg>
          </p:ext>
        </pc:extLst>
      </pc:sldChg>
      <pc:sldChg chg="addCm modCm">
        <pc:chgData name="Rashmi Tarkeshwar Singh" userId="68a6778a-50ba-49c5-9a37-e67a9d27a7f7" providerId="ADAL" clId="{8C677866-3C44-46F5-87D9-70705ECE454D}" dt="2024-04-27T18:06:21.019" v="84"/>
        <pc:sldMkLst>
          <pc:docMk/>
          <pc:sldMk cId="4287642773" sldId="413"/>
        </pc:sldMkLst>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05:12.821" v="83"/>
              <pc2:cmMkLst xmlns:pc2="http://schemas.microsoft.com/office/powerpoint/2019/9/main/command">
                <pc:docMk/>
                <pc:sldMk cId="4287642773" sldId="413"/>
                <pc2:cmMk id="{863D6A5F-7887-480F-996F-081AE9102E43}"/>
              </pc2:cmMkLst>
              <pc226:cmRplyChg chg="add">
                <pc226:chgData name="Rashmi Tarkeshwar Singh" userId="68a6778a-50ba-49c5-9a37-e67a9d27a7f7" providerId="ADAL" clId="{8C677866-3C44-46F5-87D9-70705ECE454D}" dt="2024-04-27T18:05:12.821" v="83"/>
                <pc2:cmRplyMkLst xmlns:pc2="http://schemas.microsoft.com/office/powerpoint/2019/9/main/command">
                  <pc:docMk/>
                  <pc:sldMk cId="4287642773" sldId="413"/>
                  <pc2:cmMk id="{863D6A5F-7887-480F-996F-081AE9102E43}"/>
                  <pc2:cmRplyMk id="{8D4FA030-845A-4C6B-9A17-11B0604FEE51}"/>
                </pc2:cmRplyMkLst>
              </pc226:cmRplyChg>
            </pc226:cmChg>
            <pc226:cmChg xmlns:pc226="http://schemas.microsoft.com/office/powerpoint/2022/06/main/command" chg="add">
              <pc226:chgData name="Rashmi Tarkeshwar Singh" userId="68a6778a-50ba-49c5-9a37-e67a9d27a7f7" providerId="ADAL" clId="{8C677866-3C44-46F5-87D9-70705ECE454D}" dt="2024-04-27T18:06:21.019" v="84"/>
              <pc2:cmMkLst xmlns:pc2="http://schemas.microsoft.com/office/powerpoint/2019/9/main/command">
                <pc:docMk/>
                <pc:sldMk cId="4287642773" sldId="413"/>
                <pc2:cmMk id="{D884077A-BB96-4B26-B06F-953E76D17750}"/>
              </pc2:cmMkLst>
            </pc226:cmChg>
          </p:ext>
        </pc:extLst>
      </pc:sldChg>
      <pc:sldChg chg="modCm">
        <pc:chgData name="Rashmi Tarkeshwar Singh" userId="68a6778a-50ba-49c5-9a37-e67a9d27a7f7" providerId="ADAL" clId="{8C677866-3C44-46F5-87D9-70705ECE454D}" dt="2024-04-30T12:20:03.323" v="244" actId="2056"/>
        <pc:sldMkLst>
          <pc:docMk/>
          <pc:sldMk cId="3882709920" sldId="416"/>
        </pc:sldMkLst>
        <pc:extLst>
          <p:ext xmlns:p="http://schemas.openxmlformats.org/presentationml/2006/main" uri="{D6D511B9-2390-475A-947B-AFAB55BFBCF1}">
            <pc226:cmChg xmlns:pc226="http://schemas.microsoft.com/office/powerpoint/2022/06/main/command" chg="mod">
              <pc226:chgData name="Rashmi Tarkeshwar Singh" userId="68a6778a-50ba-49c5-9a37-e67a9d27a7f7" providerId="ADAL" clId="{8C677866-3C44-46F5-87D9-70705ECE454D}" dt="2024-04-30T12:20:03.323" v="244" actId="2056"/>
              <pc2:cmMkLst xmlns:pc2="http://schemas.microsoft.com/office/powerpoint/2019/9/main/command">
                <pc:docMk/>
                <pc:sldMk cId="3882709920" sldId="416"/>
                <pc2:cmMk id="{B4158482-E536-4B64-9509-E13FBE180719}"/>
              </pc2:cmMkLst>
            </pc226:cmChg>
          </p:ext>
        </pc:extLst>
      </pc:sldChg>
      <pc:sldChg chg="modSp mod">
        <pc:chgData name="Rashmi Tarkeshwar Singh" userId="68a6778a-50ba-49c5-9a37-e67a9d27a7f7" providerId="ADAL" clId="{8C677866-3C44-46F5-87D9-70705ECE454D}" dt="2024-04-27T17:48:12.153" v="74" actId="20577"/>
        <pc:sldMkLst>
          <pc:docMk/>
          <pc:sldMk cId="804811436" sldId="418"/>
        </pc:sldMkLst>
        <pc:spChg chg="mod">
          <ac:chgData name="Rashmi Tarkeshwar Singh" userId="68a6778a-50ba-49c5-9a37-e67a9d27a7f7" providerId="ADAL" clId="{8C677866-3C44-46F5-87D9-70705ECE454D}" dt="2024-04-27T17:48:12.153" v="74" actId="20577"/>
          <ac:spMkLst>
            <pc:docMk/>
            <pc:sldMk cId="804811436" sldId="418"/>
            <ac:spMk id="2" creationId="{DE6F7494-6A45-E64A-DD81-4FB7F92434D5}"/>
          </ac:spMkLst>
        </pc:spChg>
      </pc:sldChg>
      <pc:sldChg chg="modSp mod addCm delCm modCm">
        <pc:chgData name="Rashmi Tarkeshwar Singh" userId="68a6778a-50ba-49c5-9a37-e67a9d27a7f7" providerId="ADAL" clId="{8C677866-3C44-46F5-87D9-70705ECE454D}" dt="2024-05-02T07:09:23.946" v="321"/>
        <pc:sldMkLst>
          <pc:docMk/>
          <pc:sldMk cId="442963735" sldId="419"/>
        </pc:sldMkLst>
        <pc:spChg chg="mod">
          <ac:chgData name="Rashmi Tarkeshwar Singh" userId="68a6778a-50ba-49c5-9a37-e67a9d27a7f7" providerId="ADAL" clId="{8C677866-3C44-46F5-87D9-70705ECE454D}" dt="2024-04-27T17:45:58.402" v="24"/>
          <ac:spMkLst>
            <pc:docMk/>
            <pc:sldMk cId="442963735" sldId="419"/>
            <ac:spMk id="3" creationId="{9AE5A1D5-B5D7-4C0E-966A-D1321C35E94A}"/>
          </ac:spMkLst>
        </pc:spChg>
        <pc:spChg chg="mod">
          <ac:chgData name="Rashmi Tarkeshwar Singh" userId="68a6778a-50ba-49c5-9a37-e67a9d27a7f7" providerId="ADAL" clId="{8C677866-3C44-46F5-87D9-70705ECE454D}" dt="2024-05-02T07:09:18.729" v="319" actId="20577"/>
          <ac:spMkLst>
            <pc:docMk/>
            <pc:sldMk cId="442963735" sldId="419"/>
            <ac:spMk id="49" creationId="{4238DEA2-3A9D-AB21-69D6-37DDD947CD50}"/>
          </ac:spMkLst>
        </pc:spChg>
        <pc:spChg chg="mod">
          <ac:chgData name="Rashmi Tarkeshwar Singh" userId="68a6778a-50ba-49c5-9a37-e67a9d27a7f7" providerId="ADAL" clId="{8C677866-3C44-46F5-87D9-70705ECE454D}" dt="2024-04-27T17:46:50.836" v="50" actId="1037"/>
          <ac:spMkLst>
            <pc:docMk/>
            <pc:sldMk cId="442963735" sldId="419"/>
            <ac:spMk id="53" creationId="{F0FD8741-EEC8-BB31-459F-DB82D6C014EA}"/>
          </ac:spMkLst>
        </pc:spChg>
        <pc:spChg chg="mod">
          <ac:chgData name="Rashmi Tarkeshwar Singh" userId="68a6778a-50ba-49c5-9a37-e67a9d27a7f7" providerId="ADAL" clId="{8C677866-3C44-46F5-87D9-70705ECE454D}" dt="2024-04-27T17:46:31.859" v="39" actId="1037"/>
          <ac:spMkLst>
            <pc:docMk/>
            <pc:sldMk cId="442963735" sldId="419"/>
            <ac:spMk id="54" creationId="{D759C97E-E967-B4F2-E915-36BE7D3CDF49}"/>
          </ac:spMkLst>
        </pc:spChg>
        <pc:spChg chg="mod">
          <ac:chgData name="Rashmi Tarkeshwar Singh" userId="68a6778a-50ba-49c5-9a37-e67a9d27a7f7" providerId="ADAL" clId="{8C677866-3C44-46F5-87D9-70705ECE454D}" dt="2024-04-27T17:46:57.593" v="60" actId="1037"/>
          <ac:spMkLst>
            <pc:docMk/>
            <pc:sldMk cId="442963735" sldId="419"/>
            <ac:spMk id="55" creationId="{05558497-7A6C-1F11-A6A7-6E79B1F884FE}"/>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09:23.946" v="321"/>
              <pc2:cmMkLst xmlns:pc2="http://schemas.microsoft.com/office/powerpoint/2019/9/main/command">
                <pc:docMk/>
                <pc:sldMk cId="442963735" sldId="419"/>
                <pc2:cmMk id="{1FC1E2AD-9B00-4D7E-A4CB-57FCF2CC12B2}"/>
              </pc2:cmMkLst>
            </pc226:cmChg>
          </p:ext>
        </pc:extLst>
      </pc:sldChg>
      <pc:sldChg chg="addSp modSp mod">
        <pc:chgData name="Rashmi Tarkeshwar Singh" userId="68a6778a-50ba-49c5-9a37-e67a9d27a7f7" providerId="ADAL" clId="{8C677866-3C44-46F5-87D9-70705ECE454D}" dt="2024-05-02T07:08:41.427" v="315" actId="20577"/>
        <pc:sldMkLst>
          <pc:docMk/>
          <pc:sldMk cId="4011525601" sldId="420"/>
        </pc:sldMkLst>
        <pc:spChg chg="add mod">
          <ac:chgData name="Rashmi Tarkeshwar Singh" userId="68a6778a-50ba-49c5-9a37-e67a9d27a7f7" providerId="ADAL" clId="{8C677866-3C44-46F5-87D9-70705ECE454D}" dt="2024-05-02T07:08:27.503" v="314"/>
          <ac:spMkLst>
            <pc:docMk/>
            <pc:sldMk cId="4011525601" sldId="420"/>
            <ac:spMk id="3" creationId="{2A9F4785-69D3-BB84-70E2-A047A41B2796}"/>
          </ac:spMkLst>
        </pc:spChg>
        <pc:spChg chg="add mod">
          <ac:chgData name="Rashmi Tarkeshwar Singh" userId="68a6778a-50ba-49c5-9a37-e67a9d27a7f7" providerId="ADAL" clId="{8C677866-3C44-46F5-87D9-70705ECE454D}" dt="2024-04-27T17:46:01.935" v="25"/>
          <ac:spMkLst>
            <pc:docMk/>
            <pc:sldMk cId="4011525601" sldId="420"/>
            <ac:spMk id="3" creationId="{96A4EF82-937E-5B30-BEA7-71077AB05468}"/>
          </ac:spMkLst>
        </pc:spChg>
        <pc:spChg chg="mod">
          <ac:chgData name="Rashmi Tarkeshwar Singh" userId="68a6778a-50ba-49c5-9a37-e67a9d27a7f7" providerId="ADAL" clId="{8C677866-3C44-46F5-87D9-70705ECE454D}" dt="2024-04-27T17:46:10.012" v="27" actId="113"/>
          <ac:spMkLst>
            <pc:docMk/>
            <pc:sldMk cId="4011525601" sldId="420"/>
            <ac:spMk id="7" creationId="{B37C4512-99A4-E31B-C719-5EAAAEA0DCEB}"/>
          </ac:spMkLst>
        </pc:spChg>
        <pc:spChg chg="mod">
          <ac:chgData name="Rashmi Tarkeshwar Singh" userId="68a6778a-50ba-49c5-9a37-e67a9d27a7f7" providerId="ADAL" clId="{8C677866-3C44-46F5-87D9-70705ECE454D}" dt="2024-05-02T07:08:41.427" v="315" actId="20577"/>
          <ac:spMkLst>
            <pc:docMk/>
            <pc:sldMk cId="4011525601" sldId="420"/>
            <ac:spMk id="21" creationId="{52A143AA-C8B0-5D8D-F5B1-7C19F8DABA94}"/>
          </ac:spMkLst>
        </pc:spChg>
        <pc:spChg chg="mod">
          <ac:chgData name="Rashmi Tarkeshwar Singh" userId="68a6778a-50ba-49c5-9a37-e67a9d27a7f7" providerId="ADAL" clId="{8C677866-3C44-46F5-87D9-70705ECE454D}" dt="2024-04-27T17:47:28.954" v="66" actId="1037"/>
          <ac:spMkLst>
            <pc:docMk/>
            <pc:sldMk cId="4011525601" sldId="420"/>
            <ac:spMk id="22" creationId="{6C33C909-EC0C-FFF4-BA9A-7318EB84BD05}"/>
          </ac:spMkLst>
        </pc:spChg>
        <pc:spChg chg="mod">
          <ac:chgData name="Rashmi Tarkeshwar Singh" userId="68a6778a-50ba-49c5-9a37-e67a9d27a7f7" providerId="ADAL" clId="{8C677866-3C44-46F5-87D9-70705ECE454D}" dt="2024-04-27T17:47:19.411" v="61" actId="113"/>
          <ac:spMkLst>
            <pc:docMk/>
            <pc:sldMk cId="4011525601" sldId="420"/>
            <ac:spMk id="23" creationId="{A57192A6-80AA-C4BE-090C-1A0CF18C12C1}"/>
          </ac:spMkLst>
        </pc:spChg>
      </pc:sldChg>
      <pc:sldChg chg="modSp mod">
        <pc:chgData name="Rashmi Tarkeshwar Singh" userId="68a6778a-50ba-49c5-9a37-e67a9d27a7f7" providerId="ADAL" clId="{8C677866-3C44-46F5-87D9-70705ECE454D}" dt="2024-04-27T18:07:39.130" v="87" actId="20577"/>
        <pc:sldMkLst>
          <pc:docMk/>
          <pc:sldMk cId="2534769356" sldId="424"/>
        </pc:sldMkLst>
        <pc:spChg chg="mod">
          <ac:chgData name="Rashmi Tarkeshwar Singh" userId="68a6778a-50ba-49c5-9a37-e67a9d27a7f7" providerId="ADAL" clId="{8C677866-3C44-46F5-87D9-70705ECE454D}" dt="2024-04-27T18:07:35.309" v="85" actId="20577"/>
          <ac:spMkLst>
            <pc:docMk/>
            <pc:sldMk cId="2534769356" sldId="424"/>
            <ac:spMk id="31" creationId="{08BF28D7-F1A3-179A-8B59-4E12BDAD80F4}"/>
          </ac:spMkLst>
        </pc:spChg>
        <pc:spChg chg="mod">
          <ac:chgData name="Rashmi Tarkeshwar Singh" userId="68a6778a-50ba-49c5-9a37-e67a9d27a7f7" providerId="ADAL" clId="{8C677866-3C44-46F5-87D9-70705ECE454D}" dt="2024-04-27T18:07:37.098" v="86" actId="20577"/>
          <ac:spMkLst>
            <pc:docMk/>
            <pc:sldMk cId="2534769356" sldId="424"/>
            <ac:spMk id="32" creationId="{F5263CFF-2D51-72E5-3E00-A7A45AB84E2E}"/>
          </ac:spMkLst>
        </pc:spChg>
        <pc:spChg chg="mod">
          <ac:chgData name="Rashmi Tarkeshwar Singh" userId="68a6778a-50ba-49c5-9a37-e67a9d27a7f7" providerId="ADAL" clId="{8C677866-3C44-46F5-87D9-70705ECE454D}" dt="2024-04-27T18:07:39.130" v="87" actId="20577"/>
          <ac:spMkLst>
            <pc:docMk/>
            <pc:sldMk cId="2534769356" sldId="424"/>
            <ac:spMk id="37" creationId="{E6E351F1-93EE-0A1B-7077-F37E04C2C272}"/>
          </ac:spMkLst>
        </pc:spChg>
      </pc:sldChg>
      <pc:sldChg chg="modSp mod">
        <pc:chgData name="Rashmi Tarkeshwar Singh" userId="68a6778a-50ba-49c5-9a37-e67a9d27a7f7" providerId="ADAL" clId="{8C677866-3C44-46F5-87D9-70705ECE454D}" dt="2024-04-27T18:07:45.651" v="89" actId="20577"/>
        <pc:sldMkLst>
          <pc:docMk/>
          <pc:sldMk cId="2485427341" sldId="425"/>
        </pc:sldMkLst>
        <pc:spChg chg="mod">
          <ac:chgData name="Rashmi Tarkeshwar Singh" userId="68a6778a-50ba-49c5-9a37-e67a9d27a7f7" providerId="ADAL" clId="{8C677866-3C44-46F5-87D9-70705ECE454D}" dt="2024-04-27T18:07:43.352" v="88" actId="20577"/>
          <ac:spMkLst>
            <pc:docMk/>
            <pc:sldMk cId="2485427341" sldId="425"/>
            <ac:spMk id="31" creationId="{08BF28D7-F1A3-179A-8B59-4E12BDAD80F4}"/>
          </ac:spMkLst>
        </pc:spChg>
        <pc:spChg chg="mod">
          <ac:chgData name="Rashmi Tarkeshwar Singh" userId="68a6778a-50ba-49c5-9a37-e67a9d27a7f7" providerId="ADAL" clId="{8C677866-3C44-46F5-87D9-70705ECE454D}" dt="2024-04-27T18:07:45.651" v="89" actId="20577"/>
          <ac:spMkLst>
            <pc:docMk/>
            <pc:sldMk cId="2485427341" sldId="425"/>
            <ac:spMk id="32" creationId="{F5263CFF-2D51-72E5-3E00-A7A45AB84E2E}"/>
          </ac:spMkLst>
        </pc:spChg>
      </pc:sldChg>
      <pc:sldChg chg="modSp mod">
        <pc:chgData name="Rashmi Tarkeshwar Singh" userId="68a6778a-50ba-49c5-9a37-e67a9d27a7f7" providerId="ADAL" clId="{8C677866-3C44-46F5-87D9-70705ECE454D}" dt="2024-04-27T18:11:20.234" v="124" actId="1035"/>
        <pc:sldMkLst>
          <pc:docMk/>
          <pc:sldMk cId="2938771186" sldId="427"/>
        </pc:sldMkLst>
        <pc:spChg chg="mod">
          <ac:chgData name="Rashmi Tarkeshwar Singh" userId="68a6778a-50ba-49c5-9a37-e67a9d27a7f7" providerId="ADAL" clId="{8C677866-3C44-46F5-87D9-70705ECE454D}" dt="2024-04-27T18:09:07.150" v="96" actId="20577"/>
          <ac:spMkLst>
            <pc:docMk/>
            <pc:sldMk cId="2938771186" sldId="427"/>
            <ac:spMk id="78" creationId="{09D9BA71-A49F-57B4-AD26-31A7C828DF6D}"/>
          </ac:spMkLst>
        </pc:spChg>
        <pc:spChg chg="mod">
          <ac:chgData name="Rashmi Tarkeshwar Singh" userId="68a6778a-50ba-49c5-9a37-e67a9d27a7f7" providerId="ADAL" clId="{8C677866-3C44-46F5-87D9-70705ECE454D}" dt="2024-04-27T18:09:04.845" v="95" actId="20577"/>
          <ac:spMkLst>
            <pc:docMk/>
            <pc:sldMk cId="2938771186" sldId="427"/>
            <ac:spMk id="82" creationId="{5ED418EC-880F-D623-D762-5749CEF315E9}"/>
          </ac:spMkLst>
        </pc:spChg>
        <pc:spChg chg="mod">
          <ac:chgData name="Rashmi Tarkeshwar Singh" userId="68a6778a-50ba-49c5-9a37-e67a9d27a7f7" providerId="ADAL" clId="{8C677866-3C44-46F5-87D9-70705ECE454D}" dt="2024-04-27T18:09:02.790" v="94" actId="20577"/>
          <ac:spMkLst>
            <pc:docMk/>
            <pc:sldMk cId="2938771186" sldId="427"/>
            <ac:spMk id="84" creationId="{EB88B358-11A7-0E90-42B2-D041004B9CC4}"/>
          </ac:spMkLst>
        </pc:spChg>
        <pc:spChg chg="mod">
          <ac:chgData name="Rashmi Tarkeshwar Singh" userId="68a6778a-50ba-49c5-9a37-e67a9d27a7f7" providerId="ADAL" clId="{8C677866-3C44-46F5-87D9-70705ECE454D}" dt="2024-04-27T18:08:53.040" v="90" actId="113"/>
          <ac:spMkLst>
            <pc:docMk/>
            <pc:sldMk cId="2938771186" sldId="427"/>
            <ac:spMk id="86" creationId="{8CA9CDC2-89EB-494A-7422-BF561603EC6C}"/>
          </ac:spMkLst>
        </pc:spChg>
        <pc:spChg chg="mod">
          <ac:chgData name="Rashmi Tarkeshwar Singh" userId="68a6778a-50ba-49c5-9a37-e67a9d27a7f7" providerId="ADAL" clId="{8C677866-3C44-46F5-87D9-70705ECE454D}" dt="2024-04-27T18:11:12.826" v="123" actId="1038"/>
          <ac:spMkLst>
            <pc:docMk/>
            <pc:sldMk cId="2938771186" sldId="427"/>
            <ac:spMk id="88" creationId="{CD913660-AA2D-BBA2-47E8-47AAFC6EA1DB}"/>
          </ac:spMkLst>
        </pc:spChg>
        <pc:spChg chg="mod">
          <ac:chgData name="Rashmi Tarkeshwar Singh" userId="68a6778a-50ba-49c5-9a37-e67a9d27a7f7" providerId="ADAL" clId="{8C677866-3C44-46F5-87D9-70705ECE454D}" dt="2024-04-27T18:10:51.568" v="122" actId="1035"/>
          <ac:spMkLst>
            <pc:docMk/>
            <pc:sldMk cId="2938771186" sldId="427"/>
            <ac:spMk id="89" creationId="{6334FD99-2478-54A5-2A75-3F9AC41D7EF6}"/>
          </ac:spMkLst>
        </pc:spChg>
        <pc:spChg chg="mod">
          <ac:chgData name="Rashmi Tarkeshwar Singh" userId="68a6778a-50ba-49c5-9a37-e67a9d27a7f7" providerId="ADAL" clId="{8C677866-3C44-46F5-87D9-70705ECE454D}" dt="2024-04-27T18:11:20.234" v="124" actId="1035"/>
          <ac:spMkLst>
            <pc:docMk/>
            <pc:sldMk cId="2938771186" sldId="427"/>
            <ac:spMk id="94" creationId="{90AD47C8-301C-1AF3-231D-9E79523EE528}"/>
          </ac:spMkLst>
        </pc:spChg>
        <pc:spChg chg="mod">
          <ac:chgData name="Rashmi Tarkeshwar Singh" userId="68a6778a-50ba-49c5-9a37-e67a9d27a7f7" providerId="ADAL" clId="{8C677866-3C44-46F5-87D9-70705ECE454D}" dt="2024-04-27T18:09:09.194" v="97" actId="20577"/>
          <ac:spMkLst>
            <pc:docMk/>
            <pc:sldMk cId="2938771186" sldId="427"/>
            <ac:spMk id="96" creationId="{A5B0563E-D2CD-9841-1472-5E9E437E978E}"/>
          </ac:spMkLst>
        </pc:spChg>
      </pc:sldChg>
      <pc:sldChg chg="addSp modSp mod addCm delCm modCm">
        <pc:chgData name="Rashmi Tarkeshwar Singh" userId="68a6778a-50ba-49c5-9a37-e67a9d27a7f7" providerId="ADAL" clId="{8C677866-3C44-46F5-87D9-70705ECE454D}" dt="2024-05-02T10:03:03.891" v="345"/>
        <pc:sldMkLst>
          <pc:docMk/>
          <pc:sldMk cId="109342237" sldId="428"/>
        </pc:sldMkLst>
        <pc:spChg chg="add mod">
          <ac:chgData name="Rashmi Tarkeshwar Singh" userId="68a6778a-50ba-49c5-9a37-e67a9d27a7f7" providerId="ADAL" clId="{8C677866-3C44-46F5-87D9-70705ECE454D}" dt="2024-05-02T10:01:41.120" v="343"/>
          <ac:spMkLst>
            <pc:docMk/>
            <pc:sldMk cId="109342237" sldId="428"/>
            <ac:spMk id="2" creationId="{FEED2D4F-45FC-E0EA-A4A9-E659D9511567}"/>
          </ac:spMkLst>
        </pc:spChg>
        <pc:spChg chg="mod">
          <ac:chgData name="Rashmi Tarkeshwar Singh" userId="68a6778a-50ba-49c5-9a37-e67a9d27a7f7" providerId="ADAL" clId="{8C677866-3C44-46F5-87D9-70705ECE454D}" dt="2024-04-27T18:10:23.489" v="115" actId="20577"/>
          <ac:spMkLst>
            <pc:docMk/>
            <pc:sldMk cId="109342237" sldId="428"/>
            <ac:spMk id="78" creationId="{09D9BA71-A49F-57B4-AD26-31A7C828DF6D}"/>
          </ac:spMkLst>
        </pc:spChg>
        <pc:spChg chg="mod">
          <ac:chgData name="Rashmi Tarkeshwar Singh" userId="68a6778a-50ba-49c5-9a37-e67a9d27a7f7" providerId="ADAL" clId="{8C677866-3C44-46F5-87D9-70705ECE454D}" dt="2024-04-27T18:10:20.916" v="114" actId="20577"/>
          <ac:spMkLst>
            <pc:docMk/>
            <pc:sldMk cId="109342237" sldId="428"/>
            <ac:spMk id="82" creationId="{5ED418EC-880F-D623-D762-5749CEF315E9}"/>
          </ac:spMkLst>
        </pc:spChg>
        <pc:spChg chg="mod">
          <ac:chgData name="Rashmi Tarkeshwar Singh" userId="68a6778a-50ba-49c5-9a37-e67a9d27a7f7" providerId="ADAL" clId="{8C677866-3C44-46F5-87D9-70705ECE454D}" dt="2024-04-27T18:10:18.966" v="113" actId="20577"/>
          <ac:spMkLst>
            <pc:docMk/>
            <pc:sldMk cId="109342237" sldId="428"/>
            <ac:spMk id="84" creationId="{EB88B358-11A7-0E90-42B2-D041004B9CC4}"/>
          </ac:spMkLst>
        </pc:spChg>
        <pc:spChg chg="mod">
          <ac:chgData name="Rashmi Tarkeshwar Singh" userId="68a6778a-50ba-49c5-9a37-e67a9d27a7f7" providerId="ADAL" clId="{8C677866-3C44-46F5-87D9-70705ECE454D}" dt="2024-04-27T18:09:27.669" v="110" actId="1037"/>
          <ac:spMkLst>
            <pc:docMk/>
            <pc:sldMk cId="109342237" sldId="428"/>
            <ac:spMk id="86" creationId="{8CA9CDC2-89EB-494A-7422-BF561603EC6C}"/>
          </ac:spMkLst>
        </pc:spChg>
        <pc:spChg chg="mod">
          <ac:chgData name="Rashmi Tarkeshwar Singh" userId="68a6778a-50ba-49c5-9a37-e67a9d27a7f7" providerId="ADAL" clId="{8C677866-3C44-46F5-87D9-70705ECE454D}" dt="2024-04-27T18:09:21.797" v="102" actId="14100"/>
          <ac:spMkLst>
            <pc:docMk/>
            <pc:sldMk cId="109342237" sldId="428"/>
            <ac:spMk id="88" creationId="{CD913660-AA2D-BBA2-47E8-47AAFC6EA1DB}"/>
          </ac:spMkLst>
        </pc:spChg>
        <pc:spChg chg="mod">
          <ac:chgData name="Rashmi Tarkeshwar Singh" userId="68a6778a-50ba-49c5-9a37-e67a9d27a7f7" providerId="ADAL" clId="{8C677866-3C44-46F5-87D9-70705ECE454D}" dt="2024-04-27T18:09:32.098" v="111" actId="1038"/>
          <ac:spMkLst>
            <pc:docMk/>
            <pc:sldMk cId="109342237" sldId="428"/>
            <ac:spMk id="89" creationId="{6334FD99-2478-54A5-2A75-3F9AC41D7EF6}"/>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03:03.891" v="345"/>
              <pc2:cmMkLst xmlns:pc2="http://schemas.microsoft.com/office/powerpoint/2019/9/main/command">
                <pc:docMk/>
                <pc:sldMk cId="109342237" sldId="428"/>
                <pc2:cmMk id="{C8219E75-75D8-4674-813E-A302666B98D7}"/>
              </pc2:cmMkLst>
            </pc226:cmChg>
          </p:ext>
        </pc:extLst>
      </pc:sldChg>
      <pc:sldChg chg="modSp mod">
        <pc:chgData name="Rashmi Tarkeshwar Singh" userId="68a6778a-50ba-49c5-9a37-e67a9d27a7f7" providerId="ADAL" clId="{8C677866-3C44-46F5-87D9-70705ECE454D}" dt="2024-04-27T18:13:05.215" v="136" actId="20577"/>
        <pc:sldMkLst>
          <pc:docMk/>
          <pc:sldMk cId="2721501581" sldId="429"/>
        </pc:sldMkLst>
        <pc:spChg chg="mod">
          <ac:chgData name="Rashmi Tarkeshwar Singh" userId="68a6778a-50ba-49c5-9a37-e67a9d27a7f7" providerId="ADAL" clId="{8C677866-3C44-46F5-87D9-70705ECE454D}" dt="2024-04-27T18:13:05.215" v="136" actId="20577"/>
          <ac:spMkLst>
            <pc:docMk/>
            <pc:sldMk cId="2721501581" sldId="429"/>
            <ac:spMk id="19" creationId="{76FF9FB4-9B8E-213B-54B7-D0CCAAA38163}"/>
          </ac:spMkLst>
        </pc:spChg>
        <pc:spChg chg="mod">
          <ac:chgData name="Rashmi Tarkeshwar Singh" userId="68a6778a-50ba-49c5-9a37-e67a9d27a7f7" providerId="ADAL" clId="{8C677866-3C44-46F5-87D9-70705ECE454D}" dt="2024-04-27T18:12:33.519" v="128" actId="20577"/>
          <ac:spMkLst>
            <pc:docMk/>
            <pc:sldMk cId="2721501581" sldId="429"/>
            <ac:spMk id="21" creationId="{0AACE2A7-D0F0-9EF1-AF4F-290D89DC67D8}"/>
          </ac:spMkLst>
        </pc:spChg>
      </pc:sldChg>
      <pc:sldChg chg="modSp mod">
        <pc:chgData name="Rashmi Tarkeshwar Singh" userId="68a6778a-50ba-49c5-9a37-e67a9d27a7f7" providerId="ADAL" clId="{8C677866-3C44-46F5-87D9-70705ECE454D}" dt="2024-04-27T18:16:14.796" v="146" actId="20577"/>
        <pc:sldMkLst>
          <pc:docMk/>
          <pc:sldMk cId="383423074" sldId="432"/>
        </pc:sldMkLst>
        <pc:spChg chg="mod">
          <ac:chgData name="Rashmi Tarkeshwar Singh" userId="68a6778a-50ba-49c5-9a37-e67a9d27a7f7" providerId="ADAL" clId="{8C677866-3C44-46F5-87D9-70705ECE454D}" dt="2024-04-27T18:16:14.796" v="146" actId="20577"/>
          <ac:spMkLst>
            <pc:docMk/>
            <pc:sldMk cId="383423074" sldId="432"/>
            <ac:spMk id="4" creationId="{2CB9ED69-ECDC-8E1C-A1D7-222EF58A933D}"/>
          </ac:spMkLst>
        </pc:spChg>
      </pc:sldChg>
      <pc:sldChg chg="modSp mod">
        <pc:chgData name="Rashmi Tarkeshwar Singh" userId="68a6778a-50ba-49c5-9a37-e67a9d27a7f7" providerId="ADAL" clId="{8C677866-3C44-46F5-87D9-70705ECE454D}" dt="2024-04-27T18:13:33.685" v="139" actId="20577"/>
        <pc:sldMkLst>
          <pc:docMk/>
          <pc:sldMk cId="968582073" sldId="434"/>
        </pc:sldMkLst>
        <pc:spChg chg="mod">
          <ac:chgData name="Rashmi Tarkeshwar Singh" userId="68a6778a-50ba-49c5-9a37-e67a9d27a7f7" providerId="ADAL" clId="{8C677866-3C44-46F5-87D9-70705ECE454D}" dt="2024-04-27T18:13:24.991" v="138" actId="5793"/>
          <ac:spMkLst>
            <pc:docMk/>
            <pc:sldMk cId="968582073" sldId="434"/>
            <ac:spMk id="19" creationId="{76FF9FB4-9B8E-213B-54B7-D0CCAAA38163}"/>
          </ac:spMkLst>
        </pc:spChg>
        <pc:spChg chg="mod">
          <ac:chgData name="Rashmi Tarkeshwar Singh" userId="68a6778a-50ba-49c5-9a37-e67a9d27a7f7" providerId="ADAL" clId="{8C677866-3C44-46F5-87D9-70705ECE454D}" dt="2024-04-27T18:13:33.685" v="139" actId="20577"/>
          <ac:spMkLst>
            <pc:docMk/>
            <pc:sldMk cId="968582073" sldId="434"/>
            <ac:spMk id="21" creationId="{0AACE2A7-D0F0-9EF1-AF4F-290D89DC67D8}"/>
          </ac:spMkLst>
        </pc:spChg>
      </pc:sldChg>
      <pc:sldChg chg="modSp mod addCm delCm modCm">
        <pc:chgData name="Rashmi Tarkeshwar Singh" userId="68a6778a-50ba-49c5-9a37-e67a9d27a7f7" providerId="ADAL" clId="{8C677866-3C44-46F5-87D9-70705ECE454D}" dt="2024-05-02T11:03:26.312" v="890" actId="20577"/>
        <pc:sldMkLst>
          <pc:docMk/>
          <pc:sldMk cId="1782899917" sldId="435"/>
        </pc:sldMkLst>
        <pc:spChg chg="mod">
          <ac:chgData name="Rashmi Tarkeshwar Singh" userId="68a6778a-50ba-49c5-9a37-e67a9d27a7f7" providerId="ADAL" clId="{8C677866-3C44-46F5-87D9-70705ECE454D}" dt="2024-04-27T18:13:48.204" v="141" actId="20577"/>
          <ac:spMkLst>
            <pc:docMk/>
            <pc:sldMk cId="1782899917" sldId="435"/>
            <ac:spMk id="7" creationId="{8569A922-4FCE-8A90-B8EE-0F3F86CAC112}"/>
          </ac:spMkLst>
        </pc:spChg>
        <pc:spChg chg="mod">
          <ac:chgData name="Rashmi Tarkeshwar Singh" userId="68a6778a-50ba-49c5-9a37-e67a9d27a7f7" providerId="ADAL" clId="{8C677866-3C44-46F5-87D9-70705ECE454D}" dt="2024-04-27T18:13:54.595" v="142" actId="20577"/>
          <ac:spMkLst>
            <pc:docMk/>
            <pc:sldMk cId="1782899917" sldId="435"/>
            <ac:spMk id="19" creationId="{76FF9FB4-9B8E-213B-54B7-D0CCAAA38163}"/>
          </ac:spMkLst>
        </pc:spChg>
        <pc:spChg chg="mod">
          <ac:chgData name="Rashmi Tarkeshwar Singh" userId="68a6778a-50ba-49c5-9a37-e67a9d27a7f7" providerId="ADAL" clId="{8C677866-3C44-46F5-87D9-70705ECE454D}" dt="2024-05-02T11:03:26.312" v="890" actId="20577"/>
          <ac:spMkLst>
            <pc:docMk/>
            <pc:sldMk cId="1782899917" sldId="435"/>
            <ac:spMk id="21" creationId="{0AACE2A7-D0F0-9EF1-AF4F-290D89DC67D8}"/>
          </ac:spMkLst>
        </pc:spChg>
        <pc:extLst>
          <p:ext xmlns:p="http://schemas.openxmlformats.org/presentationml/2006/main" uri="{D6D511B9-2390-475A-947B-AFAB55BFBCF1}">
            <pc226:cmChg xmlns:pc226="http://schemas.microsoft.com/office/powerpoint/2022/06/main/command" chg="add del">
              <pc226:chgData name="Rashmi Tarkeshwar Singh" userId="68a6778a-50ba-49c5-9a37-e67a9d27a7f7" providerId="ADAL" clId="{8C677866-3C44-46F5-87D9-70705ECE454D}" dt="2024-04-27T18:16:50.926" v="147"/>
              <pc2:cmMkLst xmlns:pc2="http://schemas.microsoft.com/office/powerpoint/2019/9/main/command">
                <pc:docMk/>
                <pc:sldMk cId="1782899917" sldId="435"/>
                <pc2:cmMk id="{5F7F27B9-1E7B-4E20-AC98-43C22F4985A5}"/>
              </pc2:cmMkLst>
              <pc226:cmRplyChg chg="add">
                <pc226:chgData name="Rashmi Tarkeshwar Singh" userId="68a6778a-50ba-49c5-9a37-e67a9d27a7f7" providerId="ADAL" clId="{8C677866-3C44-46F5-87D9-70705ECE454D}" dt="2024-04-27T18:15:47.532" v="145"/>
                <pc2:cmRplyMkLst xmlns:pc2="http://schemas.microsoft.com/office/powerpoint/2019/9/main/command">
                  <pc:docMk/>
                  <pc:sldMk cId="1782899917" sldId="435"/>
                  <pc2:cmMk id="{5F7F27B9-1E7B-4E20-AC98-43C22F4985A5}"/>
                  <pc2:cmRplyMk id="{F6B8E25B-B8F9-4315-8B91-13B47D266982}"/>
                </pc2:cmRplyMkLst>
              </pc226:cmRplyChg>
            </pc226:cmChg>
          </p:ext>
        </pc:extLst>
      </pc:sldChg>
      <pc:sldChg chg="addSp delSp modSp mod addCm delCm modCm">
        <pc:chgData name="Rashmi Tarkeshwar Singh" userId="68a6778a-50ba-49c5-9a37-e67a9d27a7f7" providerId="ADAL" clId="{8C677866-3C44-46F5-87D9-70705ECE454D}" dt="2024-05-02T10:19:08.371" v="706" actId="20577"/>
        <pc:sldMkLst>
          <pc:docMk/>
          <pc:sldMk cId="1545653619" sldId="437"/>
        </pc:sldMkLst>
        <pc:spChg chg="add mod">
          <ac:chgData name="Rashmi Tarkeshwar Singh" userId="68a6778a-50ba-49c5-9a37-e67a9d27a7f7" providerId="ADAL" clId="{8C677866-3C44-46F5-87D9-70705ECE454D}" dt="2024-05-02T10:18:10.266" v="683" actId="1035"/>
          <ac:spMkLst>
            <pc:docMk/>
            <pc:sldMk cId="1545653619" sldId="437"/>
            <ac:spMk id="4" creationId="{B45710D2-82B4-2E60-1568-7B14DCC77FEB}"/>
          </ac:spMkLst>
        </pc:spChg>
        <pc:spChg chg="mod">
          <ac:chgData name="Rashmi Tarkeshwar Singh" userId="68a6778a-50ba-49c5-9a37-e67a9d27a7f7" providerId="ADAL" clId="{8C677866-3C44-46F5-87D9-70705ECE454D}" dt="2024-05-02T10:11:59.756" v="372" actId="20577"/>
          <ac:spMkLst>
            <pc:docMk/>
            <pc:sldMk cId="1545653619" sldId="437"/>
            <ac:spMk id="5" creationId="{AF6B602B-9F4F-69B0-80AF-800AAAC37E45}"/>
          </ac:spMkLst>
        </pc:spChg>
        <pc:spChg chg="add mod">
          <ac:chgData name="Rashmi Tarkeshwar Singh" userId="68a6778a-50ba-49c5-9a37-e67a9d27a7f7" providerId="ADAL" clId="{8C677866-3C44-46F5-87D9-70705ECE454D}" dt="2024-05-02T10:18:56.533" v="704" actId="1037"/>
          <ac:spMkLst>
            <pc:docMk/>
            <pc:sldMk cId="1545653619" sldId="437"/>
            <ac:spMk id="6" creationId="{E495BC8A-92E9-962D-F865-7DC2875859D3}"/>
          </ac:spMkLst>
        </pc:spChg>
        <pc:spChg chg="mod">
          <ac:chgData name="Rashmi Tarkeshwar Singh" userId="68a6778a-50ba-49c5-9a37-e67a9d27a7f7" providerId="ADAL" clId="{8C677866-3C44-46F5-87D9-70705ECE454D}" dt="2024-05-02T10:16:26.477" v="449" actId="20577"/>
          <ac:spMkLst>
            <pc:docMk/>
            <pc:sldMk cId="1545653619" sldId="437"/>
            <ac:spMk id="17" creationId="{6C4DCF1A-1D7C-AB14-0774-C0B8D2CCC911}"/>
          </ac:spMkLst>
        </pc:spChg>
        <pc:spChg chg="mod">
          <ac:chgData name="Rashmi Tarkeshwar Singh" userId="68a6778a-50ba-49c5-9a37-e67a9d27a7f7" providerId="ADAL" clId="{8C677866-3C44-46F5-87D9-70705ECE454D}" dt="2024-05-02T10:16:21.715" v="445" actId="20577"/>
          <ac:spMkLst>
            <pc:docMk/>
            <pc:sldMk cId="1545653619" sldId="437"/>
            <ac:spMk id="18" creationId="{0A7A3A21-1805-D0BE-6447-085C2EC6F779}"/>
          </ac:spMkLst>
        </pc:spChg>
        <pc:spChg chg="mod">
          <ac:chgData name="Rashmi Tarkeshwar Singh" userId="68a6778a-50ba-49c5-9a37-e67a9d27a7f7" providerId="ADAL" clId="{8C677866-3C44-46F5-87D9-70705ECE454D}" dt="2024-05-02T10:19:08.371" v="706" actId="20577"/>
          <ac:spMkLst>
            <pc:docMk/>
            <pc:sldMk cId="1545653619" sldId="437"/>
            <ac:spMk id="38" creationId="{7D070754-86E1-A1C4-5181-E4B7A772251A}"/>
          </ac:spMkLst>
        </pc:spChg>
        <pc:spChg chg="mod">
          <ac:chgData name="Rashmi Tarkeshwar Singh" userId="68a6778a-50ba-49c5-9a37-e67a9d27a7f7" providerId="ADAL" clId="{8C677866-3C44-46F5-87D9-70705ECE454D}" dt="2024-05-02T10:16:23.736" v="447" actId="20577"/>
          <ac:spMkLst>
            <pc:docMk/>
            <pc:sldMk cId="1545653619" sldId="437"/>
            <ac:spMk id="39" creationId="{7B02BFC0-E6F9-1E24-C57C-BB4C81C71A5F}"/>
          </ac:spMkLst>
        </pc:spChg>
        <pc:spChg chg="del mod">
          <ac:chgData name="Rashmi Tarkeshwar Singh" userId="68a6778a-50ba-49c5-9a37-e67a9d27a7f7" providerId="ADAL" clId="{8C677866-3C44-46F5-87D9-70705ECE454D}" dt="2024-05-02T10:18:39.402" v="686" actId="478"/>
          <ac:spMkLst>
            <pc:docMk/>
            <pc:sldMk cId="1545653619" sldId="437"/>
            <ac:spMk id="41" creationId="{8E4066CF-5BDC-E9E8-CF89-90EAE1B17795}"/>
          </ac:spMkLst>
        </pc:spChg>
        <pc:spChg chg="mod">
          <ac:chgData name="Rashmi Tarkeshwar Singh" userId="68a6778a-50ba-49c5-9a37-e67a9d27a7f7" providerId="ADAL" clId="{8C677866-3C44-46F5-87D9-70705ECE454D}" dt="2024-05-02T10:17:54.607" v="681" actId="1037"/>
          <ac:spMkLst>
            <pc:docMk/>
            <pc:sldMk cId="1545653619" sldId="437"/>
            <ac:spMk id="43" creationId="{8BAE5435-585E-2280-89C6-8384D5670EBD}"/>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2:09.263" v="376"/>
              <pc2:cmMkLst xmlns:pc2="http://schemas.microsoft.com/office/powerpoint/2019/9/main/command">
                <pc:docMk/>
                <pc:sldMk cId="1545653619" sldId="437"/>
                <pc2:cmMk id="{6FDD7E74-77AE-448F-A24E-70337DDECCAF}"/>
              </pc2:cmMkLst>
              <pc226:cmRplyChg chg="add">
                <pc226:chgData name="Rashmi Tarkeshwar Singh" userId="68a6778a-50ba-49c5-9a37-e67a9d27a7f7" providerId="ADAL" clId="{8C677866-3C44-46F5-87D9-70705ECE454D}" dt="2024-04-27T18:26:03.065" v="173"/>
                <pc2:cmRplyMkLst xmlns:pc2="http://schemas.microsoft.com/office/powerpoint/2019/9/main/command">
                  <pc:docMk/>
                  <pc:sldMk cId="1545653619" sldId="437"/>
                  <pc2:cmMk id="{6FDD7E74-77AE-448F-A24E-70337DDECCAF}"/>
                  <pc2:cmRplyMk id="{6ABF8C41-84D7-49F0-91EC-91867DB7AEB1}"/>
                </pc2:cmRplyMkLst>
              </pc226:cmRplyChg>
            </pc226:cmChg>
          </p:ext>
        </pc:extLst>
      </pc:sldChg>
      <pc:sldChg chg="modSp mod addCm delCm modCm">
        <pc:chgData name="Rashmi Tarkeshwar Singh" userId="68a6778a-50ba-49c5-9a37-e67a9d27a7f7" providerId="ADAL" clId="{8C677866-3C44-46F5-87D9-70705ECE454D}" dt="2024-05-02T10:11:55.552" v="370"/>
        <pc:sldMkLst>
          <pc:docMk/>
          <pc:sldMk cId="3885245123" sldId="439"/>
        </pc:sldMkLst>
        <pc:spChg chg="mod">
          <ac:chgData name="Rashmi Tarkeshwar Singh" userId="68a6778a-50ba-49c5-9a37-e67a9d27a7f7" providerId="ADAL" clId="{8C677866-3C44-46F5-87D9-70705ECE454D}" dt="2024-04-27T18:23:45.169" v="168" actId="20577"/>
          <ac:spMkLst>
            <pc:docMk/>
            <pc:sldMk cId="3885245123" sldId="439"/>
            <ac:spMk id="3" creationId="{19103D2A-375E-E22D-14F1-DCA4CD1258E7}"/>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1:55.552" v="370"/>
              <pc2:cmMkLst xmlns:pc2="http://schemas.microsoft.com/office/powerpoint/2019/9/main/command">
                <pc:docMk/>
                <pc:sldMk cId="3885245123" sldId="439"/>
                <pc2:cmMk id="{12F467C7-F198-4EE6-B469-51FA1840EB71}"/>
              </pc2:cmMkLst>
            </pc226:cmChg>
          </p:ext>
        </pc:extLst>
      </pc:sldChg>
      <pc:sldChg chg="addCm delCm modCm">
        <pc:chgData name="Rashmi Tarkeshwar Singh" userId="68a6778a-50ba-49c5-9a37-e67a9d27a7f7" providerId="ADAL" clId="{8C677866-3C44-46F5-87D9-70705ECE454D}" dt="2024-05-02T10:22:44.942" v="720"/>
        <pc:sldMkLst>
          <pc:docMk/>
          <pc:sldMk cId="3197049082" sldId="451"/>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44.942" v="720"/>
              <pc2:cmMkLst xmlns:pc2="http://schemas.microsoft.com/office/powerpoint/2019/9/main/command">
                <pc:docMk/>
                <pc:sldMk cId="3197049082" sldId="451"/>
                <pc2:cmMk id="{0D41FB15-AEA1-40F9-95FC-9972901C8B57}"/>
              </pc2:cmMkLst>
            </pc226:cmChg>
          </p:ext>
        </pc:extLst>
      </pc:sldChg>
      <pc:sldChg chg="addSp delSp modSp mod addCm delCm modCm">
        <pc:chgData name="Rashmi Tarkeshwar Singh" userId="68a6778a-50ba-49c5-9a37-e67a9d27a7f7" providerId="ADAL" clId="{8C677866-3C44-46F5-87D9-70705ECE454D}" dt="2024-05-02T10:22:24.948" v="718"/>
        <pc:sldMkLst>
          <pc:docMk/>
          <pc:sldMk cId="2952697558" sldId="454"/>
        </pc:sldMkLst>
        <pc:spChg chg="mod">
          <ac:chgData name="Rashmi Tarkeshwar Singh" userId="68a6778a-50ba-49c5-9a37-e67a9d27a7f7" providerId="ADAL" clId="{8C677866-3C44-46F5-87D9-70705ECE454D}" dt="2024-05-02T10:22:04.670" v="716" actId="20577"/>
          <ac:spMkLst>
            <pc:docMk/>
            <pc:sldMk cId="2952697558" sldId="454"/>
            <ac:spMk id="21" creationId="{30D81E72-4151-EE13-3D7C-4D55B5485C06}"/>
          </ac:spMkLst>
        </pc:spChg>
        <pc:spChg chg="mod">
          <ac:chgData name="Rashmi Tarkeshwar Singh" userId="68a6778a-50ba-49c5-9a37-e67a9d27a7f7" providerId="ADAL" clId="{8C677866-3C44-46F5-87D9-70705ECE454D}" dt="2024-04-27T18:33:46.587" v="191" actId="478"/>
          <ac:spMkLst>
            <pc:docMk/>
            <pc:sldMk cId="2952697558" sldId="454"/>
            <ac:spMk id="103" creationId="{1D4DAA12-A924-0ADD-C52C-DB133671C725}"/>
          </ac:spMkLst>
        </pc:spChg>
        <pc:spChg chg="add del mod">
          <ac:chgData name="Rashmi Tarkeshwar Singh" userId="68a6778a-50ba-49c5-9a37-e67a9d27a7f7" providerId="ADAL" clId="{8C677866-3C44-46F5-87D9-70705ECE454D}" dt="2024-04-27T18:33:46.587" v="191" actId="478"/>
          <ac:spMkLst>
            <pc:docMk/>
            <pc:sldMk cId="2952697558" sldId="454"/>
            <ac:spMk id="104" creationId="{3F785B9F-4D31-76AE-8446-2E544A127904}"/>
          </ac:spMkLst>
        </pc:spChg>
        <pc:grpChg chg="add del">
          <ac:chgData name="Rashmi Tarkeshwar Singh" userId="68a6778a-50ba-49c5-9a37-e67a9d27a7f7" providerId="ADAL" clId="{8C677866-3C44-46F5-87D9-70705ECE454D}" dt="2024-04-27T18:33:46.587" v="191" actId="478"/>
          <ac:grpSpMkLst>
            <pc:docMk/>
            <pc:sldMk cId="2952697558" sldId="454"/>
            <ac:grpSpMk id="11" creationId="{9905AA54-F83C-F023-7FF9-042E19942E18}"/>
          </ac:grpSpMkLst>
        </pc:gr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24.948" v="718"/>
              <pc2:cmMkLst xmlns:pc2="http://schemas.microsoft.com/office/powerpoint/2019/9/main/command">
                <pc:docMk/>
                <pc:sldMk cId="2952697558" sldId="454"/>
                <pc2:cmMk id="{9F2AA01B-E4F3-486A-9026-5BC4686DF6F2}"/>
              </pc2:cmMkLst>
            </pc226:cmChg>
          </p:ext>
        </pc:extLst>
      </pc:sldChg>
      <pc:sldChg chg="delCm modCm">
        <pc:chgData name="Rashmi Tarkeshwar Singh" userId="68a6778a-50ba-49c5-9a37-e67a9d27a7f7" providerId="ADAL" clId="{8C677866-3C44-46F5-87D9-70705ECE454D}" dt="2024-05-02T10:11:18.431" v="368"/>
        <pc:sldMkLst>
          <pc:docMk/>
          <pc:sldMk cId="1048404700" sldId="472"/>
        </pc:sldMkLst>
        <pc:extLst>
          <p:ext xmlns:p="http://schemas.openxmlformats.org/presentationml/2006/main" uri="{D6D511B9-2390-475A-947B-AFAB55BFBCF1}">
            <pc226:cmChg xmlns:pc226="http://schemas.microsoft.com/office/powerpoint/2022/06/main/command" chg="del mod">
              <pc226:chgData name="Rashmi Tarkeshwar Singh" userId="68a6778a-50ba-49c5-9a37-e67a9d27a7f7" providerId="ADAL" clId="{8C677866-3C44-46F5-87D9-70705ECE454D}" dt="2024-05-02T10:11:18.431" v="368"/>
              <pc2:cmMkLst xmlns:pc2="http://schemas.microsoft.com/office/powerpoint/2019/9/main/command">
                <pc:docMk/>
                <pc:sldMk cId="1048404700" sldId="472"/>
                <pc2:cmMk id="{28B1FA40-7BC2-4A24-A2DA-5C1119088B0E}"/>
              </pc2:cmMkLst>
            </pc226:cmChg>
          </p:ext>
        </pc:extLst>
      </pc:sldChg>
      <pc:sldChg chg="addCm delCm modCm">
        <pc:chgData name="Rashmi Tarkeshwar Singh" userId="68a6778a-50ba-49c5-9a37-e67a9d27a7f7" providerId="ADAL" clId="{8C677866-3C44-46F5-87D9-70705ECE454D}" dt="2024-05-02T10:20:46.785" v="708"/>
        <pc:sldMkLst>
          <pc:docMk/>
          <pc:sldMk cId="2301316152" sldId="490"/>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0:46.785" v="708"/>
              <pc2:cmMkLst xmlns:pc2="http://schemas.microsoft.com/office/powerpoint/2019/9/main/command">
                <pc:docMk/>
                <pc:sldMk cId="2301316152" sldId="490"/>
                <pc2:cmMk id="{1CC72AEA-66CE-4140-9BED-17BDE7E7F677}"/>
              </pc2:cmMkLst>
            </pc226:cmChg>
          </p:ext>
        </pc:extLst>
      </pc:sldChg>
      <pc:sldChg chg="modSp mod addCm">
        <pc:chgData name="Rashmi Tarkeshwar Singh" userId="68a6778a-50ba-49c5-9a37-e67a9d27a7f7" providerId="ADAL" clId="{8C677866-3C44-46F5-87D9-70705ECE454D}" dt="2024-04-27T18:29:51.454" v="188" actId="113"/>
        <pc:sldMkLst>
          <pc:docMk/>
          <pc:sldMk cId="613824277" sldId="494"/>
        </pc:sldMkLst>
        <pc:spChg chg="mod">
          <ac:chgData name="Rashmi Tarkeshwar Singh" userId="68a6778a-50ba-49c5-9a37-e67a9d27a7f7" providerId="ADAL" clId="{8C677866-3C44-46F5-87D9-70705ECE454D}" dt="2024-04-27T18:26:11.874" v="175" actId="20577"/>
          <ac:spMkLst>
            <pc:docMk/>
            <pc:sldMk cId="613824277" sldId="494"/>
            <ac:spMk id="5" creationId="{AF6B602B-9F4F-69B0-80AF-800AAAC37E45}"/>
          </ac:spMkLst>
        </pc:spChg>
        <pc:graphicFrameChg chg="modGraphic">
          <ac:chgData name="Rashmi Tarkeshwar Singh" userId="68a6778a-50ba-49c5-9a37-e67a9d27a7f7" providerId="ADAL" clId="{8C677866-3C44-46F5-87D9-70705ECE454D}" dt="2024-04-27T18:29:51.454" v="188" actId="113"/>
          <ac:graphicFrameMkLst>
            <pc:docMk/>
            <pc:sldMk cId="613824277" sldId="494"/>
            <ac:graphicFrameMk id="2" creationId="{B0DBA739-1BEC-B95B-9983-8B167AEC8C10}"/>
          </ac:graphicFrameMkLst>
        </pc:graphicFrame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29:27.698" v="183"/>
              <pc2:cmMkLst xmlns:pc2="http://schemas.microsoft.com/office/powerpoint/2019/9/main/command">
                <pc:docMk/>
                <pc:sldMk cId="613824277" sldId="494"/>
                <pc2:cmMk id="{BB1CDEA1-BAB3-4984-BB89-9EF8E14DBDEF}"/>
              </pc2:cmMkLst>
            </pc226:cmChg>
          </p:ext>
        </pc:extLst>
      </pc:sldChg>
      <pc:sldChg chg="modSp mod addCm delCm modCm">
        <pc:chgData name="Rashmi Tarkeshwar Singh" userId="68a6778a-50ba-49c5-9a37-e67a9d27a7f7" providerId="ADAL" clId="{8C677866-3C44-46F5-87D9-70705ECE454D}" dt="2024-05-02T07:11:13.831" v="330"/>
        <pc:sldMkLst>
          <pc:docMk/>
          <pc:sldMk cId="2682973527" sldId="495"/>
        </pc:sldMkLst>
        <pc:spChg chg="mod">
          <ac:chgData name="Rashmi Tarkeshwar Singh" userId="68a6778a-50ba-49c5-9a37-e67a9d27a7f7" providerId="ADAL" clId="{8C677866-3C44-46F5-87D9-70705ECE454D}" dt="2024-04-27T18:26:53.891" v="177" actId="20577"/>
          <ac:spMkLst>
            <pc:docMk/>
            <pc:sldMk cId="2682973527" sldId="495"/>
            <ac:spMk id="4" creationId="{5EECA0BF-47D3-B8D6-8215-39CDC4A88A77}"/>
          </ac:spMkLst>
        </pc:spChg>
        <pc:spChg chg="mod">
          <ac:chgData name="Rashmi Tarkeshwar Singh" userId="68a6778a-50ba-49c5-9a37-e67a9d27a7f7" providerId="ADAL" clId="{8C677866-3C44-46F5-87D9-70705ECE454D}" dt="2024-04-27T17:52:53.982" v="79" actId="20577"/>
          <ac:spMkLst>
            <pc:docMk/>
            <pc:sldMk cId="2682973527" sldId="495"/>
            <ac:spMk id="17" creationId="{D4730021-A8AA-AE7E-71C5-82D99A0680AF}"/>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07:11:13.831" v="330"/>
              <pc2:cmMkLst xmlns:pc2="http://schemas.microsoft.com/office/powerpoint/2019/9/main/command">
                <pc:docMk/>
                <pc:sldMk cId="2682973527" sldId="495"/>
                <pc2:cmMk id="{6CB6C0B9-F283-4DE8-AB6E-E6D0A05EC7F6}"/>
              </pc2:cmMkLst>
            </pc226:cmChg>
          </p:ext>
        </pc:extLst>
      </pc:sldChg>
      <pc:sldChg chg="addCm delCm modCm">
        <pc:chgData name="Rashmi Tarkeshwar Singh" userId="68a6778a-50ba-49c5-9a37-e67a9d27a7f7" providerId="ADAL" clId="{8C677866-3C44-46F5-87D9-70705ECE454D}" dt="2024-05-02T10:22:53.353" v="722"/>
        <pc:sldMkLst>
          <pc:docMk/>
          <pc:sldMk cId="4074885101" sldId="496"/>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2:53.353" v="722"/>
              <pc2:cmMkLst xmlns:pc2="http://schemas.microsoft.com/office/powerpoint/2019/9/main/command">
                <pc:docMk/>
                <pc:sldMk cId="4074885101" sldId="496"/>
                <pc2:cmMk id="{9BB83A2B-0808-4717-BA12-0BCC09D3CAF4}"/>
              </pc2:cmMkLst>
            </pc226:cmChg>
          </p:ext>
        </pc:extLst>
      </pc:sldChg>
      <pc:sldChg chg="modSp mod">
        <pc:chgData name="Rashmi Tarkeshwar Singh" userId="68a6778a-50ba-49c5-9a37-e67a9d27a7f7" providerId="ADAL" clId="{8C677866-3C44-46F5-87D9-70705ECE454D}" dt="2024-05-02T10:09:35.792" v="361" actId="20577"/>
        <pc:sldMkLst>
          <pc:docMk/>
          <pc:sldMk cId="237188353" sldId="501"/>
        </pc:sldMkLst>
        <pc:spChg chg="mod">
          <ac:chgData name="Rashmi Tarkeshwar Singh" userId="68a6778a-50ba-49c5-9a37-e67a9d27a7f7" providerId="ADAL" clId="{8C677866-3C44-46F5-87D9-70705ECE454D}" dt="2024-05-02T10:09:35.792" v="361" actId="20577"/>
          <ac:spMkLst>
            <pc:docMk/>
            <pc:sldMk cId="237188353" sldId="501"/>
            <ac:spMk id="8" creationId="{9371F294-4E98-EFAA-CF9B-307B3C2A9D55}"/>
          </ac:spMkLst>
        </pc:spChg>
      </pc:sldChg>
      <pc:sldChg chg="modSp mod">
        <pc:chgData name="Rashmi Tarkeshwar Singh" userId="68a6778a-50ba-49c5-9a37-e67a9d27a7f7" providerId="ADAL" clId="{8C677866-3C44-46F5-87D9-70705ECE454D}" dt="2024-04-27T18:18:41.527" v="166" actId="20577"/>
        <pc:sldMkLst>
          <pc:docMk/>
          <pc:sldMk cId="2840278989" sldId="502"/>
        </pc:sldMkLst>
        <pc:spChg chg="mod">
          <ac:chgData name="Rashmi Tarkeshwar Singh" userId="68a6778a-50ba-49c5-9a37-e67a9d27a7f7" providerId="ADAL" clId="{8C677866-3C44-46F5-87D9-70705ECE454D}" dt="2024-04-27T18:18:41.527" v="166" actId="20577"/>
          <ac:spMkLst>
            <pc:docMk/>
            <pc:sldMk cId="2840278989" sldId="502"/>
            <ac:spMk id="8" creationId="{9371F294-4E98-EFAA-CF9B-307B3C2A9D55}"/>
          </ac:spMkLst>
        </pc:spChg>
      </pc:sldChg>
      <pc:sldChg chg="modSp mod addCm delCm modCm">
        <pc:chgData name="Rashmi Tarkeshwar Singh" userId="68a6778a-50ba-49c5-9a37-e67a9d27a7f7" providerId="ADAL" clId="{8C677866-3C44-46F5-87D9-70705ECE454D}" dt="2024-05-02T10:23:18.014" v="724"/>
        <pc:sldMkLst>
          <pc:docMk/>
          <pc:sldMk cId="1737941736" sldId="504"/>
        </pc:sldMkLst>
        <pc:spChg chg="mod">
          <ac:chgData name="Rashmi Tarkeshwar Singh" userId="68a6778a-50ba-49c5-9a37-e67a9d27a7f7" providerId="ADAL" clId="{8C677866-3C44-46F5-87D9-70705ECE454D}" dt="2024-04-27T18:42:23.092" v="217" actId="20577"/>
          <ac:spMkLst>
            <pc:docMk/>
            <pc:sldMk cId="1737941736" sldId="504"/>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3:18.014" v="724"/>
              <pc2:cmMkLst xmlns:pc2="http://schemas.microsoft.com/office/powerpoint/2019/9/main/command">
                <pc:docMk/>
                <pc:sldMk cId="1737941736" sldId="504"/>
                <pc2:cmMk id="{6B01AA22-87AD-46FD-918D-A74F8636BDFC}"/>
              </pc2:cmMkLst>
            </pc226:cmChg>
          </p:ext>
        </pc:extLst>
      </pc:sldChg>
      <pc:sldChg chg="modSp mod addCm delCm modCm">
        <pc:chgData name="Rashmi Tarkeshwar Singh" userId="68a6778a-50ba-49c5-9a37-e67a9d27a7f7" providerId="ADAL" clId="{8C677866-3C44-46F5-87D9-70705ECE454D}" dt="2024-05-02T10:23:23.288" v="726"/>
        <pc:sldMkLst>
          <pc:docMk/>
          <pc:sldMk cId="2667544462" sldId="505"/>
        </pc:sldMkLst>
        <pc:spChg chg="mod">
          <ac:chgData name="Rashmi Tarkeshwar Singh" userId="68a6778a-50ba-49c5-9a37-e67a9d27a7f7" providerId="ADAL" clId="{8C677866-3C44-46F5-87D9-70705ECE454D}" dt="2024-04-27T18:43:29.236" v="222" actId="20577"/>
          <ac:spMkLst>
            <pc:docMk/>
            <pc:sldMk cId="2667544462" sldId="505"/>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3:23.288" v="726"/>
              <pc2:cmMkLst xmlns:pc2="http://schemas.microsoft.com/office/powerpoint/2019/9/main/command">
                <pc:docMk/>
                <pc:sldMk cId="2667544462" sldId="505"/>
                <pc2:cmMk id="{8C0ED15E-8648-4F4E-88CB-07DA09083172}"/>
              </pc2:cmMkLst>
            </pc226:cmChg>
          </p:ext>
        </pc:extLst>
      </pc:sldChg>
      <pc:sldChg chg="modSp mod addCm delCm modCm">
        <pc:chgData name="Rashmi Tarkeshwar Singh" userId="68a6778a-50ba-49c5-9a37-e67a9d27a7f7" providerId="ADAL" clId="{8C677866-3C44-46F5-87D9-70705ECE454D}" dt="2024-05-02T10:53:03.121" v="863" actId="13926"/>
        <pc:sldMkLst>
          <pc:docMk/>
          <pc:sldMk cId="1643009230" sldId="506"/>
        </pc:sldMkLst>
        <pc:spChg chg="mod">
          <ac:chgData name="Rashmi Tarkeshwar Singh" userId="68a6778a-50ba-49c5-9a37-e67a9d27a7f7" providerId="ADAL" clId="{8C677866-3C44-46F5-87D9-70705ECE454D}" dt="2024-05-02T10:53:03.121" v="863" actId="13926"/>
          <ac:spMkLst>
            <pc:docMk/>
            <pc:sldMk cId="1643009230" sldId="506"/>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27:52.726" v="734"/>
              <pc2:cmMkLst xmlns:pc2="http://schemas.microsoft.com/office/powerpoint/2019/9/main/command">
                <pc:docMk/>
                <pc:sldMk cId="1643009230" sldId="506"/>
                <pc2:cmMk id="{B7B11F50-1F41-4979-A07A-3163826584FB}"/>
              </pc2:cmMkLst>
            </pc226:cmChg>
          </p:ext>
        </pc:extLst>
      </pc:sldChg>
      <pc:sldChg chg="modSp mod">
        <pc:chgData name="Rashmi Tarkeshwar Singh" userId="68a6778a-50ba-49c5-9a37-e67a9d27a7f7" providerId="ADAL" clId="{8C677866-3C44-46F5-87D9-70705ECE454D}" dt="2024-04-27T18:44:02.321" v="225" actId="20577"/>
        <pc:sldMkLst>
          <pc:docMk/>
          <pc:sldMk cId="1069409145" sldId="507"/>
        </pc:sldMkLst>
        <pc:spChg chg="mod">
          <ac:chgData name="Rashmi Tarkeshwar Singh" userId="68a6778a-50ba-49c5-9a37-e67a9d27a7f7" providerId="ADAL" clId="{8C677866-3C44-46F5-87D9-70705ECE454D}" dt="2024-04-27T18:44:02.321" v="225" actId="20577"/>
          <ac:spMkLst>
            <pc:docMk/>
            <pc:sldMk cId="1069409145" sldId="507"/>
            <ac:spMk id="8" creationId="{9371F294-4E98-EFAA-CF9B-307B3C2A9D55}"/>
          </ac:spMkLst>
        </pc:spChg>
      </pc:sldChg>
      <pc:sldChg chg="modSp mod">
        <pc:chgData name="Rashmi Tarkeshwar Singh" userId="68a6778a-50ba-49c5-9a37-e67a9d27a7f7" providerId="ADAL" clId="{8C677866-3C44-46F5-87D9-70705ECE454D}" dt="2024-04-27T18:44:18.355" v="228" actId="20577"/>
        <pc:sldMkLst>
          <pc:docMk/>
          <pc:sldMk cId="284176761" sldId="508"/>
        </pc:sldMkLst>
        <pc:spChg chg="mod">
          <ac:chgData name="Rashmi Tarkeshwar Singh" userId="68a6778a-50ba-49c5-9a37-e67a9d27a7f7" providerId="ADAL" clId="{8C677866-3C44-46F5-87D9-70705ECE454D}" dt="2024-04-27T18:44:18.355" v="228" actId="20577"/>
          <ac:spMkLst>
            <pc:docMk/>
            <pc:sldMk cId="284176761" sldId="508"/>
            <ac:spMk id="8" creationId="{9371F294-4E98-EFAA-CF9B-307B3C2A9D55}"/>
          </ac:spMkLst>
        </pc:spChg>
      </pc:sldChg>
      <pc:sldChg chg="modSp mod">
        <pc:chgData name="Rashmi Tarkeshwar Singh" userId="68a6778a-50ba-49c5-9a37-e67a9d27a7f7" providerId="ADAL" clId="{8C677866-3C44-46F5-87D9-70705ECE454D}" dt="2024-05-02T10:53:48.379" v="864" actId="6549"/>
        <pc:sldMkLst>
          <pc:docMk/>
          <pc:sldMk cId="2976329728" sldId="509"/>
        </pc:sldMkLst>
        <pc:spChg chg="mod">
          <ac:chgData name="Rashmi Tarkeshwar Singh" userId="68a6778a-50ba-49c5-9a37-e67a9d27a7f7" providerId="ADAL" clId="{8C677866-3C44-46F5-87D9-70705ECE454D}" dt="2024-05-02T10:53:48.379" v="864" actId="6549"/>
          <ac:spMkLst>
            <pc:docMk/>
            <pc:sldMk cId="2976329728" sldId="509"/>
            <ac:spMk id="8" creationId="{9371F294-4E98-EFAA-CF9B-307B3C2A9D55}"/>
          </ac:spMkLst>
        </pc:spChg>
      </pc:sldChg>
      <pc:sldChg chg="modSp mod addCm delCm">
        <pc:chgData name="Rashmi Tarkeshwar Singh" userId="68a6778a-50ba-49c5-9a37-e67a9d27a7f7" providerId="ADAL" clId="{8C677866-3C44-46F5-87D9-70705ECE454D}" dt="2024-04-27T18:41:04.077" v="214"/>
        <pc:sldMkLst>
          <pc:docMk/>
          <pc:sldMk cId="3359167374" sldId="511"/>
        </pc:sldMkLst>
        <pc:spChg chg="mod">
          <ac:chgData name="Rashmi Tarkeshwar Singh" userId="68a6778a-50ba-49c5-9a37-e67a9d27a7f7" providerId="ADAL" clId="{8C677866-3C44-46F5-87D9-70705ECE454D}" dt="2024-04-27T18:40:31.431" v="212" actId="20577"/>
          <ac:spMkLst>
            <pc:docMk/>
            <pc:sldMk cId="3359167374" sldId="511"/>
            <ac:spMk id="7" creationId="{B0821990-A3AC-E4D7-FB25-3BF9AD489BF3}"/>
          </ac:spMkLst>
        </pc:spChg>
        <pc:spChg chg="mod">
          <ac:chgData name="Rashmi Tarkeshwar Singh" userId="68a6778a-50ba-49c5-9a37-e67a9d27a7f7" providerId="ADAL" clId="{8C677866-3C44-46F5-87D9-70705ECE454D}" dt="2024-04-27T18:36:54.952" v="197" actId="20577"/>
          <ac:spMkLst>
            <pc:docMk/>
            <pc:sldMk cId="3359167374" sldId="511"/>
            <ac:spMk id="11" creationId="{F91B18D8-FD15-5A16-1EC9-F0502C98291A}"/>
          </ac:spMkLst>
        </pc:spChg>
        <pc:spChg chg="mod">
          <ac:chgData name="Rashmi Tarkeshwar Singh" userId="68a6778a-50ba-49c5-9a37-e67a9d27a7f7" providerId="ADAL" clId="{8C677866-3C44-46F5-87D9-70705ECE454D}" dt="2024-04-27T18:38:48.077" v="204" actId="20577"/>
          <ac:spMkLst>
            <pc:docMk/>
            <pc:sldMk cId="3359167374" sldId="511"/>
            <ac:spMk id="21" creationId="{E47966DF-45EA-E9C2-A979-1BC106047D7E}"/>
          </ac:spMkLst>
        </pc:spChg>
        <pc:spChg chg="mod">
          <ac:chgData name="Rashmi Tarkeshwar Singh" userId="68a6778a-50ba-49c5-9a37-e67a9d27a7f7" providerId="ADAL" clId="{8C677866-3C44-46F5-87D9-70705ECE454D}" dt="2024-04-27T18:39:07.465" v="207" actId="20577"/>
          <ac:spMkLst>
            <pc:docMk/>
            <pc:sldMk cId="3359167374" sldId="511"/>
            <ac:spMk id="26" creationId="{C58CAFD3-2F56-A946-B872-38CF3125D4F8}"/>
          </ac:spMkLst>
        </pc:spChg>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8C677866-3C44-46F5-87D9-70705ECE454D}" dt="2024-04-27T18:39:43.675" v="208"/>
              <pc2:cmMkLst xmlns:pc2="http://schemas.microsoft.com/office/powerpoint/2019/9/main/command">
                <pc:docMk/>
                <pc:sldMk cId="3359167374" sldId="511"/>
                <pc2:cmMk id="{416F584D-6D6A-4189-92FE-AD0695C3F936}"/>
              </pc2:cmMkLst>
            </pc226:cmChg>
            <pc226:cmChg xmlns:pc226="http://schemas.microsoft.com/office/powerpoint/2022/06/main/command" chg="add">
              <pc226:chgData name="Rashmi Tarkeshwar Singh" userId="68a6778a-50ba-49c5-9a37-e67a9d27a7f7" providerId="ADAL" clId="{8C677866-3C44-46F5-87D9-70705ECE454D}" dt="2024-04-27T18:41:01.276" v="213"/>
              <pc2:cmMkLst xmlns:pc2="http://schemas.microsoft.com/office/powerpoint/2019/9/main/command">
                <pc:docMk/>
                <pc:sldMk cId="3359167374" sldId="511"/>
                <pc2:cmMk id="{E1BFC9D2-BEB0-408D-8871-A06C7E52C0D6}"/>
              </pc2:cmMkLst>
            </pc226:cmChg>
            <pc226:cmChg xmlns:pc226="http://schemas.microsoft.com/office/powerpoint/2022/06/main/command" chg="add">
              <pc226:chgData name="Rashmi Tarkeshwar Singh" userId="68a6778a-50ba-49c5-9a37-e67a9d27a7f7" providerId="ADAL" clId="{8C677866-3C44-46F5-87D9-70705ECE454D}" dt="2024-04-27T18:37:39.125" v="198"/>
              <pc2:cmMkLst xmlns:pc2="http://schemas.microsoft.com/office/powerpoint/2019/9/main/command">
                <pc:docMk/>
                <pc:sldMk cId="3359167374" sldId="511"/>
                <pc2:cmMk id="{965026E1-6FEF-4356-84F4-F53B5A432DFF}"/>
              </pc2:cmMkLst>
            </pc226:cmChg>
            <pc226:cmChg xmlns:pc226="http://schemas.microsoft.com/office/powerpoint/2022/06/main/command" chg="add del">
              <pc226:chgData name="Rashmi Tarkeshwar Singh" userId="68a6778a-50ba-49c5-9a37-e67a9d27a7f7" providerId="ADAL" clId="{8C677866-3C44-46F5-87D9-70705ECE454D}" dt="2024-04-27T18:41:04.077" v="214"/>
              <pc2:cmMkLst xmlns:pc2="http://schemas.microsoft.com/office/powerpoint/2019/9/main/command">
                <pc:docMk/>
                <pc:sldMk cId="3359167374" sldId="511"/>
                <pc2:cmMk id="{E6F87BF1-F7E1-4566-9B9E-0605C86585CF}"/>
              </pc2:cmMkLst>
            </pc226:cmChg>
          </p:ext>
        </pc:extLst>
      </pc:sldChg>
      <pc:sldChg chg="modSp mod addCm delCm modCm">
        <pc:chgData name="Rashmi Tarkeshwar Singh" userId="68a6778a-50ba-49c5-9a37-e67a9d27a7f7" providerId="ADAL" clId="{8C677866-3C44-46F5-87D9-70705ECE454D}" dt="2024-05-02T10:10:23.207" v="366"/>
        <pc:sldMkLst>
          <pc:docMk/>
          <pc:sldMk cId="1627597914" sldId="512"/>
        </pc:sldMkLst>
        <pc:spChg chg="mod">
          <ac:chgData name="Rashmi Tarkeshwar Singh" userId="68a6778a-50ba-49c5-9a37-e67a9d27a7f7" providerId="ADAL" clId="{8C677866-3C44-46F5-87D9-70705ECE454D}" dt="2024-05-02T10:09:56.388" v="364" actId="20577"/>
          <ac:spMkLst>
            <pc:docMk/>
            <pc:sldMk cId="1627597914" sldId="512"/>
            <ac:spMk id="8" creationId="{9371F294-4E98-EFAA-CF9B-307B3C2A9D55}"/>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8C677866-3C44-46F5-87D9-70705ECE454D}" dt="2024-05-02T10:10:23.207" v="366"/>
              <pc2:cmMkLst xmlns:pc2="http://schemas.microsoft.com/office/powerpoint/2019/9/main/command">
                <pc:docMk/>
                <pc:sldMk cId="1627597914" sldId="512"/>
                <pc2:cmMk id="{644D47FA-3D63-4281-B378-82DB0E68A59F}"/>
              </pc2:cmMkLst>
            </pc226:cmChg>
          </p:ext>
        </pc:extLst>
      </pc:sldChg>
      <pc:sldChg chg="modSp mod">
        <pc:chgData name="Rashmi Tarkeshwar Singh" userId="68a6778a-50ba-49c5-9a37-e67a9d27a7f7" providerId="ADAL" clId="{8C677866-3C44-46F5-87D9-70705ECE454D}" dt="2024-05-02T10:05:00.562" v="349" actId="113"/>
        <pc:sldMkLst>
          <pc:docMk/>
          <pc:sldMk cId="3741164250" sldId="517"/>
        </pc:sldMkLst>
        <pc:spChg chg="mod">
          <ac:chgData name="Rashmi Tarkeshwar Singh" userId="68a6778a-50ba-49c5-9a37-e67a9d27a7f7" providerId="ADAL" clId="{8C677866-3C44-46F5-87D9-70705ECE454D}" dt="2024-05-02T10:05:00.562" v="349" actId="113"/>
          <ac:spMkLst>
            <pc:docMk/>
            <pc:sldMk cId="3741164250" sldId="517"/>
            <ac:spMk id="50" creationId="{63AC1DB8-5AB6-06FB-6FE5-AEA878F4D562}"/>
          </ac:spMkLst>
        </pc:spChg>
      </pc:sldChg>
      <pc:sldChg chg="modSp mod">
        <pc:chgData name="Rashmi Tarkeshwar Singh" userId="68a6778a-50ba-49c5-9a37-e67a9d27a7f7" providerId="ADAL" clId="{8C677866-3C44-46F5-87D9-70705ECE454D}" dt="2024-05-02T10:59:25.251" v="884" actId="20577"/>
        <pc:sldMkLst>
          <pc:docMk/>
          <pc:sldMk cId="2495501542" sldId="518"/>
        </pc:sldMkLst>
        <pc:spChg chg="mod">
          <ac:chgData name="Rashmi Tarkeshwar Singh" userId="68a6778a-50ba-49c5-9a37-e67a9d27a7f7" providerId="ADAL" clId="{8C677866-3C44-46F5-87D9-70705ECE454D}" dt="2024-05-02T07:29:54.193" v="339" actId="20577"/>
          <ac:spMkLst>
            <pc:docMk/>
            <pc:sldMk cId="2495501542" sldId="518"/>
            <ac:spMk id="5" creationId="{AF6B602B-9F4F-69B0-80AF-800AAAC37E45}"/>
          </ac:spMkLst>
        </pc:spChg>
        <pc:graphicFrameChg chg="modGraphic">
          <ac:chgData name="Rashmi Tarkeshwar Singh" userId="68a6778a-50ba-49c5-9a37-e67a9d27a7f7" providerId="ADAL" clId="{8C677866-3C44-46F5-87D9-70705ECE454D}" dt="2024-05-02T10:59:25.251" v="884" actId="20577"/>
          <ac:graphicFrameMkLst>
            <pc:docMk/>
            <pc:sldMk cId="2495501542" sldId="518"/>
            <ac:graphicFrameMk id="3" creationId="{35BF8409-81FD-FA6C-1C25-0DF041D989BA}"/>
          </ac:graphicFrameMkLst>
        </pc:graphicFrameChg>
      </pc:sldChg>
      <pc:sldChg chg="new del">
        <pc:chgData name="Rashmi Tarkeshwar Singh" userId="68a6778a-50ba-49c5-9a37-e67a9d27a7f7" providerId="ADAL" clId="{8C677866-3C44-46F5-87D9-70705ECE454D}" dt="2024-05-02T10:07:37.958" v="355" actId="680"/>
        <pc:sldMkLst>
          <pc:docMk/>
          <pc:sldMk cId="2813224051" sldId="522"/>
        </pc:sldMkLst>
      </pc:sldChg>
      <pc:sldChg chg="new del">
        <pc:chgData name="Rashmi Tarkeshwar Singh" userId="68a6778a-50ba-49c5-9a37-e67a9d27a7f7" providerId="ADAL" clId="{8C677866-3C44-46F5-87D9-70705ECE454D}" dt="2024-05-02T10:07:37.011" v="354" actId="680"/>
        <pc:sldMkLst>
          <pc:docMk/>
          <pc:sldMk cId="34573213" sldId="523"/>
        </pc:sldMkLst>
      </pc:sldChg>
      <pc:sldChg chg="new del">
        <pc:chgData name="Rashmi Tarkeshwar Singh" userId="68a6778a-50ba-49c5-9a37-e67a9d27a7f7" providerId="ADAL" clId="{8C677866-3C44-46F5-87D9-70705ECE454D}" dt="2024-05-02T10:07:36.397" v="353" actId="680"/>
        <pc:sldMkLst>
          <pc:docMk/>
          <pc:sldMk cId="2391247087" sldId="524"/>
        </pc:sldMkLst>
      </pc:sldChg>
    </pc:docChg>
  </pc:docChgLst>
  <pc:docChgLst>
    <pc:chgData name="Mukesh Sekar" userId="3c5cfd04-35e4-408d-ae58-42dff3b60fa3" providerId="ADAL" clId="{088F5201-9553-4748-827A-FBF1E349F818}"/>
    <pc:docChg chg="undo custSel modSld">
      <pc:chgData name="Mukesh Sekar" userId="3c5cfd04-35e4-408d-ae58-42dff3b60fa3" providerId="ADAL" clId="{088F5201-9553-4748-827A-FBF1E349F818}" dt="2024-04-30T09:26:32.415" v="889" actId="207"/>
      <pc:docMkLst>
        <pc:docMk/>
      </pc:docMkLst>
      <pc:sldChg chg="modSp mod">
        <pc:chgData name="Mukesh Sekar" userId="3c5cfd04-35e4-408d-ae58-42dff3b60fa3" providerId="ADAL" clId="{088F5201-9553-4748-827A-FBF1E349F818}" dt="2024-04-29T11:15:02.010" v="6" actId="207"/>
        <pc:sldMkLst>
          <pc:docMk/>
          <pc:sldMk cId="1331790163" sldId="391"/>
        </pc:sldMkLst>
        <pc:spChg chg="mod">
          <ac:chgData name="Mukesh Sekar" userId="3c5cfd04-35e4-408d-ae58-42dff3b60fa3" providerId="ADAL" clId="{088F5201-9553-4748-827A-FBF1E349F818}" dt="2024-04-29T11:15:02.010" v="6" actId="207"/>
          <ac:spMkLst>
            <pc:docMk/>
            <pc:sldMk cId="1331790163" sldId="391"/>
            <ac:spMk id="2" creationId="{DE6F7494-6A45-E64A-DD81-4FB7F92434D5}"/>
          </ac:spMkLst>
        </pc:spChg>
      </pc:sldChg>
      <pc:sldChg chg="modSp mod">
        <pc:chgData name="Mukesh Sekar" userId="3c5cfd04-35e4-408d-ae58-42dff3b60fa3" providerId="ADAL" clId="{088F5201-9553-4748-827A-FBF1E349F818}" dt="2024-04-30T04:28:50.730" v="649"/>
        <pc:sldMkLst>
          <pc:docMk/>
          <pc:sldMk cId="93098615" sldId="403"/>
        </pc:sldMkLst>
        <pc:picChg chg="mod">
          <ac:chgData name="Mukesh Sekar" userId="3c5cfd04-35e4-408d-ae58-42dff3b60fa3" providerId="ADAL" clId="{088F5201-9553-4748-827A-FBF1E349F818}" dt="2024-04-30T04:27:39.127" v="557"/>
          <ac:picMkLst>
            <pc:docMk/>
            <pc:sldMk cId="93098615" sldId="403"/>
            <ac:picMk id="10" creationId="{BF14CA30-4E15-3B9E-F5F4-051E8CA302A7}"/>
          </ac:picMkLst>
        </pc:picChg>
        <pc:picChg chg="mod">
          <ac:chgData name="Mukesh Sekar" userId="3c5cfd04-35e4-408d-ae58-42dff3b60fa3" providerId="ADAL" clId="{088F5201-9553-4748-827A-FBF1E349F818}" dt="2024-04-30T04:28:50.730" v="649"/>
          <ac:picMkLst>
            <pc:docMk/>
            <pc:sldMk cId="93098615" sldId="403"/>
            <ac:picMk id="13" creationId="{FF955BA9-C91F-645D-0E7A-11612B36CDF1}"/>
          </ac:picMkLst>
        </pc:picChg>
      </pc:sldChg>
      <pc:sldChg chg="modSp mod">
        <pc:chgData name="Mukesh Sekar" userId="3c5cfd04-35e4-408d-ae58-42dff3b60fa3" providerId="ADAL" clId="{088F5201-9553-4748-827A-FBF1E349F818}" dt="2024-04-29T11:13:33.416" v="4" actId="12"/>
        <pc:sldMkLst>
          <pc:docMk/>
          <pc:sldMk cId="674701716" sldId="406"/>
        </pc:sldMkLst>
        <pc:spChg chg="mod">
          <ac:chgData name="Mukesh Sekar" userId="3c5cfd04-35e4-408d-ae58-42dff3b60fa3" providerId="ADAL" clId="{088F5201-9553-4748-827A-FBF1E349F818}" dt="2024-04-29T11:13:26.504" v="3" actId="12"/>
          <ac:spMkLst>
            <pc:docMk/>
            <pc:sldMk cId="674701716" sldId="406"/>
            <ac:spMk id="6" creationId="{5330B6B3-96E7-7B61-799E-97AA5E6AE753}"/>
          </ac:spMkLst>
        </pc:spChg>
        <pc:spChg chg="mod">
          <ac:chgData name="Mukesh Sekar" userId="3c5cfd04-35e4-408d-ae58-42dff3b60fa3" providerId="ADAL" clId="{088F5201-9553-4748-827A-FBF1E349F818}" dt="2024-04-29T11:13:33.416" v="4" actId="12"/>
          <ac:spMkLst>
            <pc:docMk/>
            <pc:sldMk cId="674701716" sldId="406"/>
            <ac:spMk id="8" creationId="{825ED68E-4963-E426-0BEC-A34B41156BC9}"/>
          </ac:spMkLst>
        </pc:spChg>
      </pc:sldChg>
      <pc:sldChg chg="modSp mod modCm">
        <pc:chgData name="Mukesh Sekar" userId="3c5cfd04-35e4-408d-ae58-42dff3b60fa3" providerId="ADAL" clId="{088F5201-9553-4748-827A-FBF1E349F818}" dt="2024-04-30T09:06:52.472" v="719" actId="2056"/>
        <pc:sldMkLst>
          <pc:docMk/>
          <pc:sldMk cId="433785557" sldId="408"/>
        </pc:sldMkLst>
        <pc:picChg chg="mod">
          <ac:chgData name="Mukesh Sekar" userId="3c5cfd04-35e4-408d-ae58-42dff3b60fa3" providerId="ADAL" clId="{088F5201-9553-4748-827A-FBF1E349F818}" dt="2024-04-30T04:29:21.308" v="650" actId="1076"/>
          <ac:picMkLst>
            <pc:docMk/>
            <pc:sldMk cId="433785557" sldId="408"/>
            <ac:picMk id="6" creationId="{137F2352-3EDC-86AB-8DA7-5067F0EDDAB2}"/>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9:06:52.472" v="719" actId="2056"/>
              <pc2:cmMkLst xmlns:pc2="http://schemas.microsoft.com/office/powerpoint/2019/9/main/command">
                <pc:docMk/>
                <pc:sldMk cId="433785557" sldId="408"/>
                <pc2:cmMk id="{1FCE8411-F91D-4D3C-951E-36F46865C486}"/>
              </pc2:cmMkLst>
            </pc226:cmChg>
          </p:ext>
        </pc:extLst>
      </pc:sldChg>
      <pc:sldChg chg="modSp mod">
        <pc:chgData name="Mukesh Sekar" userId="3c5cfd04-35e4-408d-ae58-42dff3b60fa3" providerId="ADAL" clId="{088F5201-9553-4748-827A-FBF1E349F818}" dt="2024-04-29T11:14:51.335" v="5" actId="1076"/>
        <pc:sldMkLst>
          <pc:docMk/>
          <pc:sldMk cId="1797630357" sldId="410"/>
        </pc:sldMkLst>
        <pc:grpChg chg="mod">
          <ac:chgData name="Mukesh Sekar" userId="3c5cfd04-35e4-408d-ae58-42dff3b60fa3" providerId="ADAL" clId="{088F5201-9553-4748-827A-FBF1E349F818}" dt="2024-04-29T11:14:51.335" v="5" actId="1076"/>
          <ac:grpSpMkLst>
            <pc:docMk/>
            <pc:sldMk cId="1797630357" sldId="410"/>
            <ac:grpSpMk id="2" creationId="{7A4F73FA-186A-2C24-1D57-BF0C87D1DD87}"/>
          </ac:grpSpMkLst>
        </pc:grpChg>
      </pc:sldChg>
      <pc:sldChg chg="addSp delSp modSp mod modCm">
        <pc:chgData name="Mukesh Sekar" userId="3c5cfd04-35e4-408d-ae58-42dff3b60fa3" providerId="ADAL" clId="{088F5201-9553-4748-827A-FBF1E349F818}" dt="2024-04-30T09:15:49.683" v="768" actId="207"/>
        <pc:sldMkLst>
          <pc:docMk/>
          <pc:sldMk cId="3882709920" sldId="416"/>
        </pc:sldMkLst>
        <pc:spChg chg="mod">
          <ac:chgData name="Mukesh Sekar" userId="3c5cfd04-35e4-408d-ae58-42dff3b60fa3" providerId="ADAL" clId="{088F5201-9553-4748-827A-FBF1E349F818}" dt="2024-04-30T09:15:49.683" v="768" actId="207"/>
          <ac:spMkLst>
            <pc:docMk/>
            <pc:sldMk cId="3882709920" sldId="416"/>
            <ac:spMk id="9" creationId="{E249B649-11D4-EBA8-4C9E-E719DE04003C}"/>
          </ac:spMkLst>
        </pc:spChg>
        <pc:spChg chg="mod">
          <ac:chgData name="Mukesh Sekar" userId="3c5cfd04-35e4-408d-ae58-42dff3b60fa3" providerId="ADAL" clId="{088F5201-9553-4748-827A-FBF1E349F818}" dt="2024-04-30T09:15:25.770" v="765" actId="207"/>
          <ac:spMkLst>
            <pc:docMk/>
            <pc:sldMk cId="3882709920" sldId="416"/>
            <ac:spMk id="29" creationId="{B4EFBF18-0CD7-04E7-0B71-81B3034DE5AD}"/>
          </ac:spMkLst>
        </pc:spChg>
        <pc:grpChg chg="del">
          <ac:chgData name="Mukesh Sekar" userId="3c5cfd04-35e4-408d-ae58-42dff3b60fa3" providerId="ADAL" clId="{088F5201-9553-4748-827A-FBF1E349F818}" dt="2024-04-30T09:14:12.570" v="748" actId="478"/>
          <ac:grpSpMkLst>
            <pc:docMk/>
            <pc:sldMk cId="3882709920" sldId="416"/>
            <ac:grpSpMk id="4" creationId="{5ABA710C-2AFB-9F87-DB89-FC5721FDB316}"/>
          </ac:grpSpMkLst>
        </pc:grpChg>
        <pc:grpChg chg="del">
          <ac:chgData name="Mukesh Sekar" userId="3c5cfd04-35e4-408d-ae58-42dff3b60fa3" providerId="ADAL" clId="{088F5201-9553-4748-827A-FBF1E349F818}" dt="2024-04-30T09:13:52.450" v="740" actId="478"/>
          <ac:grpSpMkLst>
            <pc:docMk/>
            <pc:sldMk cId="3882709920" sldId="416"/>
            <ac:grpSpMk id="6" creationId="{2F95B4E0-766A-E130-F63B-C046FB409444}"/>
          </ac:grpSpMkLst>
        </pc:grpChg>
        <pc:grpChg chg="del">
          <ac:chgData name="Mukesh Sekar" userId="3c5cfd04-35e4-408d-ae58-42dff3b60fa3" providerId="ADAL" clId="{088F5201-9553-4748-827A-FBF1E349F818}" dt="2024-04-30T09:13:38.395" v="732" actId="478"/>
          <ac:grpSpMkLst>
            <pc:docMk/>
            <pc:sldMk cId="3882709920" sldId="416"/>
            <ac:grpSpMk id="7" creationId="{6B6A9AF2-3A6F-4CB4-F2B3-8EF1FA32DF29}"/>
          </ac:grpSpMkLst>
        </pc:grpChg>
        <pc:grpChg chg="del">
          <ac:chgData name="Mukesh Sekar" userId="3c5cfd04-35e4-408d-ae58-42dff3b60fa3" providerId="ADAL" clId="{088F5201-9553-4748-827A-FBF1E349F818}" dt="2024-04-30T09:15:08.833" v="755" actId="478"/>
          <ac:grpSpMkLst>
            <pc:docMk/>
            <pc:sldMk cId="3882709920" sldId="416"/>
            <ac:grpSpMk id="8" creationId="{C158445C-E6CB-A18B-BB90-B10B66C792E2}"/>
          </ac:grpSpMkLst>
        </pc:grpChg>
        <pc:picChg chg="del">
          <ac:chgData name="Mukesh Sekar" userId="3c5cfd04-35e4-408d-ae58-42dff3b60fa3" providerId="ADAL" clId="{088F5201-9553-4748-827A-FBF1E349F818}" dt="2024-04-30T09:15:08.833" v="755" actId="478"/>
          <ac:picMkLst>
            <pc:docMk/>
            <pc:sldMk cId="3882709920" sldId="416"/>
            <ac:picMk id="23" creationId="{BA68F069-F9FE-366E-CB41-E39E3F4B72AA}"/>
          </ac:picMkLst>
        </pc:picChg>
        <pc:picChg chg="del">
          <ac:chgData name="Mukesh Sekar" userId="3c5cfd04-35e4-408d-ae58-42dff3b60fa3" providerId="ADAL" clId="{088F5201-9553-4748-827A-FBF1E349F818}" dt="2024-04-30T09:13:38.395" v="732" actId="478"/>
          <ac:picMkLst>
            <pc:docMk/>
            <pc:sldMk cId="3882709920" sldId="416"/>
            <ac:picMk id="26" creationId="{835F9EF3-4D4E-8F14-181F-6EE5C0094C1E}"/>
          </ac:picMkLst>
        </pc:picChg>
        <pc:picChg chg="del">
          <ac:chgData name="Mukesh Sekar" userId="3c5cfd04-35e4-408d-ae58-42dff3b60fa3" providerId="ADAL" clId="{088F5201-9553-4748-827A-FBF1E349F818}" dt="2024-04-30T09:13:52.450" v="740" actId="478"/>
          <ac:picMkLst>
            <pc:docMk/>
            <pc:sldMk cId="3882709920" sldId="416"/>
            <ac:picMk id="28" creationId="{72FAB344-ECBB-1DDA-FF4B-09FED25C921F}"/>
          </ac:picMkLst>
        </pc:picChg>
        <pc:picChg chg="del">
          <ac:chgData name="Mukesh Sekar" userId="3c5cfd04-35e4-408d-ae58-42dff3b60fa3" providerId="ADAL" clId="{088F5201-9553-4748-827A-FBF1E349F818}" dt="2024-04-30T09:14:12.570" v="748" actId="478"/>
          <ac:picMkLst>
            <pc:docMk/>
            <pc:sldMk cId="3882709920" sldId="416"/>
            <ac:picMk id="30" creationId="{0FCAEB3D-4C10-BCC0-673F-9B4DB1AEBC44}"/>
          </ac:picMkLst>
        </pc:picChg>
        <pc:picChg chg="add mod">
          <ac:chgData name="Mukesh Sekar" userId="3c5cfd04-35e4-408d-ae58-42dff3b60fa3" providerId="ADAL" clId="{088F5201-9553-4748-827A-FBF1E349F818}" dt="2024-04-30T09:13:43.726" v="735" actId="1076"/>
          <ac:picMkLst>
            <pc:docMk/>
            <pc:sldMk cId="3882709920" sldId="416"/>
            <ac:picMk id="32" creationId="{84ADBFC7-6AD5-833A-B4E3-0452CF969792}"/>
          </ac:picMkLst>
        </pc:picChg>
        <pc:picChg chg="add mod">
          <ac:chgData name="Mukesh Sekar" userId="3c5cfd04-35e4-408d-ae58-42dff3b60fa3" providerId="ADAL" clId="{088F5201-9553-4748-827A-FBF1E349F818}" dt="2024-04-30T09:13:58.894" v="743" actId="1076"/>
          <ac:picMkLst>
            <pc:docMk/>
            <pc:sldMk cId="3882709920" sldId="416"/>
            <ac:picMk id="34" creationId="{538C6571-B068-34FB-E44D-446B45E2CCC2}"/>
          </ac:picMkLst>
        </pc:picChg>
        <pc:picChg chg="add mod">
          <ac:chgData name="Mukesh Sekar" userId="3c5cfd04-35e4-408d-ae58-42dff3b60fa3" providerId="ADAL" clId="{088F5201-9553-4748-827A-FBF1E349F818}" dt="2024-04-30T09:15:31.373" v="766" actId="1076"/>
          <ac:picMkLst>
            <pc:docMk/>
            <pc:sldMk cId="3882709920" sldId="416"/>
            <ac:picMk id="36" creationId="{F5696AAF-9C9C-4E3F-E910-4BCE7CF469E7}"/>
          </ac:picMkLst>
        </pc:picChg>
        <pc:picChg chg="add mod">
          <ac:chgData name="Mukesh Sekar" userId="3c5cfd04-35e4-408d-ae58-42dff3b60fa3" providerId="ADAL" clId="{088F5201-9553-4748-827A-FBF1E349F818}" dt="2024-04-30T09:15:19.070" v="762" actId="1076"/>
          <ac:picMkLst>
            <pc:docMk/>
            <pc:sldMk cId="3882709920" sldId="416"/>
            <ac:picMk id="38" creationId="{8FB9AD9C-FF27-B63C-71D2-7695FC2624D8}"/>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9:14:12.580" v="749" actId="2056"/>
              <pc2:cmMkLst xmlns:pc2="http://schemas.microsoft.com/office/powerpoint/2019/9/main/command">
                <pc:docMk/>
                <pc:sldMk cId="3882709920" sldId="416"/>
                <pc2:cmMk id="{B4158482-E536-4B64-9509-E13FBE180719}"/>
              </pc2:cmMkLst>
            </pc226:cmChg>
          </p:ext>
        </pc:extLst>
      </pc:sldChg>
      <pc:sldChg chg="addSp delSp modSp mod">
        <pc:chgData name="Mukesh Sekar" userId="3c5cfd04-35e4-408d-ae58-42dff3b60fa3" providerId="ADAL" clId="{088F5201-9553-4748-827A-FBF1E349F818}" dt="2024-04-30T04:31:32.650" v="665" actId="1076"/>
        <pc:sldMkLst>
          <pc:docMk/>
          <pc:sldMk cId="3739552530" sldId="422"/>
        </pc:sldMkLst>
        <pc:picChg chg="add del mod">
          <ac:chgData name="Mukesh Sekar" userId="3c5cfd04-35e4-408d-ae58-42dff3b60fa3" providerId="ADAL" clId="{088F5201-9553-4748-827A-FBF1E349F818}" dt="2024-04-30T04:31:21.847" v="662" actId="478"/>
          <ac:picMkLst>
            <pc:docMk/>
            <pc:sldMk cId="3739552530" sldId="422"/>
            <ac:picMk id="4" creationId="{BE0620B1-F730-BE90-634B-A14950CF1F63}"/>
          </ac:picMkLst>
        </pc:picChg>
        <pc:picChg chg="del mod">
          <ac:chgData name="Mukesh Sekar" userId="3c5cfd04-35e4-408d-ae58-42dff3b60fa3" providerId="ADAL" clId="{088F5201-9553-4748-827A-FBF1E349F818}" dt="2024-04-30T04:31:23.405" v="663" actId="478"/>
          <ac:picMkLst>
            <pc:docMk/>
            <pc:sldMk cId="3739552530" sldId="422"/>
            <ac:picMk id="7" creationId="{146DA3F2-2BDA-3C0C-A57D-7DE67F0C9895}"/>
          </ac:picMkLst>
        </pc:picChg>
        <pc:picChg chg="add mod">
          <ac:chgData name="Mukesh Sekar" userId="3c5cfd04-35e4-408d-ae58-42dff3b60fa3" providerId="ADAL" clId="{088F5201-9553-4748-827A-FBF1E349F818}" dt="2024-04-30T04:31:32.650" v="665" actId="1076"/>
          <ac:picMkLst>
            <pc:docMk/>
            <pc:sldMk cId="3739552530" sldId="422"/>
            <ac:picMk id="8" creationId="{770591E1-6DFF-887F-05CC-9767BC9D8FBA}"/>
          </ac:picMkLst>
        </pc:picChg>
      </pc:sldChg>
      <pc:sldChg chg="addSp delSp modSp mod">
        <pc:chgData name="Mukesh Sekar" userId="3c5cfd04-35e4-408d-ae58-42dff3b60fa3" providerId="ADAL" clId="{088F5201-9553-4748-827A-FBF1E349F818}" dt="2024-04-30T09:21:34.402" v="826" actId="1036"/>
        <pc:sldMkLst>
          <pc:docMk/>
          <pc:sldMk cId="2352734029" sldId="423"/>
        </pc:sldMkLst>
        <pc:spChg chg="mod">
          <ac:chgData name="Mukesh Sekar" userId="3c5cfd04-35e4-408d-ae58-42dff3b60fa3" providerId="ADAL" clId="{088F5201-9553-4748-827A-FBF1E349F818}" dt="2024-04-30T09:21:34.402" v="826" actId="1036"/>
          <ac:spMkLst>
            <pc:docMk/>
            <pc:sldMk cId="2352734029" sldId="423"/>
            <ac:spMk id="3" creationId="{ADCCD8A4-97DA-CE2E-7F5F-FEEF4AC0CE0D}"/>
          </ac:spMkLst>
        </pc:spChg>
        <pc:grpChg chg="del">
          <ac:chgData name="Mukesh Sekar" userId="3c5cfd04-35e4-408d-ae58-42dff3b60fa3" providerId="ADAL" clId="{088F5201-9553-4748-827A-FBF1E349F818}" dt="2024-04-30T04:31:46.495" v="666" actId="165"/>
          <ac:grpSpMkLst>
            <pc:docMk/>
            <pc:sldMk cId="2352734029" sldId="423"/>
            <ac:grpSpMk id="2" creationId="{E27A7D2A-8214-B2FB-830C-362494B870B8}"/>
          </ac:grpSpMkLst>
        </pc:grpChg>
        <pc:grpChg chg="del mod topLvl">
          <ac:chgData name="Mukesh Sekar" userId="3c5cfd04-35e4-408d-ae58-42dff3b60fa3" providerId="ADAL" clId="{088F5201-9553-4748-827A-FBF1E349F818}" dt="2024-04-30T04:31:50.409" v="669" actId="165"/>
          <ac:grpSpMkLst>
            <pc:docMk/>
            <pc:sldMk cId="2352734029" sldId="423"/>
            <ac:grpSpMk id="6" creationId="{98A75FBB-C5C6-EA98-5D8E-1E27D08C9730}"/>
          </ac:grpSpMkLst>
        </pc:grpChg>
        <pc:picChg chg="add mod">
          <ac:chgData name="Mukesh Sekar" userId="3c5cfd04-35e4-408d-ae58-42dff3b60fa3" providerId="ADAL" clId="{088F5201-9553-4748-827A-FBF1E349F818}" dt="2024-04-30T09:19:08.581" v="779" actId="14100"/>
          <ac:picMkLst>
            <pc:docMk/>
            <pc:sldMk cId="2352734029" sldId="423"/>
            <ac:picMk id="4" creationId="{0DA36AC9-35A7-844C-1F5E-FFDC4E9550B4}"/>
          </ac:picMkLst>
        </pc:picChg>
        <pc:picChg chg="add mod">
          <ac:chgData name="Mukesh Sekar" userId="3c5cfd04-35e4-408d-ae58-42dff3b60fa3" providerId="ADAL" clId="{088F5201-9553-4748-827A-FBF1E349F818}" dt="2024-04-30T04:32:05.950" v="676" actId="1076"/>
          <ac:picMkLst>
            <pc:docMk/>
            <pc:sldMk cId="2352734029" sldId="423"/>
            <ac:picMk id="4" creationId="{C7A546BC-2131-F1C0-111C-DE3DD166F481}"/>
          </ac:picMkLst>
        </pc:picChg>
        <pc:picChg chg="add mod">
          <ac:chgData name="Mukesh Sekar" userId="3c5cfd04-35e4-408d-ae58-42dff3b60fa3" providerId="ADAL" clId="{088F5201-9553-4748-827A-FBF1E349F818}" dt="2024-04-30T04:32:13.397" v="680" actId="1076"/>
          <ac:picMkLst>
            <pc:docMk/>
            <pc:sldMk cId="2352734029" sldId="423"/>
            <ac:picMk id="7" creationId="{9C5228D4-B18D-BF6E-90EC-91381DA2A16D}"/>
          </ac:picMkLst>
        </pc:picChg>
        <pc:picChg chg="add del mod topLvl">
          <ac:chgData name="Mukesh Sekar" userId="3c5cfd04-35e4-408d-ae58-42dff3b60fa3" providerId="ADAL" clId="{088F5201-9553-4748-827A-FBF1E349F818}" dt="2024-04-30T04:32:10.286" v="678" actId="478"/>
          <ac:picMkLst>
            <pc:docMk/>
            <pc:sldMk cId="2352734029" sldId="423"/>
            <ac:picMk id="8" creationId="{07752BD1-F299-9340-C6EC-13DC76791441}"/>
          </ac:picMkLst>
        </pc:picChg>
        <pc:picChg chg="add mod">
          <ac:chgData name="Mukesh Sekar" userId="3c5cfd04-35e4-408d-ae58-42dff3b60fa3" providerId="ADAL" clId="{088F5201-9553-4748-827A-FBF1E349F818}" dt="2024-04-30T09:19:40.006" v="796"/>
          <ac:picMkLst>
            <pc:docMk/>
            <pc:sldMk cId="2352734029" sldId="423"/>
            <ac:picMk id="8" creationId="{3F6BD2B2-374E-AF32-42DF-B4D2DB7508E9}"/>
          </ac:picMkLst>
        </pc:picChg>
        <pc:picChg chg="mod topLvl">
          <ac:chgData name="Mukesh Sekar" userId="3c5cfd04-35e4-408d-ae58-42dff3b60fa3" providerId="ADAL" clId="{088F5201-9553-4748-827A-FBF1E349F818}" dt="2024-04-30T09:16:10.246" v="769" actId="1076"/>
          <ac:picMkLst>
            <pc:docMk/>
            <pc:sldMk cId="2352734029" sldId="423"/>
            <ac:picMk id="10" creationId="{354F2BA2-FD30-4F83-9953-35169E40EF4E}"/>
          </ac:picMkLst>
        </pc:picChg>
        <pc:picChg chg="mod topLvl">
          <ac:chgData name="Mukesh Sekar" userId="3c5cfd04-35e4-408d-ae58-42dff3b60fa3" providerId="ADAL" clId="{088F5201-9553-4748-827A-FBF1E349F818}" dt="2024-04-30T04:31:50.409" v="669" actId="165"/>
          <ac:picMkLst>
            <pc:docMk/>
            <pc:sldMk cId="2352734029" sldId="423"/>
            <ac:picMk id="11" creationId="{E3C7E120-DEFB-D250-67AC-77EB1C402C86}"/>
          </ac:picMkLst>
        </pc:picChg>
        <pc:picChg chg="del mod topLvl">
          <ac:chgData name="Mukesh Sekar" userId="3c5cfd04-35e4-408d-ae58-42dff3b60fa3" providerId="ADAL" clId="{088F5201-9553-4748-827A-FBF1E349F818}" dt="2024-04-30T09:19:00.710" v="775" actId="478"/>
          <ac:picMkLst>
            <pc:docMk/>
            <pc:sldMk cId="2352734029" sldId="423"/>
            <ac:picMk id="12" creationId="{4C894086-DBD3-D4C1-C7E0-B0C028160B6F}"/>
          </ac:picMkLst>
        </pc:picChg>
        <pc:picChg chg="mod topLvl">
          <ac:chgData name="Mukesh Sekar" userId="3c5cfd04-35e4-408d-ae58-42dff3b60fa3" providerId="ADAL" clId="{088F5201-9553-4748-827A-FBF1E349F818}" dt="2024-04-30T04:31:50.409" v="669" actId="165"/>
          <ac:picMkLst>
            <pc:docMk/>
            <pc:sldMk cId="2352734029" sldId="423"/>
            <ac:picMk id="13" creationId="{396B08FF-7A67-4D18-D908-923C55ABF499}"/>
          </ac:picMkLst>
        </pc:picChg>
        <pc:picChg chg="add del mod topLvl">
          <ac:chgData name="Mukesh Sekar" userId="3c5cfd04-35e4-408d-ae58-42dff3b60fa3" providerId="ADAL" clId="{088F5201-9553-4748-827A-FBF1E349F818}" dt="2024-04-30T09:20:21.292" v="805" actId="478"/>
          <ac:picMkLst>
            <pc:docMk/>
            <pc:sldMk cId="2352734029" sldId="423"/>
            <ac:picMk id="14" creationId="{5299BB78-5F06-B1F9-AB86-1448150D4606}"/>
          </ac:picMkLst>
        </pc:picChg>
        <pc:picChg chg="mod topLvl">
          <ac:chgData name="Mukesh Sekar" userId="3c5cfd04-35e4-408d-ae58-42dff3b60fa3" providerId="ADAL" clId="{088F5201-9553-4748-827A-FBF1E349F818}" dt="2024-04-30T04:31:50.409" v="669" actId="165"/>
          <ac:picMkLst>
            <pc:docMk/>
            <pc:sldMk cId="2352734029" sldId="423"/>
            <ac:picMk id="15" creationId="{67874B1D-3B6D-C045-2A3E-9BEC55A4155C}"/>
          </ac:picMkLst>
        </pc:picChg>
        <pc:picChg chg="add del mod">
          <ac:chgData name="Mukesh Sekar" userId="3c5cfd04-35e4-408d-ae58-42dff3b60fa3" providerId="ADAL" clId="{088F5201-9553-4748-827A-FBF1E349F818}" dt="2024-04-30T09:20:10.532" v="800" actId="478"/>
          <ac:picMkLst>
            <pc:docMk/>
            <pc:sldMk cId="2352734029" sldId="423"/>
            <ac:picMk id="16" creationId="{83AEB16E-DBD2-3DBA-FD48-83EB9F8F2EF4}"/>
          </ac:picMkLst>
        </pc:picChg>
        <pc:picChg chg="mod topLvl">
          <ac:chgData name="Mukesh Sekar" userId="3c5cfd04-35e4-408d-ae58-42dff3b60fa3" providerId="ADAL" clId="{088F5201-9553-4748-827A-FBF1E349F818}" dt="2024-04-30T04:31:50.409" v="669" actId="165"/>
          <ac:picMkLst>
            <pc:docMk/>
            <pc:sldMk cId="2352734029" sldId="423"/>
            <ac:picMk id="17" creationId="{4C8AEEB0-ADDE-E632-EDA0-0BABC21277A9}"/>
          </ac:picMkLst>
        </pc:picChg>
        <pc:picChg chg="add mod ord">
          <ac:chgData name="Mukesh Sekar" userId="3c5cfd04-35e4-408d-ae58-42dff3b60fa3" providerId="ADAL" clId="{088F5201-9553-4748-827A-FBF1E349F818}" dt="2024-04-30T09:20:30.965" v="811" actId="1076"/>
          <ac:picMkLst>
            <pc:docMk/>
            <pc:sldMk cId="2352734029" sldId="423"/>
            <ac:picMk id="19" creationId="{CF568F4C-C068-0F52-A2AE-3997461A5393}"/>
          </ac:picMkLst>
        </pc:picChg>
        <pc:picChg chg="mod topLvl">
          <ac:chgData name="Mukesh Sekar" userId="3c5cfd04-35e4-408d-ae58-42dff3b60fa3" providerId="ADAL" clId="{088F5201-9553-4748-827A-FBF1E349F818}" dt="2024-04-30T04:31:46.495" v="666" actId="165"/>
          <ac:picMkLst>
            <pc:docMk/>
            <pc:sldMk cId="2352734029" sldId="423"/>
            <ac:picMk id="20" creationId="{F7796DC8-9086-4BEF-436B-BF8F2F4D892E}"/>
          </ac:picMkLst>
        </pc:picChg>
        <pc:picChg chg="del mod topLvl">
          <ac:chgData name="Mukesh Sekar" userId="3c5cfd04-35e4-408d-ae58-42dff3b60fa3" providerId="ADAL" clId="{088F5201-9553-4748-827A-FBF1E349F818}" dt="2024-04-30T09:21:16.307" v="812" actId="478"/>
          <ac:picMkLst>
            <pc:docMk/>
            <pc:sldMk cId="2352734029" sldId="423"/>
            <ac:picMk id="22" creationId="{59E0BC1E-7D94-8B7D-2163-F293355F6E5D}"/>
          </ac:picMkLst>
        </pc:picChg>
        <pc:picChg chg="add mod ord">
          <ac:chgData name="Mukesh Sekar" userId="3c5cfd04-35e4-408d-ae58-42dff3b60fa3" providerId="ADAL" clId="{088F5201-9553-4748-827A-FBF1E349F818}" dt="2024-04-30T09:21:24.540" v="819" actId="1076"/>
          <ac:picMkLst>
            <pc:docMk/>
            <pc:sldMk cId="2352734029" sldId="423"/>
            <ac:picMk id="23" creationId="{9E2A7B7F-29DA-A377-F5F7-6202CAC37FEC}"/>
          </ac:picMkLst>
        </pc:picChg>
        <pc:picChg chg="mod topLvl">
          <ac:chgData name="Mukesh Sekar" userId="3c5cfd04-35e4-408d-ae58-42dff3b60fa3" providerId="ADAL" clId="{088F5201-9553-4748-827A-FBF1E349F818}" dt="2024-04-30T04:31:46.495" v="666" actId="165"/>
          <ac:picMkLst>
            <pc:docMk/>
            <pc:sldMk cId="2352734029" sldId="423"/>
            <ac:picMk id="25" creationId="{F3C406B4-2AF8-6D73-CB43-96FC94DFC307}"/>
          </ac:picMkLst>
        </pc:picChg>
      </pc:sldChg>
      <pc:sldChg chg="addSp delSp modSp mod">
        <pc:chgData name="Mukesh Sekar" userId="3c5cfd04-35e4-408d-ae58-42dff3b60fa3" providerId="ADAL" clId="{088F5201-9553-4748-827A-FBF1E349F818}" dt="2024-04-30T09:22:49.752" v="851" actId="1037"/>
        <pc:sldMkLst>
          <pc:docMk/>
          <pc:sldMk cId="968582073" sldId="434"/>
        </pc:sldMkLst>
        <pc:grpChg chg="del">
          <ac:chgData name="Mukesh Sekar" userId="3c5cfd04-35e4-408d-ae58-42dff3b60fa3" providerId="ADAL" clId="{088F5201-9553-4748-827A-FBF1E349F818}" dt="2024-04-30T09:22:10.289" v="832" actId="478"/>
          <ac:grpSpMkLst>
            <pc:docMk/>
            <pc:sldMk cId="968582073" sldId="434"/>
            <ac:grpSpMk id="12" creationId="{4C33BE99-68EE-8987-7A2E-B8A38B46FB93}"/>
          </ac:grpSpMkLst>
        </pc:grpChg>
        <pc:picChg chg="add mod">
          <ac:chgData name="Mukesh Sekar" userId="3c5cfd04-35e4-408d-ae58-42dff3b60fa3" providerId="ADAL" clId="{088F5201-9553-4748-827A-FBF1E349F818}" dt="2024-04-30T09:22:49.752" v="851" actId="1037"/>
          <ac:picMkLst>
            <pc:docMk/>
            <pc:sldMk cId="968582073" sldId="434"/>
            <ac:picMk id="3" creationId="{0F82F309-8EC2-CE89-1F35-8F054F5D4AD2}"/>
          </ac:picMkLst>
        </pc:picChg>
        <pc:picChg chg="add mod">
          <ac:chgData name="Mukesh Sekar" userId="3c5cfd04-35e4-408d-ae58-42dff3b60fa3" providerId="ADAL" clId="{088F5201-9553-4748-827A-FBF1E349F818}" dt="2024-04-30T09:22:25.236" v="838" actId="1076"/>
          <ac:picMkLst>
            <pc:docMk/>
            <pc:sldMk cId="968582073" sldId="434"/>
            <ac:picMk id="4" creationId="{3DAF2CEC-54DD-E13A-7CC1-ED5481A21C04}"/>
          </ac:picMkLst>
        </pc:picChg>
        <pc:picChg chg="add mod">
          <ac:chgData name="Mukesh Sekar" userId="3c5cfd04-35e4-408d-ae58-42dff3b60fa3" providerId="ADAL" clId="{088F5201-9553-4748-827A-FBF1E349F818}" dt="2024-04-30T09:22:39.852" v="843" actId="1076"/>
          <ac:picMkLst>
            <pc:docMk/>
            <pc:sldMk cId="968582073" sldId="434"/>
            <ac:picMk id="6" creationId="{AA7E4BD7-13D0-6C6B-5AD2-305DD4B09FDD}"/>
          </ac:picMkLst>
        </pc:picChg>
        <pc:picChg chg="del">
          <ac:chgData name="Mukesh Sekar" userId="3c5cfd04-35e4-408d-ae58-42dff3b60fa3" providerId="ADAL" clId="{088F5201-9553-4748-827A-FBF1E349F818}" dt="2024-04-30T09:22:32.225" v="839" actId="478"/>
          <ac:picMkLst>
            <pc:docMk/>
            <pc:sldMk cId="968582073" sldId="434"/>
            <ac:picMk id="15" creationId="{D7D86D94-13B0-49B9-A280-6F29896BFCFE}"/>
          </ac:picMkLst>
        </pc:picChg>
      </pc:sldChg>
      <pc:sldChg chg="addSp delSp modSp mod">
        <pc:chgData name="Mukesh Sekar" userId="3c5cfd04-35e4-408d-ae58-42dff3b60fa3" providerId="ADAL" clId="{088F5201-9553-4748-827A-FBF1E349F818}" dt="2024-04-29T11:16:00.536" v="12" actId="478"/>
        <pc:sldMkLst>
          <pc:docMk/>
          <pc:sldMk cId="1782899917" sldId="435"/>
        </pc:sldMkLst>
        <pc:spChg chg="add mod">
          <ac:chgData name="Mukesh Sekar" userId="3c5cfd04-35e4-408d-ae58-42dff3b60fa3" providerId="ADAL" clId="{088F5201-9553-4748-827A-FBF1E349F818}" dt="2024-04-29T11:15:56.327" v="11" actId="14100"/>
          <ac:spMkLst>
            <pc:docMk/>
            <pc:sldMk cId="1782899917" sldId="435"/>
            <ac:spMk id="2" creationId="{551F205B-DC02-9D8C-1752-15F2FACB9FB8}"/>
          </ac:spMkLst>
        </pc:spChg>
        <pc:spChg chg="del mod">
          <ac:chgData name="Mukesh Sekar" userId="3c5cfd04-35e4-408d-ae58-42dff3b60fa3" providerId="ADAL" clId="{088F5201-9553-4748-827A-FBF1E349F818}" dt="2024-04-29T11:16:00.536" v="12" actId="478"/>
          <ac:spMkLst>
            <pc:docMk/>
            <pc:sldMk cId="1782899917" sldId="435"/>
            <ac:spMk id="7" creationId="{8569A922-4FCE-8A90-B8EE-0F3F86CAC112}"/>
          </ac:spMkLst>
        </pc:spChg>
      </pc:sldChg>
      <pc:sldChg chg="addSp delSp modSp mod modCm">
        <pc:chgData name="Mukesh Sekar" userId="3c5cfd04-35e4-408d-ae58-42dff3b60fa3" providerId="ADAL" clId="{088F5201-9553-4748-827A-FBF1E349F818}" dt="2024-04-30T09:23:42.299" v="856" actId="1076"/>
        <pc:sldMkLst>
          <pc:docMk/>
          <pc:sldMk cId="1545653619" sldId="437"/>
        </pc:sldMkLst>
        <pc:spChg chg="add del mod">
          <ac:chgData name="Mukesh Sekar" userId="3c5cfd04-35e4-408d-ae58-42dff3b60fa3" providerId="ADAL" clId="{088F5201-9553-4748-827A-FBF1E349F818}" dt="2024-04-29T12:39:01.250" v="78"/>
          <ac:spMkLst>
            <pc:docMk/>
            <pc:sldMk cId="1545653619" sldId="437"/>
            <ac:spMk id="2" creationId="{349A3602-FA2E-76DC-2FBA-8F391D50475F}"/>
          </ac:spMkLst>
        </pc:spChg>
        <pc:spChg chg="add del mod">
          <ac:chgData name="Mukesh Sekar" userId="3c5cfd04-35e4-408d-ae58-42dff3b60fa3" providerId="ADAL" clId="{088F5201-9553-4748-827A-FBF1E349F818}" dt="2024-04-29T12:39:01.250" v="78"/>
          <ac:spMkLst>
            <pc:docMk/>
            <pc:sldMk cId="1545653619" sldId="437"/>
            <ac:spMk id="3" creationId="{1798B6D5-2904-711B-0E20-0E7AD2CECA41}"/>
          </ac:spMkLst>
        </pc:spChg>
        <pc:spChg chg="add del mod">
          <ac:chgData name="Mukesh Sekar" userId="3c5cfd04-35e4-408d-ae58-42dff3b60fa3" providerId="ADAL" clId="{088F5201-9553-4748-827A-FBF1E349F818}" dt="2024-04-29T12:39:01.250" v="78"/>
          <ac:spMkLst>
            <pc:docMk/>
            <pc:sldMk cId="1545653619" sldId="437"/>
            <ac:spMk id="4" creationId="{17292EAC-6E5F-B4A8-00BB-F15755D24F80}"/>
          </ac:spMkLst>
        </pc:spChg>
        <pc:spChg chg="mod">
          <ac:chgData name="Mukesh Sekar" userId="3c5cfd04-35e4-408d-ae58-42dff3b60fa3" providerId="ADAL" clId="{088F5201-9553-4748-827A-FBF1E349F818}" dt="2024-04-29T12:55:36.444" v="498" actId="1076"/>
          <ac:spMkLst>
            <pc:docMk/>
            <pc:sldMk cId="1545653619" sldId="437"/>
            <ac:spMk id="5" creationId="{AF6B602B-9F4F-69B0-80AF-800AAAC37E45}"/>
          </ac:spMkLst>
        </pc:spChg>
        <pc:spChg chg="mod">
          <ac:chgData name="Mukesh Sekar" userId="3c5cfd04-35e4-408d-ae58-42dff3b60fa3" providerId="ADAL" clId="{088F5201-9553-4748-827A-FBF1E349F818}" dt="2024-04-29T12:38:42.557" v="73"/>
          <ac:spMkLst>
            <pc:docMk/>
            <pc:sldMk cId="1545653619" sldId="437"/>
            <ac:spMk id="7" creationId="{A8FD2F2F-0698-84B7-2317-903C088E1CCD}"/>
          </ac:spMkLst>
        </pc:spChg>
        <pc:spChg chg="mod">
          <ac:chgData name="Mukesh Sekar" userId="3c5cfd04-35e4-408d-ae58-42dff3b60fa3" providerId="ADAL" clId="{088F5201-9553-4748-827A-FBF1E349F818}" dt="2024-04-29T12:38:48.756" v="77"/>
          <ac:spMkLst>
            <pc:docMk/>
            <pc:sldMk cId="1545653619" sldId="437"/>
            <ac:spMk id="8" creationId="{1588EABC-4B97-1031-D1D7-7B6F85523CDA}"/>
          </ac:spMkLst>
        </pc:spChg>
        <pc:spChg chg="mod">
          <ac:chgData name="Mukesh Sekar" userId="3c5cfd04-35e4-408d-ae58-42dff3b60fa3" providerId="ADAL" clId="{088F5201-9553-4748-827A-FBF1E349F818}" dt="2024-04-30T04:56:23.156" v="692" actId="164"/>
          <ac:spMkLst>
            <pc:docMk/>
            <pc:sldMk cId="1545653619" sldId="437"/>
            <ac:spMk id="9" creationId="{D9B252D5-2767-4155-C0B6-3C23227D2C2D}"/>
          </ac:spMkLst>
        </pc:spChg>
        <pc:spChg chg="mod">
          <ac:chgData name="Mukesh Sekar" userId="3c5cfd04-35e4-408d-ae58-42dff3b60fa3" providerId="ADAL" clId="{088F5201-9553-4748-827A-FBF1E349F818}" dt="2024-04-30T04:56:23.156" v="692" actId="164"/>
          <ac:spMkLst>
            <pc:docMk/>
            <pc:sldMk cId="1545653619" sldId="437"/>
            <ac:spMk id="10" creationId="{899C8D4B-E93C-E69A-17AD-E5F9ED5018A2}"/>
          </ac:spMkLst>
        </pc:spChg>
        <pc:spChg chg="mod">
          <ac:chgData name="Mukesh Sekar" userId="3c5cfd04-35e4-408d-ae58-42dff3b60fa3" providerId="ADAL" clId="{088F5201-9553-4748-827A-FBF1E349F818}" dt="2024-04-30T04:56:23.156" v="692" actId="164"/>
          <ac:spMkLst>
            <pc:docMk/>
            <pc:sldMk cId="1545653619" sldId="437"/>
            <ac:spMk id="11" creationId="{F2D4A538-9216-21E4-5FCF-5C43BE51DC92}"/>
          </ac:spMkLst>
        </pc:spChg>
        <pc:spChg chg="mod">
          <ac:chgData name="Mukesh Sekar" userId="3c5cfd04-35e4-408d-ae58-42dff3b60fa3" providerId="ADAL" clId="{088F5201-9553-4748-827A-FBF1E349F818}" dt="2024-04-30T04:56:23.156" v="692" actId="164"/>
          <ac:spMkLst>
            <pc:docMk/>
            <pc:sldMk cId="1545653619" sldId="437"/>
            <ac:spMk id="12" creationId="{227EAE70-C6C1-B2D9-5FBB-F6842C8CB91C}"/>
          </ac:spMkLst>
        </pc:spChg>
        <pc:spChg chg="mod">
          <ac:chgData name="Mukesh Sekar" userId="3c5cfd04-35e4-408d-ae58-42dff3b60fa3" providerId="ADAL" clId="{088F5201-9553-4748-827A-FBF1E349F818}" dt="2024-04-30T04:56:23.156" v="692" actId="164"/>
          <ac:spMkLst>
            <pc:docMk/>
            <pc:sldMk cId="1545653619" sldId="437"/>
            <ac:spMk id="13" creationId="{B6665ADB-2090-43C5-303C-4AAE4C8A452D}"/>
          </ac:spMkLst>
        </pc:spChg>
        <pc:spChg chg="mod">
          <ac:chgData name="Mukesh Sekar" userId="3c5cfd04-35e4-408d-ae58-42dff3b60fa3" providerId="ADAL" clId="{088F5201-9553-4748-827A-FBF1E349F818}" dt="2024-04-30T04:56:23.156" v="692" actId="164"/>
          <ac:spMkLst>
            <pc:docMk/>
            <pc:sldMk cId="1545653619" sldId="437"/>
            <ac:spMk id="14" creationId="{D430C3B9-F0F0-A724-C2BB-79A5ED5CA6B3}"/>
          </ac:spMkLst>
        </pc:spChg>
        <pc:spChg chg="mod">
          <ac:chgData name="Mukesh Sekar" userId="3c5cfd04-35e4-408d-ae58-42dff3b60fa3" providerId="ADAL" clId="{088F5201-9553-4748-827A-FBF1E349F818}" dt="2024-04-30T04:56:23.156" v="692" actId="164"/>
          <ac:spMkLst>
            <pc:docMk/>
            <pc:sldMk cId="1545653619" sldId="437"/>
            <ac:spMk id="15" creationId="{27172E8F-7246-45B0-07C6-B071FF50442D}"/>
          </ac:spMkLst>
        </pc:spChg>
        <pc:spChg chg="add mod">
          <ac:chgData name="Mukesh Sekar" userId="3c5cfd04-35e4-408d-ae58-42dff3b60fa3" providerId="ADAL" clId="{088F5201-9553-4748-827A-FBF1E349F818}" dt="2024-04-30T04:56:43.281" v="701" actId="1076"/>
          <ac:spMkLst>
            <pc:docMk/>
            <pc:sldMk cId="1545653619" sldId="437"/>
            <ac:spMk id="16" creationId="{8CAC2466-06FD-3785-5F85-871C3AFF2984}"/>
          </ac:spMkLst>
        </pc:spChg>
        <pc:spChg chg="add mod">
          <ac:chgData name="Mukesh Sekar" userId="3c5cfd04-35e4-408d-ae58-42dff3b60fa3" providerId="ADAL" clId="{088F5201-9553-4748-827A-FBF1E349F818}" dt="2024-04-30T04:56:40.001" v="700" actId="1076"/>
          <ac:spMkLst>
            <pc:docMk/>
            <pc:sldMk cId="1545653619" sldId="437"/>
            <ac:spMk id="17" creationId="{6C4DCF1A-1D7C-AB14-0774-C0B8D2CCC911}"/>
          </ac:spMkLst>
        </pc:spChg>
        <pc:spChg chg="add mod">
          <ac:chgData name="Mukesh Sekar" userId="3c5cfd04-35e4-408d-ae58-42dff3b60fa3" providerId="ADAL" clId="{088F5201-9553-4748-827A-FBF1E349F818}" dt="2024-04-30T04:56:23.156" v="692" actId="164"/>
          <ac:spMkLst>
            <pc:docMk/>
            <pc:sldMk cId="1545653619" sldId="437"/>
            <ac:spMk id="18" creationId="{0A7A3A21-1805-D0BE-6447-085C2EC6F779}"/>
          </ac:spMkLst>
        </pc:spChg>
        <pc:spChg chg="add del mod">
          <ac:chgData name="Mukesh Sekar" userId="3c5cfd04-35e4-408d-ae58-42dff3b60fa3" providerId="ADAL" clId="{088F5201-9553-4748-827A-FBF1E349F818}" dt="2024-04-29T12:48:29.586" v="424"/>
          <ac:spMkLst>
            <pc:docMk/>
            <pc:sldMk cId="1545653619" sldId="437"/>
            <ac:spMk id="19" creationId="{FF16EEFD-63BE-9315-C56F-01BA2D7997DA}"/>
          </ac:spMkLst>
        </pc:spChg>
        <pc:spChg chg="add del mod">
          <ac:chgData name="Mukesh Sekar" userId="3c5cfd04-35e4-408d-ae58-42dff3b60fa3" providerId="ADAL" clId="{088F5201-9553-4748-827A-FBF1E349F818}" dt="2024-04-29T12:48:29.586" v="424"/>
          <ac:spMkLst>
            <pc:docMk/>
            <pc:sldMk cId="1545653619" sldId="437"/>
            <ac:spMk id="20" creationId="{837FC579-F549-A4E2-AFE1-F1E6855FC7B4}"/>
          </ac:spMkLst>
        </pc:spChg>
        <pc:spChg chg="add del mod">
          <ac:chgData name="Mukesh Sekar" userId="3c5cfd04-35e4-408d-ae58-42dff3b60fa3" providerId="ADAL" clId="{088F5201-9553-4748-827A-FBF1E349F818}" dt="2024-04-29T12:48:29.586" v="424"/>
          <ac:spMkLst>
            <pc:docMk/>
            <pc:sldMk cId="1545653619" sldId="437"/>
            <ac:spMk id="21" creationId="{8DACB013-F7C2-8CAD-6C35-6EC47D804E1B}"/>
          </ac:spMkLst>
        </pc:spChg>
        <pc:spChg chg="add del mod">
          <ac:chgData name="Mukesh Sekar" userId="3c5cfd04-35e4-408d-ae58-42dff3b60fa3" providerId="ADAL" clId="{088F5201-9553-4748-827A-FBF1E349F818}" dt="2024-04-29T12:48:29.586" v="424"/>
          <ac:spMkLst>
            <pc:docMk/>
            <pc:sldMk cId="1545653619" sldId="437"/>
            <ac:spMk id="22" creationId="{C5F4E0EA-2A48-4322-99F7-456DD37FA09A}"/>
          </ac:spMkLst>
        </pc:spChg>
        <pc:spChg chg="mod">
          <ac:chgData name="Mukesh Sekar" userId="3c5cfd04-35e4-408d-ae58-42dff3b60fa3" providerId="ADAL" clId="{088F5201-9553-4748-827A-FBF1E349F818}" dt="2024-04-30T04:56:46.507" v="702" actId="164"/>
          <ac:spMkLst>
            <pc:docMk/>
            <pc:sldMk cId="1545653619" sldId="437"/>
            <ac:spMk id="23" creationId="{9A1FEAF6-0A3D-C8BA-7ED3-7F65A945DAD4}"/>
          </ac:spMkLst>
        </pc:spChg>
        <pc:spChg chg="mod">
          <ac:chgData name="Mukesh Sekar" userId="3c5cfd04-35e4-408d-ae58-42dff3b60fa3" providerId="ADAL" clId="{088F5201-9553-4748-827A-FBF1E349F818}" dt="2024-04-30T04:56:46.507" v="702" actId="164"/>
          <ac:spMkLst>
            <pc:docMk/>
            <pc:sldMk cId="1545653619" sldId="437"/>
            <ac:spMk id="25" creationId="{C5A162DE-DADA-6252-2412-F3AA759B891A}"/>
          </ac:spMkLst>
        </pc:spChg>
        <pc:spChg chg="mod">
          <ac:chgData name="Mukesh Sekar" userId="3c5cfd04-35e4-408d-ae58-42dff3b60fa3" providerId="ADAL" clId="{088F5201-9553-4748-827A-FBF1E349F818}" dt="2024-04-30T04:56:46.507" v="702" actId="164"/>
          <ac:spMkLst>
            <pc:docMk/>
            <pc:sldMk cId="1545653619" sldId="437"/>
            <ac:spMk id="26" creationId="{C0C6525F-737F-BBC6-544A-F81DC23944EB}"/>
          </ac:spMkLst>
        </pc:spChg>
        <pc:spChg chg="mod">
          <ac:chgData name="Mukesh Sekar" userId="3c5cfd04-35e4-408d-ae58-42dff3b60fa3" providerId="ADAL" clId="{088F5201-9553-4748-827A-FBF1E349F818}" dt="2024-04-30T04:56:46.507" v="702" actId="164"/>
          <ac:spMkLst>
            <pc:docMk/>
            <pc:sldMk cId="1545653619" sldId="437"/>
            <ac:spMk id="27" creationId="{35807270-5304-7804-DD87-E45361757254}"/>
          </ac:spMkLst>
        </pc:spChg>
        <pc:spChg chg="mod">
          <ac:chgData name="Mukesh Sekar" userId="3c5cfd04-35e4-408d-ae58-42dff3b60fa3" providerId="ADAL" clId="{088F5201-9553-4748-827A-FBF1E349F818}" dt="2024-04-30T04:56:46.507" v="702" actId="164"/>
          <ac:spMkLst>
            <pc:docMk/>
            <pc:sldMk cId="1545653619" sldId="437"/>
            <ac:spMk id="28" creationId="{CD29E12B-0472-2261-C561-AF14C9645DFF}"/>
          </ac:spMkLst>
        </pc:spChg>
        <pc:spChg chg="mod">
          <ac:chgData name="Mukesh Sekar" userId="3c5cfd04-35e4-408d-ae58-42dff3b60fa3" providerId="ADAL" clId="{088F5201-9553-4748-827A-FBF1E349F818}" dt="2024-04-30T04:56:46.507" v="702" actId="164"/>
          <ac:spMkLst>
            <pc:docMk/>
            <pc:sldMk cId="1545653619" sldId="437"/>
            <ac:spMk id="29" creationId="{ADD566C7-241C-2CDD-5E42-F23E575197EA}"/>
          </ac:spMkLst>
        </pc:spChg>
        <pc:spChg chg="mod">
          <ac:chgData name="Mukesh Sekar" userId="3c5cfd04-35e4-408d-ae58-42dff3b60fa3" providerId="ADAL" clId="{088F5201-9553-4748-827A-FBF1E349F818}" dt="2024-04-30T04:56:46.507" v="702" actId="164"/>
          <ac:spMkLst>
            <pc:docMk/>
            <pc:sldMk cId="1545653619" sldId="437"/>
            <ac:spMk id="30" creationId="{5597ED97-FD17-CA0C-FCB8-0564D4436FE0}"/>
          </ac:spMkLst>
        </pc:spChg>
        <pc:spChg chg="mod">
          <ac:chgData name="Mukesh Sekar" userId="3c5cfd04-35e4-408d-ae58-42dff3b60fa3" providerId="ADAL" clId="{088F5201-9553-4748-827A-FBF1E349F818}" dt="2024-04-30T04:56:46.507" v="702" actId="164"/>
          <ac:spMkLst>
            <pc:docMk/>
            <pc:sldMk cId="1545653619" sldId="437"/>
            <ac:spMk id="31" creationId="{29E020C8-4C56-C385-AE3E-135B1C8064DE}"/>
          </ac:spMkLst>
        </pc:spChg>
        <pc:spChg chg="mod">
          <ac:chgData name="Mukesh Sekar" userId="3c5cfd04-35e4-408d-ae58-42dff3b60fa3" providerId="ADAL" clId="{088F5201-9553-4748-827A-FBF1E349F818}" dt="2024-04-30T04:56:46.507" v="702" actId="164"/>
          <ac:spMkLst>
            <pc:docMk/>
            <pc:sldMk cId="1545653619" sldId="437"/>
            <ac:spMk id="32" creationId="{9D80BD26-574C-6C2D-DA27-60377C803B52}"/>
          </ac:spMkLst>
        </pc:spChg>
        <pc:spChg chg="mod">
          <ac:chgData name="Mukesh Sekar" userId="3c5cfd04-35e4-408d-ae58-42dff3b60fa3" providerId="ADAL" clId="{088F5201-9553-4748-827A-FBF1E349F818}" dt="2024-04-30T04:56:46.507" v="702" actId="164"/>
          <ac:spMkLst>
            <pc:docMk/>
            <pc:sldMk cId="1545653619" sldId="437"/>
            <ac:spMk id="33" creationId="{F519AC25-6481-EE50-2A0A-606B525F9720}"/>
          </ac:spMkLst>
        </pc:spChg>
        <pc:spChg chg="mod">
          <ac:chgData name="Mukesh Sekar" userId="3c5cfd04-35e4-408d-ae58-42dff3b60fa3" providerId="ADAL" clId="{088F5201-9553-4748-827A-FBF1E349F818}" dt="2024-04-30T04:56:46.507" v="702" actId="164"/>
          <ac:spMkLst>
            <pc:docMk/>
            <pc:sldMk cId="1545653619" sldId="437"/>
            <ac:spMk id="34" creationId="{9361EF18-CB8D-0589-19AF-38D34256A2AE}"/>
          </ac:spMkLst>
        </pc:spChg>
        <pc:spChg chg="mod">
          <ac:chgData name="Mukesh Sekar" userId="3c5cfd04-35e4-408d-ae58-42dff3b60fa3" providerId="ADAL" clId="{088F5201-9553-4748-827A-FBF1E349F818}" dt="2024-04-30T04:56:46.507" v="702" actId="164"/>
          <ac:spMkLst>
            <pc:docMk/>
            <pc:sldMk cId="1545653619" sldId="437"/>
            <ac:spMk id="35" creationId="{E23E7D64-1AEE-51D9-CF32-2063C4D011FB}"/>
          </ac:spMkLst>
        </pc:spChg>
        <pc:spChg chg="mod">
          <ac:chgData name="Mukesh Sekar" userId="3c5cfd04-35e4-408d-ae58-42dff3b60fa3" providerId="ADAL" clId="{088F5201-9553-4748-827A-FBF1E349F818}" dt="2024-04-30T04:56:46.507" v="702" actId="164"/>
          <ac:spMkLst>
            <pc:docMk/>
            <pc:sldMk cId="1545653619" sldId="437"/>
            <ac:spMk id="36" creationId="{AA618027-AF6D-A0A7-25DC-6BFCC89A6DE7}"/>
          </ac:spMkLst>
        </pc:spChg>
        <pc:spChg chg="add mod">
          <ac:chgData name="Mukesh Sekar" userId="3c5cfd04-35e4-408d-ae58-42dff3b60fa3" providerId="ADAL" clId="{088F5201-9553-4748-827A-FBF1E349F818}" dt="2024-04-30T05:01:39.776" v="717" actId="1076"/>
          <ac:spMkLst>
            <pc:docMk/>
            <pc:sldMk cId="1545653619" sldId="437"/>
            <ac:spMk id="37" creationId="{645A86C2-3A21-BCDF-EBB9-9C32426E0BDF}"/>
          </ac:spMkLst>
        </pc:spChg>
        <pc:spChg chg="add mod">
          <ac:chgData name="Mukesh Sekar" userId="3c5cfd04-35e4-408d-ae58-42dff3b60fa3" providerId="ADAL" clId="{088F5201-9553-4748-827A-FBF1E349F818}" dt="2024-04-30T05:01:13.839" v="714" actId="255"/>
          <ac:spMkLst>
            <pc:docMk/>
            <pc:sldMk cId="1545653619" sldId="437"/>
            <ac:spMk id="38" creationId="{7D070754-86E1-A1C4-5181-E4B7A772251A}"/>
          </ac:spMkLst>
        </pc:spChg>
        <pc:spChg chg="add mod">
          <ac:chgData name="Mukesh Sekar" userId="3c5cfd04-35e4-408d-ae58-42dff3b60fa3" providerId="ADAL" clId="{088F5201-9553-4748-827A-FBF1E349F818}" dt="2024-04-30T05:01:05.383" v="712" actId="255"/>
          <ac:spMkLst>
            <pc:docMk/>
            <pc:sldMk cId="1545653619" sldId="437"/>
            <ac:spMk id="39" creationId="{7B02BFC0-E6F9-1E24-C57C-BB4C81C71A5F}"/>
          </ac:spMkLst>
        </pc:spChg>
        <pc:spChg chg="add mod">
          <ac:chgData name="Mukesh Sekar" userId="3c5cfd04-35e4-408d-ae58-42dff3b60fa3" providerId="ADAL" clId="{088F5201-9553-4748-827A-FBF1E349F818}" dt="2024-04-30T05:01:08.488" v="713" actId="255"/>
          <ac:spMkLst>
            <pc:docMk/>
            <pc:sldMk cId="1545653619" sldId="437"/>
            <ac:spMk id="40" creationId="{9B6F08EB-0B27-A3F5-D6BE-EFD2AF99EF27}"/>
          </ac:spMkLst>
        </pc:spChg>
        <pc:spChg chg="add mod">
          <ac:chgData name="Mukesh Sekar" userId="3c5cfd04-35e4-408d-ae58-42dff3b60fa3" providerId="ADAL" clId="{088F5201-9553-4748-827A-FBF1E349F818}" dt="2024-04-29T12:58:27.059" v="541" actId="1076"/>
          <ac:spMkLst>
            <pc:docMk/>
            <pc:sldMk cId="1545653619" sldId="437"/>
            <ac:spMk id="41" creationId="{8E4066CF-5BDC-E9E8-CF89-90EAE1B17795}"/>
          </ac:spMkLst>
        </pc:spChg>
        <pc:spChg chg="add mod">
          <ac:chgData name="Mukesh Sekar" userId="3c5cfd04-35e4-408d-ae58-42dff3b60fa3" providerId="ADAL" clId="{088F5201-9553-4748-827A-FBF1E349F818}" dt="2024-04-30T09:23:42.299" v="856" actId="1076"/>
          <ac:spMkLst>
            <pc:docMk/>
            <pc:sldMk cId="1545653619" sldId="437"/>
            <ac:spMk id="42" creationId="{AA8B8C05-AFAE-5F29-78E8-38B1E7CCB64A}"/>
          </ac:spMkLst>
        </pc:spChg>
        <pc:spChg chg="add mod">
          <ac:chgData name="Mukesh Sekar" userId="3c5cfd04-35e4-408d-ae58-42dff3b60fa3" providerId="ADAL" clId="{088F5201-9553-4748-827A-FBF1E349F818}" dt="2024-04-29T12:59:34.203" v="553" actId="1076"/>
          <ac:spMkLst>
            <pc:docMk/>
            <pc:sldMk cId="1545653619" sldId="437"/>
            <ac:spMk id="43" creationId="{8BAE5435-585E-2280-89C6-8384D5670EBD}"/>
          </ac:spMkLst>
        </pc:spChg>
        <pc:grpChg chg="add mod">
          <ac:chgData name="Mukesh Sekar" userId="3c5cfd04-35e4-408d-ae58-42dff3b60fa3" providerId="ADAL" clId="{088F5201-9553-4748-827A-FBF1E349F818}" dt="2024-04-30T05:01:24.729" v="716" actId="1076"/>
          <ac:grpSpMkLst>
            <pc:docMk/>
            <pc:sldMk cId="1545653619" sldId="437"/>
            <ac:grpSpMk id="2" creationId="{02710B5E-E843-2391-F014-2AEFF546AB68}"/>
          </ac:grpSpMkLst>
        </pc:grpChg>
        <pc:grpChg chg="add mod">
          <ac:chgData name="Mukesh Sekar" userId="3c5cfd04-35e4-408d-ae58-42dff3b60fa3" providerId="ADAL" clId="{088F5201-9553-4748-827A-FBF1E349F818}" dt="2024-04-30T05:00:55.289" v="709" actId="1076"/>
          <ac:grpSpMkLst>
            <pc:docMk/>
            <pc:sldMk cId="1545653619" sldId="437"/>
            <ac:grpSpMk id="3" creationId="{0FDA077E-5AB6-2221-8BF7-39E02B15808B}"/>
          </ac:grpSpMkLst>
        </pc:grpChg>
        <pc:picChg chg="del mod">
          <ac:chgData name="Mukesh Sekar" userId="3c5cfd04-35e4-408d-ae58-42dff3b60fa3" providerId="ADAL" clId="{088F5201-9553-4748-827A-FBF1E349F818}" dt="2024-04-29T12:58:38.040" v="543" actId="478"/>
          <ac:picMkLst>
            <pc:docMk/>
            <pc:sldMk cId="1545653619" sldId="437"/>
            <ac:picMk id="6" creationId="{495C8561-1F08-C182-4F1A-7B2E745B2B98}"/>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29T12:58:38.041" v="544" actId="2056"/>
              <pc2:cmMkLst xmlns:pc2="http://schemas.microsoft.com/office/powerpoint/2019/9/main/command">
                <pc:docMk/>
                <pc:sldMk cId="1545653619" sldId="437"/>
                <pc2:cmMk id="{6FDD7E74-77AE-448F-A24E-70337DDECCAF}"/>
              </pc2:cmMkLst>
            </pc226:cmChg>
          </p:ext>
        </pc:extLst>
      </pc:sldChg>
      <pc:sldChg chg="modSp mod">
        <pc:chgData name="Mukesh Sekar" userId="3c5cfd04-35e4-408d-ae58-42dff3b60fa3" providerId="ADAL" clId="{088F5201-9553-4748-827A-FBF1E349F818}" dt="2024-04-30T04:55:44.603" v="691" actId="1035"/>
        <pc:sldMkLst>
          <pc:docMk/>
          <pc:sldMk cId="3885245123" sldId="439"/>
        </pc:sldMkLst>
        <pc:spChg chg="mod">
          <ac:chgData name="Mukesh Sekar" userId="3c5cfd04-35e4-408d-ae58-42dff3b60fa3" providerId="ADAL" clId="{088F5201-9553-4748-827A-FBF1E349F818}" dt="2024-04-30T04:55:44.603" v="691" actId="1035"/>
          <ac:spMkLst>
            <pc:docMk/>
            <pc:sldMk cId="3885245123" sldId="439"/>
            <ac:spMk id="2" creationId="{CE142305-0E44-15E1-3E21-8A61F9F47E39}"/>
          </ac:spMkLst>
        </pc:spChg>
      </pc:sldChg>
      <pc:sldChg chg="modSp mod">
        <pc:chgData name="Mukesh Sekar" userId="3c5cfd04-35e4-408d-ae58-42dff3b60fa3" providerId="ADAL" clId="{088F5201-9553-4748-827A-FBF1E349F818}" dt="2024-04-30T09:24:22.471" v="859" actId="207"/>
        <pc:sldMkLst>
          <pc:docMk/>
          <pc:sldMk cId="3029132627" sldId="445"/>
        </pc:sldMkLst>
        <pc:spChg chg="mod">
          <ac:chgData name="Mukesh Sekar" userId="3c5cfd04-35e4-408d-ae58-42dff3b60fa3" providerId="ADAL" clId="{088F5201-9553-4748-827A-FBF1E349F818}" dt="2024-04-30T09:24:22.471" v="859" actId="207"/>
          <ac:spMkLst>
            <pc:docMk/>
            <pc:sldMk cId="3029132627" sldId="445"/>
            <ac:spMk id="31" creationId="{08BF28D7-F1A3-179A-8B59-4E12BDAD80F4}"/>
          </ac:spMkLst>
        </pc:spChg>
        <pc:spChg chg="mod">
          <ac:chgData name="Mukesh Sekar" userId="3c5cfd04-35e4-408d-ae58-42dff3b60fa3" providerId="ADAL" clId="{088F5201-9553-4748-827A-FBF1E349F818}" dt="2024-04-30T09:24:22.471" v="859" actId="207"/>
          <ac:spMkLst>
            <pc:docMk/>
            <pc:sldMk cId="3029132627" sldId="445"/>
            <ac:spMk id="32" creationId="{F5263CFF-2D51-72E5-3E00-A7A45AB84E2E}"/>
          </ac:spMkLst>
        </pc:spChg>
        <pc:spChg chg="mod">
          <ac:chgData name="Mukesh Sekar" userId="3c5cfd04-35e4-408d-ae58-42dff3b60fa3" providerId="ADAL" clId="{088F5201-9553-4748-827A-FBF1E349F818}" dt="2024-04-30T09:24:15.215" v="857" actId="207"/>
          <ac:spMkLst>
            <pc:docMk/>
            <pc:sldMk cId="3029132627" sldId="445"/>
            <ac:spMk id="33" creationId="{2D34B1E2-0CD4-F0D2-C146-5B7B8B9E32A4}"/>
          </ac:spMkLst>
        </pc:spChg>
        <pc:spChg chg="mod">
          <ac:chgData name="Mukesh Sekar" userId="3c5cfd04-35e4-408d-ae58-42dff3b60fa3" providerId="ADAL" clId="{088F5201-9553-4748-827A-FBF1E349F818}" dt="2024-04-30T09:24:15.215" v="857" actId="207"/>
          <ac:spMkLst>
            <pc:docMk/>
            <pc:sldMk cId="3029132627" sldId="445"/>
            <ac:spMk id="34" creationId="{051D9168-E33A-1759-2DE9-C255DD3BB211}"/>
          </ac:spMkLst>
        </pc:spChg>
        <pc:spChg chg="mod">
          <ac:chgData name="Mukesh Sekar" userId="3c5cfd04-35e4-408d-ae58-42dff3b60fa3" providerId="ADAL" clId="{088F5201-9553-4748-827A-FBF1E349F818}" dt="2024-04-30T09:24:22.471" v="859" actId="207"/>
          <ac:spMkLst>
            <pc:docMk/>
            <pc:sldMk cId="3029132627" sldId="445"/>
            <ac:spMk id="37" creationId="{E6E351F1-93EE-0A1B-7077-F37E04C2C272}"/>
          </ac:spMkLst>
        </pc:spChg>
        <pc:spChg chg="mod">
          <ac:chgData name="Mukesh Sekar" userId="3c5cfd04-35e4-408d-ae58-42dff3b60fa3" providerId="ADAL" clId="{088F5201-9553-4748-827A-FBF1E349F818}" dt="2024-04-30T09:24:15.215" v="857" actId="207"/>
          <ac:spMkLst>
            <pc:docMk/>
            <pc:sldMk cId="3029132627" sldId="445"/>
            <ac:spMk id="38" creationId="{3B488308-D863-0B6F-CA42-1AFA2C47A404}"/>
          </ac:spMkLst>
        </pc:spChg>
      </pc:sldChg>
      <pc:sldChg chg="modSp mod">
        <pc:chgData name="Mukesh Sekar" userId="3c5cfd04-35e4-408d-ae58-42dff3b60fa3" providerId="ADAL" clId="{088F5201-9553-4748-827A-FBF1E349F818}" dt="2024-04-30T09:24:34.327" v="861" actId="207"/>
        <pc:sldMkLst>
          <pc:docMk/>
          <pc:sldMk cId="2311473064" sldId="446"/>
        </pc:sldMkLst>
        <pc:spChg chg="mod">
          <ac:chgData name="Mukesh Sekar" userId="3c5cfd04-35e4-408d-ae58-42dff3b60fa3" providerId="ADAL" clId="{088F5201-9553-4748-827A-FBF1E349F818}" dt="2024-04-30T09:24:34.327" v="861" actId="207"/>
          <ac:spMkLst>
            <pc:docMk/>
            <pc:sldMk cId="2311473064" sldId="446"/>
            <ac:spMk id="31" creationId="{08BF28D7-F1A3-179A-8B59-4E12BDAD80F4}"/>
          </ac:spMkLst>
        </pc:spChg>
        <pc:spChg chg="mod">
          <ac:chgData name="Mukesh Sekar" userId="3c5cfd04-35e4-408d-ae58-42dff3b60fa3" providerId="ADAL" clId="{088F5201-9553-4748-827A-FBF1E349F818}" dt="2024-04-30T09:24:34.327" v="861" actId="207"/>
          <ac:spMkLst>
            <pc:docMk/>
            <pc:sldMk cId="2311473064" sldId="446"/>
            <ac:spMk id="32" creationId="{F5263CFF-2D51-72E5-3E00-A7A45AB84E2E}"/>
          </ac:spMkLst>
        </pc:spChg>
        <pc:spChg chg="mod">
          <ac:chgData name="Mukesh Sekar" userId="3c5cfd04-35e4-408d-ae58-42dff3b60fa3" providerId="ADAL" clId="{088F5201-9553-4748-827A-FBF1E349F818}" dt="2024-04-30T09:24:30.056" v="860" actId="207"/>
          <ac:spMkLst>
            <pc:docMk/>
            <pc:sldMk cId="2311473064" sldId="446"/>
            <ac:spMk id="33" creationId="{2D34B1E2-0CD4-F0D2-C146-5B7B8B9E32A4}"/>
          </ac:spMkLst>
        </pc:spChg>
        <pc:spChg chg="mod">
          <ac:chgData name="Mukesh Sekar" userId="3c5cfd04-35e4-408d-ae58-42dff3b60fa3" providerId="ADAL" clId="{088F5201-9553-4748-827A-FBF1E349F818}" dt="2024-04-30T09:24:30.056" v="860" actId="207"/>
          <ac:spMkLst>
            <pc:docMk/>
            <pc:sldMk cId="2311473064" sldId="446"/>
            <ac:spMk id="34" creationId="{051D9168-E33A-1759-2DE9-C255DD3BB211}"/>
          </ac:spMkLst>
        </pc:spChg>
        <pc:spChg chg="mod">
          <ac:chgData name="Mukesh Sekar" userId="3c5cfd04-35e4-408d-ae58-42dff3b60fa3" providerId="ADAL" clId="{088F5201-9553-4748-827A-FBF1E349F818}" dt="2024-04-30T09:24:34.327" v="861" actId="207"/>
          <ac:spMkLst>
            <pc:docMk/>
            <pc:sldMk cId="2311473064" sldId="446"/>
            <ac:spMk id="37" creationId="{E6E351F1-93EE-0A1B-7077-F37E04C2C272}"/>
          </ac:spMkLst>
        </pc:spChg>
        <pc:spChg chg="mod">
          <ac:chgData name="Mukesh Sekar" userId="3c5cfd04-35e4-408d-ae58-42dff3b60fa3" providerId="ADAL" clId="{088F5201-9553-4748-827A-FBF1E349F818}" dt="2024-04-30T09:24:30.056" v="860" actId="207"/>
          <ac:spMkLst>
            <pc:docMk/>
            <pc:sldMk cId="2311473064" sldId="446"/>
            <ac:spMk id="38" creationId="{3B488308-D863-0B6F-CA42-1AFA2C47A404}"/>
          </ac:spMkLst>
        </pc:spChg>
      </pc:sldChg>
      <pc:sldChg chg="modCm">
        <pc:chgData name="Mukesh Sekar" userId="3c5cfd04-35e4-408d-ae58-42dff3b60fa3" providerId="ADAL" clId="{088F5201-9553-4748-827A-FBF1E349F818}" dt="2024-04-30T04:27:08.166" v="556" actId="2056"/>
        <pc:sldMkLst>
          <pc:docMk/>
          <pc:sldMk cId="2952697558" sldId="454"/>
        </pc:sldMkLst>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088F5201-9553-4748-827A-FBF1E349F818}" dt="2024-04-30T04:27:08.166" v="556" actId="2056"/>
              <pc2:cmMkLst xmlns:pc2="http://schemas.microsoft.com/office/powerpoint/2019/9/main/command">
                <pc:docMk/>
                <pc:sldMk cId="2952697558" sldId="454"/>
                <pc2:cmMk id="{9F2AA01B-E4F3-486A-9026-5BC4686DF6F2}"/>
              </pc2:cmMkLst>
            </pc226:cmChg>
          </p:ext>
        </pc:extLst>
      </pc:sldChg>
      <pc:sldChg chg="modSp mod">
        <pc:chgData name="Mukesh Sekar" userId="3c5cfd04-35e4-408d-ae58-42dff3b60fa3" providerId="ADAL" clId="{088F5201-9553-4748-827A-FBF1E349F818}" dt="2024-04-30T09:26:11.311" v="883" actId="207"/>
        <pc:sldMkLst>
          <pc:docMk/>
          <pc:sldMk cId="2722744785" sldId="462"/>
        </pc:sldMkLst>
        <pc:spChg chg="mod">
          <ac:chgData name="Mukesh Sekar" userId="3c5cfd04-35e4-408d-ae58-42dff3b60fa3" providerId="ADAL" clId="{088F5201-9553-4748-827A-FBF1E349F818}" dt="2024-04-30T09:26:05.127" v="881" actId="207"/>
          <ac:spMkLst>
            <pc:docMk/>
            <pc:sldMk cId="2722744785" sldId="462"/>
            <ac:spMk id="8" creationId="{50C608CD-83F3-7FDF-FA6D-F665F485B8CC}"/>
          </ac:spMkLst>
        </pc:spChg>
        <pc:spChg chg="mod">
          <ac:chgData name="Mukesh Sekar" userId="3c5cfd04-35e4-408d-ae58-42dff3b60fa3" providerId="ADAL" clId="{088F5201-9553-4748-827A-FBF1E349F818}" dt="2024-04-30T09:26:02.543" v="880" actId="207"/>
          <ac:spMkLst>
            <pc:docMk/>
            <pc:sldMk cId="2722744785" sldId="462"/>
            <ac:spMk id="9" creationId="{CF4F7491-198E-0E82-1A63-D37BEB05D43D}"/>
          </ac:spMkLst>
        </pc:spChg>
        <pc:spChg chg="mod">
          <ac:chgData name="Mukesh Sekar" userId="3c5cfd04-35e4-408d-ae58-42dff3b60fa3" providerId="ADAL" clId="{088F5201-9553-4748-827A-FBF1E349F818}" dt="2024-04-30T09:25:50.142" v="876" actId="207"/>
          <ac:spMkLst>
            <pc:docMk/>
            <pc:sldMk cId="2722744785" sldId="462"/>
            <ac:spMk id="10" creationId="{BD53318D-5973-C6A6-43F9-337F09F00C2B}"/>
          </ac:spMkLst>
        </pc:spChg>
        <pc:spChg chg="mod">
          <ac:chgData name="Mukesh Sekar" userId="3c5cfd04-35e4-408d-ae58-42dff3b60fa3" providerId="ADAL" clId="{088F5201-9553-4748-827A-FBF1E349F818}" dt="2024-04-30T09:25:46.799" v="875" actId="207"/>
          <ac:spMkLst>
            <pc:docMk/>
            <pc:sldMk cId="2722744785" sldId="462"/>
            <ac:spMk id="11" creationId="{2A6767AB-2ECC-1692-ED06-EB601566E694}"/>
          </ac:spMkLst>
        </pc:spChg>
        <pc:spChg chg="mod">
          <ac:chgData name="Mukesh Sekar" userId="3c5cfd04-35e4-408d-ae58-42dff3b60fa3" providerId="ADAL" clId="{088F5201-9553-4748-827A-FBF1E349F818}" dt="2024-04-30T09:25:58.887" v="879" actId="207"/>
          <ac:spMkLst>
            <pc:docMk/>
            <pc:sldMk cId="2722744785" sldId="462"/>
            <ac:spMk id="12" creationId="{052BC78C-2484-FD20-1CEE-4E8D9D5E46C2}"/>
          </ac:spMkLst>
        </pc:spChg>
        <pc:spChg chg="mod">
          <ac:chgData name="Mukesh Sekar" userId="3c5cfd04-35e4-408d-ae58-42dff3b60fa3" providerId="ADAL" clId="{088F5201-9553-4748-827A-FBF1E349F818}" dt="2024-04-30T09:25:56.495" v="878" actId="207"/>
          <ac:spMkLst>
            <pc:docMk/>
            <pc:sldMk cId="2722744785" sldId="462"/>
            <ac:spMk id="13" creationId="{2E57B72E-E5B0-6CD8-AB6D-1FF374C6F688}"/>
          </ac:spMkLst>
        </pc:spChg>
        <pc:spChg chg="mod">
          <ac:chgData name="Mukesh Sekar" userId="3c5cfd04-35e4-408d-ae58-42dff3b60fa3" providerId="ADAL" clId="{088F5201-9553-4748-827A-FBF1E349F818}" dt="2024-04-30T09:26:11.311" v="883" actId="207"/>
          <ac:spMkLst>
            <pc:docMk/>
            <pc:sldMk cId="2722744785" sldId="462"/>
            <ac:spMk id="17" creationId="{FA695788-7C52-64EF-3FF4-2EB0CFC5C1F9}"/>
          </ac:spMkLst>
        </pc:spChg>
        <pc:spChg chg="mod">
          <ac:chgData name="Mukesh Sekar" userId="3c5cfd04-35e4-408d-ae58-42dff3b60fa3" providerId="ADAL" clId="{088F5201-9553-4748-827A-FBF1E349F818}" dt="2024-04-30T09:26:08.575" v="882" actId="207"/>
          <ac:spMkLst>
            <pc:docMk/>
            <pc:sldMk cId="2722744785" sldId="462"/>
            <ac:spMk id="19" creationId="{4289E03F-8117-25D5-07E8-5B832BFE5F90}"/>
          </ac:spMkLst>
        </pc:spChg>
      </pc:sldChg>
      <pc:sldChg chg="modSp mod">
        <pc:chgData name="Mukesh Sekar" userId="3c5cfd04-35e4-408d-ae58-42dff3b60fa3" providerId="ADAL" clId="{088F5201-9553-4748-827A-FBF1E349F818}" dt="2024-04-30T09:26:32.415" v="889" actId="207"/>
        <pc:sldMkLst>
          <pc:docMk/>
          <pc:sldMk cId="3728541831" sldId="491"/>
        </pc:sldMkLst>
        <pc:spChg chg="mod">
          <ac:chgData name="Mukesh Sekar" userId="3c5cfd04-35e4-408d-ae58-42dff3b60fa3" providerId="ADAL" clId="{088F5201-9553-4748-827A-FBF1E349F818}" dt="2024-04-30T09:26:32.415" v="889" actId="207"/>
          <ac:spMkLst>
            <pc:docMk/>
            <pc:sldMk cId="3728541831" sldId="491"/>
            <ac:spMk id="8" creationId="{50C608CD-83F3-7FDF-FA6D-F665F485B8CC}"/>
          </ac:spMkLst>
        </pc:spChg>
        <pc:spChg chg="mod">
          <ac:chgData name="Mukesh Sekar" userId="3c5cfd04-35e4-408d-ae58-42dff3b60fa3" providerId="ADAL" clId="{088F5201-9553-4748-827A-FBF1E349F818}" dt="2024-04-30T09:26:30.030" v="888" actId="207"/>
          <ac:spMkLst>
            <pc:docMk/>
            <pc:sldMk cId="3728541831" sldId="491"/>
            <ac:spMk id="9" creationId="{CF4F7491-198E-0E82-1A63-D37BEB05D43D}"/>
          </ac:spMkLst>
        </pc:spChg>
        <pc:spChg chg="mod">
          <ac:chgData name="Mukesh Sekar" userId="3c5cfd04-35e4-408d-ae58-42dff3b60fa3" providerId="ADAL" clId="{088F5201-9553-4748-827A-FBF1E349F818}" dt="2024-04-30T09:26:20.367" v="885" actId="207"/>
          <ac:spMkLst>
            <pc:docMk/>
            <pc:sldMk cId="3728541831" sldId="491"/>
            <ac:spMk id="10" creationId="{BD53318D-5973-C6A6-43F9-337F09F00C2B}"/>
          </ac:spMkLst>
        </pc:spChg>
        <pc:spChg chg="mod">
          <ac:chgData name="Mukesh Sekar" userId="3c5cfd04-35e4-408d-ae58-42dff3b60fa3" providerId="ADAL" clId="{088F5201-9553-4748-827A-FBF1E349F818}" dt="2024-04-30T09:26:17.710" v="884" actId="207"/>
          <ac:spMkLst>
            <pc:docMk/>
            <pc:sldMk cId="3728541831" sldId="491"/>
            <ac:spMk id="11" creationId="{2A6767AB-2ECC-1692-ED06-EB601566E694}"/>
          </ac:spMkLst>
        </pc:spChg>
        <pc:spChg chg="mod">
          <ac:chgData name="Mukesh Sekar" userId="3c5cfd04-35e4-408d-ae58-42dff3b60fa3" providerId="ADAL" clId="{088F5201-9553-4748-827A-FBF1E349F818}" dt="2024-04-30T09:26:27.079" v="887" actId="207"/>
          <ac:spMkLst>
            <pc:docMk/>
            <pc:sldMk cId="3728541831" sldId="491"/>
            <ac:spMk id="12" creationId="{052BC78C-2484-FD20-1CEE-4E8D9D5E46C2}"/>
          </ac:spMkLst>
        </pc:spChg>
        <pc:spChg chg="mod">
          <ac:chgData name="Mukesh Sekar" userId="3c5cfd04-35e4-408d-ae58-42dff3b60fa3" providerId="ADAL" clId="{088F5201-9553-4748-827A-FBF1E349F818}" dt="2024-04-30T09:26:23.566" v="886" actId="207"/>
          <ac:spMkLst>
            <pc:docMk/>
            <pc:sldMk cId="3728541831" sldId="491"/>
            <ac:spMk id="13" creationId="{2E57B72E-E5B0-6CD8-AB6D-1FF374C6F688}"/>
          </ac:spMkLst>
        </pc:spChg>
      </pc:sldChg>
      <pc:sldChg chg="modSp mod">
        <pc:chgData name="Mukesh Sekar" userId="3c5cfd04-35e4-408d-ae58-42dff3b60fa3" providerId="ADAL" clId="{088F5201-9553-4748-827A-FBF1E349F818}" dt="2024-04-30T09:23:18.428" v="855" actId="1076"/>
        <pc:sldMkLst>
          <pc:docMk/>
          <pc:sldMk cId="611999373" sldId="500"/>
        </pc:sldMkLst>
        <pc:picChg chg="mod">
          <ac:chgData name="Mukesh Sekar" userId="3c5cfd04-35e4-408d-ae58-42dff3b60fa3" providerId="ADAL" clId="{088F5201-9553-4748-827A-FBF1E349F818}" dt="2024-04-30T09:23:11.111" v="854" actId="1036"/>
          <ac:picMkLst>
            <pc:docMk/>
            <pc:sldMk cId="611999373" sldId="500"/>
            <ac:picMk id="15" creationId="{E18398E6-1DF8-2BF7-E338-F2C72B2B5AE0}"/>
          </ac:picMkLst>
        </pc:picChg>
        <pc:picChg chg="mod">
          <ac:chgData name="Mukesh Sekar" userId="3c5cfd04-35e4-408d-ae58-42dff3b60fa3" providerId="ADAL" clId="{088F5201-9553-4748-827A-FBF1E349F818}" dt="2024-04-30T09:23:18.428" v="855" actId="1076"/>
          <ac:picMkLst>
            <pc:docMk/>
            <pc:sldMk cId="611999373" sldId="500"/>
            <ac:picMk id="17" creationId="{F259B650-4A97-C3B7-29A8-E3AB24079829}"/>
          </ac:picMkLst>
        </pc:picChg>
      </pc:sldChg>
      <pc:sldChg chg="modSp mod">
        <pc:chgData name="Mukesh Sekar" userId="3c5cfd04-35e4-408d-ae58-42dff3b60fa3" providerId="ADAL" clId="{088F5201-9553-4748-827A-FBF1E349F818}" dt="2024-04-30T04:54:44.081" v="681" actId="1076"/>
        <pc:sldMkLst>
          <pc:docMk/>
          <pc:sldMk cId="237188353" sldId="501"/>
        </pc:sldMkLst>
        <pc:spChg chg="mod">
          <ac:chgData name="Mukesh Sekar" userId="3c5cfd04-35e4-408d-ae58-42dff3b60fa3" providerId="ADAL" clId="{088F5201-9553-4748-827A-FBF1E349F818}" dt="2024-04-30T04:54:44.081" v="681" actId="1076"/>
          <ac:spMkLst>
            <pc:docMk/>
            <pc:sldMk cId="237188353" sldId="501"/>
            <ac:spMk id="8" creationId="{9371F294-4E98-EFAA-CF9B-307B3C2A9D55}"/>
          </ac:spMkLst>
        </pc:spChg>
      </pc:sldChg>
      <pc:sldChg chg="modSp mod">
        <pc:chgData name="Mukesh Sekar" userId="3c5cfd04-35e4-408d-ae58-42dff3b60fa3" providerId="ADAL" clId="{088F5201-9553-4748-827A-FBF1E349F818}" dt="2024-04-30T04:54:57.309" v="683" actId="14100"/>
        <pc:sldMkLst>
          <pc:docMk/>
          <pc:sldMk cId="2840278989" sldId="502"/>
        </pc:sldMkLst>
        <pc:spChg chg="mod">
          <ac:chgData name="Mukesh Sekar" userId="3c5cfd04-35e4-408d-ae58-42dff3b60fa3" providerId="ADAL" clId="{088F5201-9553-4748-827A-FBF1E349F818}" dt="2024-04-30T04:54:57.309" v="683" actId="14100"/>
          <ac:spMkLst>
            <pc:docMk/>
            <pc:sldMk cId="2840278989" sldId="502"/>
            <ac:spMk id="8" creationId="{9371F294-4E98-EFAA-CF9B-307B3C2A9D55}"/>
          </ac:spMkLst>
        </pc:spChg>
      </pc:sldChg>
      <pc:sldChg chg="addSp delSp modSp mod">
        <pc:chgData name="Mukesh Sekar" userId="3c5cfd04-35e4-408d-ae58-42dff3b60fa3" providerId="ADAL" clId="{088F5201-9553-4748-827A-FBF1E349F818}" dt="2024-04-29T11:17:16.325" v="15" actId="167"/>
        <pc:sldMkLst>
          <pc:docMk/>
          <pc:sldMk cId="1627597914" sldId="512"/>
        </pc:sldMkLst>
        <pc:spChg chg="add mod ord">
          <ac:chgData name="Mukesh Sekar" userId="3c5cfd04-35e4-408d-ae58-42dff3b60fa3" providerId="ADAL" clId="{088F5201-9553-4748-827A-FBF1E349F818}" dt="2024-04-29T11:17:16.325" v="15" actId="167"/>
          <ac:spMkLst>
            <pc:docMk/>
            <pc:sldMk cId="1627597914" sldId="512"/>
            <ac:spMk id="2" creationId="{3F3561C6-7149-126C-80AF-19D04A051B9E}"/>
          </ac:spMkLst>
        </pc:spChg>
        <pc:spChg chg="del">
          <ac:chgData name="Mukesh Sekar" userId="3c5cfd04-35e4-408d-ae58-42dff3b60fa3" providerId="ADAL" clId="{088F5201-9553-4748-827A-FBF1E349F818}" dt="2024-04-29T11:17:14.334" v="13" actId="478"/>
          <ac:spMkLst>
            <pc:docMk/>
            <pc:sldMk cId="1627597914" sldId="512"/>
            <ac:spMk id="3" creationId="{0B753C23-B783-D9E9-1485-C41007753768}"/>
          </ac:spMkLst>
        </pc:spChg>
      </pc:sldChg>
      <pc:sldChg chg="addSp delSp modSp mod">
        <pc:chgData name="Mukesh Sekar" userId="3c5cfd04-35e4-408d-ae58-42dff3b60fa3" providerId="ADAL" clId="{088F5201-9553-4748-827A-FBF1E349F818}" dt="2024-04-29T11:17:21.373" v="18" actId="167"/>
        <pc:sldMkLst>
          <pc:docMk/>
          <pc:sldMk cId="1974131807" sldId="513"/>
        </pc:sldMkLst>
        <pc:spChg chg="add mod ord">
          <ac:chgData name="Mukesh Sekar" userId="3c5cfd04-35e4-408d-ae58-42dff3b60fa3" providerId="ADAL" clId="{088F5201-9553-4748-827A-FBF1E349F818}" dt="2024-04-29T11:17:21.373" v="18" actId="167"/>
          <ac:spMkLst>
            <pc:docMk/>
            <pc:sldMk cId="1974131807" sldId="513"/>
            <ac:spMk id="2" creationId="{5E91D759-BD9F-AEA9-1F14-D454009ABBA7}"/>
          </ac:spMkLst>
        </pc:spChg>
        <pc:spChg chg="del">
          <ac:chgData name="Mukesh Sekar" userId="3c5cfd04-35e4-408d-ae58-42dff3b60fa3" providerId="ADAL" clId="{088F5201-9553-4748-827A-FBF1E349F818}" dt="2024-04-29T11:17:19.614" v="16" actId="478"/>
          <ac:spMkLst>
            <pc:docMk/>
            <pc:sldMk cId="1974131807" sldId="513"/>
            <ac:spMk id="3" creationId="{0B753C23-B783-D9E9-1485-C41007753768}"/>
          </ac:spMkLst>
        </pc:spChg>
      </pc:sldChg>
      <pc:sldChg chg="addSp delSp modSp mod">
        <pc:chgData name="Mukesh Sekar" userId="3c5cfd04-35e4-408d-ae58-42dff3b60fa3" providerId="ADAL" clId="{088F5201-9553-4748-827A-FBF1E349F818}" dt="2024-04-29T11:17:42.231" v="23" actId="1076"/>
        <pc:sldMkLst>
          <pc:docMk/>
          <pc:sldMk cId="285648481" sldId="514"/>
        </pc:sldMkLst>
        <pc:spChg chg="del">
          <ac:chgData name="Mukesh Sekar" userId="3c5cfd04-35e4-408d-ae58-42dff3b60fa3" providerId="ADAL" clId="{088F5201-9553-4748-827A-FBF1E349F818}" dt="2024-04-29T11:17:23.830" v="19" actId="478"/>
          <ac:spMkLst>
            <pc:docMk/>
            <pc:sldMk cId="285648481" sldId="514"/>
            <ac:spMk id="3" creationId="{0B753C23-B783-D9E9-1485-C41007753768}"/>
          </ac:spMkLst>
        </pc:spChg>
        <pc:spChg chg="add mod ord">
          <ac:chgData name="Mukesh Sekar" userId="3c5cfd04-35e4-408d-ae58-42dff3b60fa3" providerId="ADAL" clId="{088F5201-9553-4748-827A-FBF1E349F818}" dt="2024-04-29T11:17:26.053" v="21" actId="167"/>
          <ac:spMkLst>
            <pc:docMk/>
            <pc:sldMk cId="285648481" sldId="514"/>
            <ac:spMk id="6" creationId="{5F67C905-D5DA-CFFE-C357-206543877C2B}"/>
          </ac:spMkLst>
        </pc:spChg>
        <pc:spChg chg="mod">
          <ac:chgData name="Mukesh Sekar" userId="3c5cfd04-35e4-408d-ae58-42dff3b60fa3" providerId="ADAL" clId="{088F5201-9553-4748-827A-FBF1E349F818}" dt="2024-04-29T11:17:42.231" v="23" actId="1076"/>
          <ac:spMkLst>
            <pc:docMk/>
            <pc:sldMk cId="285648481" sldId="514"/>
            <ac:spMk id="7" creationId="{8B3A7C4C-7B45-1B49-43FA-F3DD0B1D6547}"/>
          </ac:spMkLst>
        </pc:spChg>
        <pc:spChg chg="mod">
          <ac:chgData name="Mukesh Sekar" userId="3c5cfd04-35e4-408d-ae58-42dff3b60fa3" providerId="ADAL" clId="{088F5201-9553-4748-827A-FBF1E349F818}" dt="2024-04-29T11:17:36.670" v="22" actId="1076"/>
          <ac:spMkLst>
            <pc:docMk/>
            <pc:sldMk cId="285648481" sldId="514"/>
            <ac:spMk id="8" creationId="{9371F294-4E98-EFAA-CF9B-307B3C2A9D55}"/>
          </ac:spMkLst>
        </pc:spChg>
        <pc:grpChg chg="mod">
          <ac:chgData name="Mukesh Sekar" userId="3c5cfd04-35e4-408d-ae58-42dff3b60fa3" providerId="ADAL" clId="{088F5201-9553-4748-827A-FBF1E349F818}" dt="2024-04-29T11:17:42.231" v="23" actId="1076"/>
          <ac:grpSpMkLst>
            <pc:docMk/>
            <pc:sldMk cId="285648481" sldId="514"/>
            <ac:grpSpMk id="2" creationId="{A785F522-8732-7F00-4F67-03569C68A434}"/>
          </ac:grpSpMkLst>
        </pc:grpChg>
      </pc:sldChg>
      <pc:sldChg chg="delSp modSp mod">
        <pc:chgData name="Mukesh Sekar" userId="3c5cfd04-35e4-408d-ae58-42dff3b60fa3" providerId="ADAL" clId="{088F5201-9553-4748-827A-FBF1E349F818}" dt="2024-04-30T09:08:39.089" v="727" actId="165"/>
        <pc:sldMkLst>
          <pc:docMk/>
          <pc:sldMk cId="3741164250" sldId="517"/>
        </pc:sldMkLst>
        <pc:spChg chg="mod topLvl">
          <ac:chgData name="Mukesh Sekar" userId="3c5cfd04-35e4-408d-ae58-42dff3b60fa3" providerId="ADAL" clId="{088F5201-9553-4748-827A-FBF1E349F818}" dt="2024-04-30T09:08:39.089" v="727" actId="165"/>
          <ac:spMkLst>
            <pc:docMk/>
            <pc:sldMk cId="3741164250" sldId="517"/>
            <ac:spMk id="16" creationId="{8F76952C-C69C-2071-A1DD-72906E6AC2CD}"/>
          </ac:spMkLst>
        </pc:spChg>
        <pc:spChg chg="mod topLvl">
          <ac:chgData name="Mukesh Sekar" userId="3c5cfd04-35e4-408d-ae58-42dff3b60fa3" providerId="ADAL" clId="{088F5201-9553-4748-827A-FBF1E349F818}" dt="2024-04-30T09:08:39.089" v="727" actId="165"/>
          <ac:spMkLst>
            <pc:docMk/>
            <pc:sldMk cId="3741164250" sldId="517"/>
            <ac:spMk id="17" creationId="{F368D14C-9D0C-98E1-FE88-D19F95BA9D68}"/>
          </ac:spMkLst>
        </pc:spChg>
        <pc:spChg chg="mod topLvl">
          <ac:chgData name="Mukesh Sekar" userId="3c5cfd04-35e4-408d-ae58-42dff3b60fa3" providerId="ADAL" clId="{088F5201-9553-4748-827A-FBF1E349F818}" dt="2024-04-30T09:08:39.089" v="727" actId="165"/>
          <ac:spMkLst>
            <pc:docMk/>
            <pc:sldMk cId="3741164250" sldId="517"/>
            <ac:spMk id="18" creationId="{B6C3D4D7-5966-E670-B5A1-EFCA2576541D}"/>
          </ac:spMkLst>
        </pc:spChg>
        <pc:spChg chg="mod topLvl">
          <ac:chgData name="Mukesh Sekar" userId="3c5cfd04-35e4-408d-ae58-42dff3b60fa3" providerId="ADAL" clId="{088F5201-9553-4748-827A-FBF1E349F818}" dt="2024-04-30T09:08:39.089" v="727" actId="165"/>
          <ac:spMkLst>
            <pc:docMk/>
            <pc:sldMk cId="3741164250" sldId="517"/>
            <ac:spMk id="43" creationId="{AFA77A52-369D-D631-74E3-4C3A1565D2F9}"/>
          </ac:spMkLst>
        </pc:spChg>
        <pc:spChg chg="mod topLvl">
          <ac:chgData name="Mukesh Sekar" userId="3c5cfd04-35e4-408d-ae58-42dff3b60fa3" providerId="ADAL" clId="{088F5201-9553-4748-827A-FBF1E349F818}" dt="2024-04-30T09:08:39.089" v="727" actId="165"/>
          <ac:spMkLst>
            <pc:docMk/>
            <pc:sldMk cId="3741164250" sldId="517"/>
            <ac:spMk id="44" creationId="{E5769132-B91B-A037-230E-FB70414BFB1E}"/>
          </ac:spMkLst>
        </pc:spChg>
        <pc:spChg chg="mod topLvl">
          <ac:chgData name="Mukesh Sekar" userId="3c5cfd04-35e4-408d-ae58-42dff3b60fa3" providerId="ADAL" clId="{088F5201-9553-4748-827A-FBF1E349F818}" dt="2024-04-30T09:08:39.089" v="727" actId="165"/>
          <ac:spMkLst>
            <pc:docMk/>
            <pc:sldMk cId="3741164250" sldId="517"/>
            <ac:spMk id="45" creationId="{0E710DF1-609B-FAE5-4C0B-078DD3FDFA62}"/>
          </ac:spMkLst>
        </pc:spChg>
        <pc:spChg chg="mod topLvl">
          <ac:chgData name="Mukesh Sekar" userId="3c5cfd04-35e4-408d-ae58-42dff3b60fa3" providerId="ADAL" clId="{088F5201-9553-4748-827A-FBF1E349F818}" dt="2024-04-30T09:08:39.089" v="727" actId="165"/>
          <ac:spMkLst>
            <pc:docMk/>
            <pc:sldMk cId="3741164250" sldId="517"/>
            <ac:spMk id="46" creationId="{C6D9134F-3DEA-3F6D-B7FA-A07301FDB666}"/>
          </ac:spMkLst>
        </pc:spChg>
        <pc:spChg chg="mod topLvl">
          <ac:chgData name="Mukesh Sekar" userId="3c5cfd04-35e4-408d-ae58-42dff3b60fa3" providerId="ADAL" clId="{088F5201-9553-4748-827A-FBF1E349F818}" dt="2024-04-30T09:08:39.089" v="727" actId="165"/>
          <ac:spMkLst>
            <pc:docMk/>
            <pc:sldMk cId="3741164250" sldId="517"/>
            <ac:spMk id="47" creationId="{E3C3E723-6676-8FD1-BA71-070D43E3B4F8}"/>
          </ac:spMkLst>
        </pc:spChg>
        <pc:spChg chg="mod topLvl">
          <ac:chgData name="Mukesh Sekar" userId="3c5cfd04-35e4-408d-ae58-42dff3b60fa3" providerId="ADAL" clId="{088F5201-9553-4748-827A-FBF1E349F818}" dt="2024-04-30T09:08:39.089" v="727" actId="165"/>
          <ac:spMkLst>
            <pc:docMk/>
            <pc:sldMk cId="3741164250" sldId="517"/>
            <ac:spMk id="48" creationId="{4C81F39C-3897-235D-2AAB-7E593052198B}"/>
          </ac:spMkLst>
        </pc:spChg>
        <pc:spChg chg="mod topLvl">
          <ac:chgData name="Mukesh Sekar" userId="3c5cfd04-35e4-408d-ae58-42dff3b60fa3" providerId="ADAL" clId="{088F5201-9553-4748-827A-FBF1E349F818}" dt="2024-04-30T09:08:39.089" v="727" actId="165"/>
          <ac:spMkLst>
            <pc:docMk/>
            <pc:sldMk cId="3741164250" sldId="517"/>
            <ac:spMk id="49" creationId="{945DC397-6547-60D8-86EB-7C16AC92C387}"/>
          </ac:spMkLst>
        </pc:spChg>
        <pc:spChg chg="mod topLvl">
          <ac:chgData name="Mukesh Sekar" userId="3c5cfd04-35e4-408d-ae58-42dff3b60fa3" providerId="ADAL" clId="{088F5201-9553-4748-827A-FBF1E349F818}" dt="2024-04-30T09:08:39.089" v="727" actId="165"/>
          <ac:spMkLst>
            <pc:docMk/>
            <pc:sldMk cId="3741164250" sldId="517"/>
            <ac:spMk id="50" creationId="{63AC1DB8-5AB6-06FB-6FE5-AEA878F4D562}"/>
          </ac:spMkLst>
        </pc:spChg>
        <pc:grpChg chg="del">
          <ac:chgData name="Mukesh Sekar" userId="3c5cfd04-35e4-408d-ae58-42dff3b60fa3" providerId="ADAL" clId="{088F5201-9553-4748-827A-FBF1E349F818}" dt="2024-04-30T09:08:39.089" v="727" actId="165"/>
          <ac:grpSpMkLst>
            <pc:docMk/>
            <pc:sldMk cId="3741164250" sldId="517"/>
            <ac:grpSpMk id="2" creationId="{A190733F-6B40-5FA5-C8C3-26216C7CE150}"/>
          </ac:grpSpMkLst>
        </pc:grpChg>
      </pc:sldChg>
      <pc:sldChg chg="modSp mod">
        <pc:chgData name="Mukesh Sekar" userId="3c5cfd04-35e4-408d-ae58-42dff3b60fa3" providerId="ADAL" clId="{088F5201-9553-4748-827A-FBF1E349F818}" dt="2024-04-30T09:07:26.630" v="722" actId="14100"/>
        <pc:sldMkLst>
          <pc:docMk/>
          <pc:sldMk cId="1347960585" sldId="520"/>
        </pc:sldMkLst>
        <pc:spChg chg="mod">
          <ac:chgData name="Mukesh Sekar" userId="3c5cfd04-35e4-408d-ae58-42dff3b60fa3" providerId="ADAL" clId="{088F5201-9553-4748-827A-FBF1E349F818}" dt="2024-04-30T09:07:23.807" v="721" actId="14100"/>
          <ac:spMkLst>
            <pc:docMk/>
            <pc:sldMk cId="1347960585" sldId="520"/>
            <ac:spMk id="3" creationId="{3C232643-53E9-2830-F89A-5BF937B74EA6}"/>
          </ac:spMkLst>
        </pc:spChg>
        <pc:spChg chg="mod">
          <ac:chgData name="Mukesh Sekar" userId="3c5cfd04-35e4-408d-ae58-42dff3b60fa3" providerId="ADAL" clId="{088F5201-9553-4748-827A-FBF1E349F818}" dt="2024-04-30T09:07:26.630" v="722" actId="14100"/>
          <ac:spMkLst>
            <pc:docMk/>
            <pc:sldMk cId="1347960585" sldId="520"/>
            <ac:spMk id="14" creationId="{42DC505B-0ACE-3530-4CB1-40B305284306}"/>
          </ac:spMkLst>
        </pc:spChg>
      </pc:sldChg>
      <pc:sldChg chg="modSp mod">
        <pc:chgData name="Mukesh Sekar" userId="3c5cfd04-35e4-408d-ae58-42dff3b60fa3" providerId="ADAL" clId="{088F5201-9553-4748-827A-FBF1E349F818}" dt="2024-04-30T09:07:41.270" v="724" actId="14100"/>
        <pc:sldMkLst>
          <pc:docMk/>
          <pc:sldMk cId="1666732916" sldId="521"/>
        </pc:sldMkLst>
        <pc:spChg chg="mod">
          <ac:chgData name="Mukesh Sekar" userId="3c5cfd04-35e4-408d-ae58-42dff3b60fa3" providerId="ADAL" clId="{088F5201-9553-4748-827A-FBF1E349F818}" dt="2024-04-30T09:07:38.918" v="723" actId="14100"/>
          <ac:spMkLst>
            <pc:docMk/>
            <pc:sldMk cId="1666732916" sldId="521"/>
            <ac:spMk id="3" creationId="{3C232643-53E9-2830-F89A-5BF937B74EA6}"/>
          </ac:spMkLst>
        </pc:spChg>
        <pc:spChg chg="mod">
          <ac:chgData name="Mukesh Sekar" userId="3c5cfd04-35e4-408d-ae58-42dff3b60fa3" providerId="ADAL" clId="{088F5201-9553-4748-827A-FBF1E349F818}" dt="2024-04-30T09:07:41.270" v="724" actId="14100"/>
          <ac:spMkLst>
            <pc:docMk/>
            <pc:sldMk cId="1666732916" sldId="521"/>
            <ac:spMk id="14" creationId="{42DC505B-0ACE-3530-4CB1-40B305284306}"/>
          </ac:spMkLst>
        </pc:spChg>
      </pc:sldChg>
    </pc:docChg>
  </pc:docChgLst>
  <pc:docChgLst>
    <pc:chgData name="Shreemayee Bhattacharyya" userId="73035bad-e703-4b66-9870-28e9edb9c0a7" providerId="ADAL" clId="{8431EFA2-0BEF-4206-8500-BDF8C1B7C3BC}"/>
    <pc:docChg chg="modSld">
      <pc:chgData name="Shreemayee Bhattacharyya" userId="73035bad-e703-4b66-9870-28e9edb9c0a7" providerId="ADAL" clId="{8431EFA2-0BEF-4206-8500-BDF8C1B7C3BC}" dt="2024-04-30T08:38:55.711" v="127" actId="2056"/>
      <pc:docMkLst>
        <pc:docMk/>
      </pc:docMkLst>
      <pc:sldChg chg="modSp mod">
        <pc:chgData name="Shreemayee Bhattacharyya" userId="73035bad-e703-4b66-9870-28e9edb9c0a7" providerId="ADAL" clId="{8431EFA2-0BEF-4206-8500-BDF8C1B7C3BC}" dt="2024-04-29T06:42:03.293" v="105" actId="2"/>
        <pc:sldMkLst>
          <pc:docMk/>
          <pc:sldMk cId="1109232934" sldId="390"/>
        </pc:sldMkLst>
        <pc:spChg chg="mod">
          <ac:chgData name="Shreemayee Bhattacharyya" userId="73035bad-e703-4b66-9870-28e9edb9c0a7" providerId="ADAL" clId="{8431EFA2-0BEF-4206-8500-BDF8C1B7C3BC}" dt="2024-04-29T06:42:03.293" v="105" actId="2"/>
          <ac:spMkLst>
            <pc:docMk/>
            <pc:sldMk cId="1109232934" sldId="390"/>
            <ac:spMk id="2" creationId="{976A12A0-9788-DF6C-5F0B-E7D4B1C44D00}"/>
          </ac:spMkLst>
        </pc:spChg>
      </pc:sldChg>
      <pc:sldChg chg="modCm">
        <pc:chgData name="Shreemayee Bhattacharyya" userId="73035bad-e703-4b66-9870-28e9edb9c0a7" providerId="ADAL" clId="{8431EFA2-0BEF-4206-8500-BDF8C1B7C3BC}" dt="2024-04-30T08:38:55.711" v="127" actId="2056"/>
        <pc:sldMkLst>
          <pc:docMk/>
          <pc:sldMk cId="1785482635" sldId="405"/>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785482635" sldId="405"/>
                <pc2:cmMk id="{3982C603-0B7D-4ED1-9F3E-F7FF6236DBF3}"/>
              </pc2:cmMkLst>
            </pc226:cmChg>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785482635" sldId="405"/>
                <pc2:cmMk id="{41DA294F-426C-448F-AC1A-9B9AE557FE6A}"/>
              </pc2:cmMkLst>
            </pc226:cmChg>
          </p:ext>
        </pc:extLst>
      </pc:sldChg>
      <pc:sldChg chg="modCm">
        <pc:chgData name="Shreemayee Bhattacharyya" userId="73035bad-e703-4b66-9870-28e9edb9c0a7" providerId="ADAL" clId="{8431EFA2-0BEF-4206-8500-BDF8C1B7C3BC}" dt="2024-04-30T08:38:55.711" v="127" actId="2056"/>
        <pc:sldMkLst>
          <pc:docMk/>
          <pc:sldMk cId="433785557" sldId="408"/>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433785557" sldId="408"/>
                <pc2:cmMk id="{1FCE8411-F91D-4D3C-951E-36F46865C486}"/>
              </pc2:cmMkLst>
            </pc226:cmChg>
            <pc226:cmChg xmlns:pc226="http://schemas.microsoft.com/office/powerpoint/2022/06/main/command" chg="mod">
              <pc226:chgData name="Shreemayee Bhattacharyya" userId="73035bad-e703-4b66-9870-28e9edb9c0a7" providerId="ADAL" clId="{8431EFA2-0BEF-4206-8500-BDF8C1B7C3BC}" dt="2024-04-25T09:41:13.586" v="103" actId="2056"/>
              <pc2:cmMkLst xmlns:pc2="http://schemas.microsoft.com/office/powerpoint/2019/9/main/command">
                <pc:docMk/>
                <pc:sldMk cId="433785557" sldId="408"/>
                <pc2:cmMk id="{E4C8BFCC-B38E-4E52-953F-CF609BDABA1F}"/>
              </pc2:cmMkLst>
            </pc226:cmChg>
          </p:ext>
        </pc:extLst>
      </pc:sldChg>
      <pc:sldChg chg="modSp mod modCm">
        <pc:chgData name="Shreemayee Bhattacharyya" userId="73035bad-e703-4b66-9870-28e9edb9c0a7" providerId="ADAL" clId="{8431EFA2-0BEF-4206-8500-BDF8C1B7C3BC}" dt="2024-04-30T08:38:55.711" v="127" actId="2056"/>
        <pc:sldMkLst>
          <pc:docMk/>
          <pc:sldMk cId="1545653619" sldId="437"/>
        </pc:sldMkLst>
        <pc:spChg chg="mod">
          <ac:chgData name="Shreemayee Bhattacharyya" userId="73035bad-e703-4b66-9870-28e9edb9c0a7" providerId="ADAL" clId="{8431EFA2-0BEF-4206-8500-BDF8C1B7C3BC}" dt="2024-04-29T06:44:48.751" v="117" actId="2"/>
          <ac:spMkLst>
            <pc:docMk/>
            <pc:sldMk cId="1545653619" sldId="437"/>
            <ac:spMk id="5" creationId="{AF6B602B-9F4F-69B0-80AF-800AAAC37E45}"/>
          </ac:spMkLst>
        </pc:sp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1545653619" sldId="437"/>
                <pc2:cmMk id="{6FDD7E74-77AE-448F-A24E-70337DDECCAF}"/>
              </pc2:cmMkLst>
            </pc226:cmChg>
          </p:ext>
        </pc:extLst>
      </pc:sldChg>
      <pc:sldChg chg="modSp mod modNotesTx">
        <pc:chgData name="Shreemayee Bhattacharyya" userId="73035bad-e703-4b66-9870-28e9edb9c0a7" providerId="ADAL" clId="{8431EFA2-0BEF-4206-8500-BDF8C1B7C3BC}" dt="2024-04-29T06:43:51.910" v="116" actId="2"/>
        <pc:sldMkLst>
          <pc:docMk/>
          <pc:sldMk cId="3885245123" sldId="439"/>
        </pc:sldMkLst>
        <pc:spChg chg="mod">
          <ac:chgData name="Shreemayee Bhattacharyya" userId="73035bad-e703-4b66-9870-28e9edb9c0a7" providerId="ADAL" clId="{8431EFA2-0BEF-4206-8500-BDF8C1B7C3BC}" dt="2024-04-29T06:43:43.645" v="112" actId="2"/>
          <ac:spMkLst>
            <pc:docMk/>
            <pc:sldMk cId="3885245123" sldId="439"/>
            <ac:spMk id="2" creationId="{CE142305-0E44-15E1-3E21-8A61F9F47E39}"/>
          </ac:spMkLst>
        </pc:spChg>
        <pc:spChg chg="mod">
          <ac:chgData name="Shreemayee Bhattacharyya" userId="73035bad-e703-4b66-9870-28e9edb9c0a7" providerId="ADAL" clId="{8431EFA2-0BEF-4206-8500-BDF8C1B7C3BC}" dt="2024-04-29T06:43:47.593" v="113" actId="2"/>
          <ac:spMkLst>
            <pc:docMk/>
            <pc:sldMk cId="3885245123" sldId="439"/>
            <ac:spMk id="3" creationId="{19103D2A-375E-E22D-14F1-DCA4CD1258E7}"/>
          </ac:spMkLst>
        </pc:spChg>
        <pc:spChg chg="mod">
          <ac:chgData name="Shreemayee Bhattacharyya" userId="73035bad-e703-4b66-9870-28e9edb9c0a7" providerId="ADAL" clId="{8431EFA2-0BEF-4206-8500-BDF8C1B7C3BC}" dt="2024-04-29T06:43:39.557" v="110" actId="2"/>
          <ac:spMkLst>
            <pc:docMk/>
            <pc:sldMk cId="3885245123" sldId="439"/>
            <ac:spMk id="5" creationId="{AF6B602B-9F4F-69B0-80AF-800AAAC37E45}"/>
          </ac:spMkLst>
        </pc:spChg>
      </pc:sldChg>
      <pc:sldChg chg="modSp mod">
        <pc:chgData name="Shreemayee Bhattacharyya" userId="73035bad-e703-4b66-9870-28e9edb9c0a7" providerId="ADAL" clId="{8431EFA2-0BEF-4206-8500-BDF8C1B7C3BC}" dt="2024-04-29T06:42:09.202" v="109" actId="2"/>
        <pc:sldMkLst>
          <pc:docMk/>
          <pc:sldMk cId="3497979199" sldId="440"/>
        </pc:sldMkLst>
        <pc:spChg chg="mod">
          <ac:chgData name="Shreemayee Bhattacharyya" userId="73035bad-e703-4b66-9870-28e9edb9c0a7" providerId="ADAL" clId="{8431EFA2-0BEF-4206-8500-BDF8C1B7C3BC}" dt="2024-04-29T06:42:09.202" v="109" actId="2"/>
          <ac:spMkLst>
            <pc:docMk/>
            <pc:sldMk cId="3497979199" sldId="440"/>
            <ac:spMk id="3" creationId="{34849BB2-9813-A97A-C80F-275C24EA2885}"/>
          </ac:spMkLst>
        </pc:spChg>
      </pc:sldChg>
      <pc:sldChg chg="modCm">
        <pc:chgData name="Shreemayee Bhattacharyya" userId="73035bad-e703-4b66-9870-28e9edb9c0a7" providerId="ADAL" clId="{8431EFA2-0BEF-4206-8500-BDF8C1B7C3BC}" dt="2024-04-30T08:38:55.711" v="127" actId="2056"/>
        <pc:sldMkLst>
          <pc:docMk/>
          <pc:sldMk cId="2952697558" sldId="454"/>
        </pc:sldMkLst>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30T08:38:55.711" v="127" actId="2056"/>
              <pc2:cmMkLst xmlns:pc2="http://schemas.microsoft.com/office/powerpoint/2019/9/main/command">
                <pc:docMk/>
                <pc:sldMk cId="2952697558" sldId="454"/>
                <pc2:cmMk id="{9F2AA01B-E4F3-486A-9026-5BC4686DF6F2}"/>
              </pc2:cmMkLst>
            </pc226:cmChg>
          </p:ext>
        </pc:extLst>
      </pc:sldChg>
      <pc:sldChg chg="modSp mod modCm">
        <pc:chgData name="Shreemayee Bhattacharyya" userId="73035bad-e703-4b66-9870-28e9edb9c0a7" providerId="ADAL" clId="{8431EFA2-0BEF-4206-8500-BDF8C1B7C3BC}" dt="2024-04-29T06:45:28.486" v="118" actId="20577"/>
        <pc:sldMkLst>
          <pc:docMk/>
          <pc:sldMk cId="613824277" sldId="494"/>
        </pc:sldMkLst>
        <pc:graphicFrameChg chg="modGraphic">
          <ac:chgData name="Shreemayee Bhattacharyya" userId="73035bad-e703-4b66-9870-28e9edb9c0a7" providerId="ADAL" clId="{8431EFA2-0BEF-4206-8500-BDF8C1B7C3BC}" dt="2024-04-29T06:45:28.486" v="118" actId="20577"/>
          <ac:graphicFrameMkLst>
            <pc:docMk/>
            <pc:sldMk cId="613824277" sldId="494"/>
            <ac:graphicFrameMk id="2" creationId="{B0DBA739-1BEC-B95B-9983-8B167AEC8C10}"/>
          </ac:graphicFrameMkLst>
        </pc:graphicFrameChg>
        <pc:extLst>
          <p:ext xmlns:p="http://schemas.openxmlformats.org/presentationml/2006/main" uri="{D6D511B9-2390-475A-947B-AFAB55BFBCF1}">
            <pc226:cmChg xmlns:pc226="http://schemas.microsoft.com/office/powerpoint/2022/06/main/command" chg="mod">
              <pc226:chgData name="Shreemayee Bhattacharyya" userId="73035bad-e703-4b66-9870-28e9edb9c0a7" providerId="ADAL" clId="{8431EFA2-0BEF-4206-8500-BDF8C1B7C3BC}" dt="2024-04-29T06:45:28.486" v="118" actId="20577"/>
              <pc2:cmMkLst xmlns:pc2="http://schemas.microsoft.com/office/powerpoint/2019/9/main/command">
                <pc:docMk/>
                <pc:sldMk cId="613824277" sldId="494"/>
                <pc2:cmMk id="{BB1CDEA1-BAB3-4984-BB89-9EF8E14DBDEF}"/>
              </pc2:cmMkLst>
            </pc226:cmChg>
          </p:ext>
        </pc:extLst>
      </pc:sldChg>
      <pc:sldChg chg="modSp mod">
        <pc:chgData name="Shreemayee Bhattacharyya" userId="73035bad-e703-4b66-9870-28e9edb9c0a7" providerId="ADAL" clId="{8431EFA2-0BEF-4206-8500-BDF8C1B7C3BC}" dt="2024-04-29T06:42:06.521" v="107" actId="2"/>
        <pc:sldMkLst>
          <pc:docMk/>
          <pc:sldMk cId="2840278989" sldId="502"/>
        </pc:sldMkLst>
        <pc:spChg chg="mod">
          <ac:chgData name="Shreemayee Bhattacharyya" userId="73035bad-e703-4b66-9870-28e9edb9c0a7" providerId="ADAL" clId="{8431EFA2-0BEF-4206-8500-BDF8C1B7C3BC}" dt="2024-04-29T06:42:06.521" v="107" actId="2"/>
          <ac:spMkLst>
            <pc:docMk/>
            <pc:sldMk cId="2840278989" sldId="502"/>
            <ac:spMk id="8" creationId="{9371F294-4E98-EFAA-CF9B-307B3C2A9D55}"/>
          </ac:spMkLst>
        </pc:spChg>
      </pc:sldChg>
      <pc:sldChg chg="modSp mod">
        <pc:chgData name="Shreemayee Bhattacharyya" userId="73035bad-e703-4b66-9870-28e9edb9c0a7" providerId="ADAL" clId="{8431EFA2-0BEF-4206-8500-BDF8C1B7C3BC}" dt="2024-04-25T11:06:43.719" v="104" actId="20577"/>
        <pc:sldMkLst>
          <pc:docMk/>
          <pc:sldMk cId="3359167374" sldId="511"/>
        </pc:sldMkLst>
        <pc:spChg chg="mod">
          <ac:chgData name="Shreemayee Bhattacharyya" userId="73035bad-e703-4b66-9870-28e9edb9c0a7" providerId="ADAL" clId="{8431EFA2-0BEF-4206-8500-BDF8C1B7C3BC}" dt="2024-04-25T11:06:43.719" v="104" actId="20577"/>
          <ac:spMkLst>
            <pc:docMk/>
            <pc:sldMk cId="3359167374" sldId="511"/>
            <ac:spMk id="7" creationId="{B0821990-A3AC-E4D7-FB25-3BF9AD489BF3}"/>
          </ac:spMkLst>
        </pc:spChg>
      </pc:sldChg>
      <pc:sldChg chg="modSp mod">
        <pc:chgData name="Shreemayee Bhattacharyya" userId="73035bad-e703-4b66-9870-28e9edb9c0a7" providerId="ADAL" clId="{8431EFA2-0BEF-4206-8500-BDF8C1B7C3BC}" dt="2024-04-29T06:42:07.836" v="108" actId="2"/>
        <pc:sldMkLst>
          <pc:docMk/>
          <pc:sldMk cId="1974131807" sldId="513"/>
        </pc:sldMkLst>
        <pc:spChg chg="mod">
          <ac:chgData name="Shreemayee Bhattacharyya" userId="73035bad-e703-4b66-9870-28e9edb9c0a7" providerId="ADAL" clId="{8431EFA2-0BEF-4206-8500-BDF8C1B7C3BC}" dt="2024-04-29T06:42:07.836" v="108" actId="2"/>
          <ac:spMkLst>
            <pc:docMk/>
            <pc:sldMk cId="1974131807" sldId="513"/>
            <ac:spMk id="8" creationId="{9371F294-4E98-EFAA-CF9B-307B3C2A9D55}"/>
          </ac:spMkLst>
        </pc:spChg>
      </pc:sldChg>
    </pc:docChg>
  </pc:docChgLst>
  <pc:docChgLst>
    <pc:chgData name="Pooja HK" userId="3cc65448-31aa-46d7-ad90-6bac825c0ee2" providerId="ADAL" clId="{2A074B62-4FC5-440E-B518-E1596DD910E4}"/>
    <pc:docChg chg="undo redo custSel addSld delSld modSld sldOrd modSection">
      <pc:chgData name="Pooja HK" userId="3cc65448-31aa-46d7-ad90-6bac825c0ee2" providerId="ADAL" clId="{2A074B62-4FC5-440E-B518-E1596DD910E4}" dt="2024-05-02T12:00:27.993" v="2775" actId="1038"/>
      <pc:docMkLst>
        <pc:docMk/>
      </pc:docMkLst>
      <pc:sldChg chg="modSp mod delCm">
        <pc:chgData name="Pooja HK" userId="3cc65448-31aa-46d7-ad90-6bac825c0ee2" providerId="ADAL" clId="{2A074B62-4FC5-440E-B518-E1596DD910E4}" dt="2024-04-30T05:24:03.920" v="822" actId="20577"/>
        <pc:sldMkLst>
          <pc:docMk/>
          <pc:sldMk cId="547390991" sldId="387"/>
        </pc:sldMkLst>
        <pc:spChg chg="mod">
          <ac:chgData name="Pooja HK" userId="3cc65448-31aa-46d7-ad90-6bac825c0ee2" providerId="ADAL" clId="{2A074B62-4FC5-440E-B518-E1596DD910E4}" dt="2024-04-30T05:24:03.920" v="822" actId="20577"/>
          <ac:spMkLst>
            <pc:docMk/>
            <pc:sldMk cId="547390991" sldId="387"/>
            <ac:spMk id="8" creationId="{29CA1500-A22A-C336-9AFA-B5F039F759AC}"/>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13:11:57.992" v="147"/>
              <pc2:cmMkLst xmlns:pc2="http://schemas.microsoft.com/office/powerpoint/2019/9/main/command">
                <pc:docMk/>
                <pc:sldMk cId="547390991" sldId="387"/>
                <pc2:cmMk id="{5F8F7D64-136C-4FF2-B03E-8BF581BB5C96}"/>
              </pc2:cmMkLst>
            </pc226:cmChg>
          </p:ext>
        </pc:extLst>
      </pc:sldChg>
      <pc:sldChg chg="modSp mod modCm">
        <pc:chgData name="Pooja HK" userId="3cc65448-31aa-46d7-ad90-6bac825c0ee2" providerId="ADAL" clId="{2A074B62-4FC5-440E-B518-E1596DD910E4}" dt="2024-04-29T16:36:00.563" v="663" actId="5793"/>
        <pc:sldMkLst>
          <pc:docMk/>
          <pc:sldMk cId="2475413167" sldId="392"/>
        </pc:sldMkLst>
        <pc:spChg chg="mod">
          <ac:chgData name="Pooja HK" userId="3cc65448-31aa-46d7-ad90-6bac825c0ee2" providerId="ADAL" clId="{2A074B62-4FC5-440E-B518-E1596DD910E4}" dt="2024-04-29T16:36:00.563" v="663" actId="5793"/>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4:59.071" v="651"/>
              <pc2:cmMkLst xmlns:pc2="http://schemas.microsoft.com/office/powerpoint/2019/9/main/command">
                <pc:docMk/>
                <pc:sldMk cId="2475413167" sldId="392"/>
                <pc2:cmMk id="{713A093A-4D1B-4963-B77E-82268094946F}"/>
              </pc2:cmMkLst>
              <pc226:cmRplyChg chg="add">
                <pc226:chgData name="Pooja HK" userId="3cc65448-31aa-46d7-ad90-6bac825c0ee2" providerId="ADAL" clId="{2A074B62-4FC5-440E-B518-E1596DD910E4}" dt="2024-04-29T16:34:59.071" v="651"/>
                <pc2:cmRplyMkLst xmlns:pc2="http://schemas.microsoft.com/office/powerpoint/2019/9/main/command">
                  <pc:docMk/>
                  <pc:sldMk cId="2475413167" sldId="392"/>
                  <pc2:cmMk id="{713A093A-4D1B-4963-B77E-82268094946F}"/>
                  <pc2:cmRplyMk id="{9A590E7D-FB20-47BE-B983-6895C646C0BD}"/>
                </pc2:cmRplyMkLst>
              </pc226:cmRplyChg>
            </pc226:cmChg>
          </p:ext>
        </pc:extLst>
      </pc:sldChg>
      <pc:sldChg chg="modSp mod modCm">
        <pc:chgData name="Pooja HK" userId="3cc65448-31aa-46d7-ad90-6bac825c0ee2" providerId="ADAL" clId="{2A074B62-4FC5-440E-B518-E1596DD910E4}" dt="2024-04-29T16:36:14.685" v="664"/>
        <pc:sldMkLst>
          <pc:docMk/>
          <pc:sldMk cId="102420538" sldId="393"/>
        </pc:sldMkLst>
        <pc:spChg chg="mod">
          <ac:chgData name="Pooja HK" userId="3cc65448-31aa-46d7-ad90-6bac825c0ee2" providerId="ADAL" clId="{2A074B62-4FC5-440E-B518-E1596DD910E4}" dt="2024-04-29T15:44:21.757" v="363"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6:14.685" v="664"/>
              <pc2:cmMkLst xmlns:pc2="http://schemas.microsoft.com/office/powerpoint/2019/9/main/command">
                <pc:docMk/>
                <pc:sldMk cId="102420538" sldId="393"/>
                <pc2:cmMk id="{9ECC6529-E80A-401B-A0C6-50A5085BADDD}"/>
              </pc2:cmMkLst>
              <pc226:cmRplyChg chg="add">
                <pc226:chgData name="Pooja HK" userId="3cc65448-31aa-46d7-ad90-6bac825c0ee2" providerId="ADAL" clId="{2A074B62-4FC5-440E-B518-E1596DD910E4}" dt="2024-04-29T16:36:14.685" v="664"/>
                <pc2:cmRplyMkLst xmlns:pc2="http://schemas.microsoft.com/office/powerpoint/2019/9/main/command">
                  <pc:docMk/>
                  <pc:sldMk cId="102420538" sldId="393"/>
                  <pc2:cmMk id="{9ECC6529-E80A-401B-A0C6-50A5085BADDD}"/>
                  <pc2:cmRplyMk id="{CC817583-F434-41C4-93F9-ED97F4FF2876}"/>
                </pc2:cmRplyMkLst>
              </pc226:cmRplyChg>
            </pc226:cmChg>
            <pc226:cmChg xmlns:pc226="http://schemas.microsoft.com/office/powerpoint/2022/06/main/command" chg="mod">
              <pc226:chgData name="Pooja HK" userId="3cc65448-31aa-46d7-ad90-6bac825c0ee2" providerId="ADAL" clId="{2A074B62-4FC5-440E-B518-E1596DD910E4}" dt="2024-04-29T15:44:21.757" v="363" actId="20577"/>
              <pc2:cmMkLst xmlns:pc2="http://schemas.microsoft.com/office/powerpoint/2019/9/main/command">
                <pc:docMk/>
                <pc:sldMk cId="102420538" sldId="393"/>
                <pc2:cmMk id="{C696CBE3-2C5C-45FA-8859-ED5A2561B049}"/>
              </pc2:cmMkLst>
              <pc226:cmRplyChg chg="add">
                <pc226:chgData name="Pooja HK" userId="3cc65448-31aa-46d7-ad90-6bac825c0ee2" providerId="ADAL" clId="{2A074B62-4FC5-440E-B518-E1596DD910E4}" dt="2024-04-29T15:43:07.684" v="354"/>
                <pc2:cmRplyMkLst xmlns:pc2="http://schemas.microsoft.com/office/powerpoint/2019/9/main/command">
                  <pc:docMk/>
                  <pc:sldMk cId="102420538" sldId="393"/>
                  <pc2:cmMk id="{C696CBE3-2C5C-45FA-8859-ED5A2561B049}"/>
                  <pc2:cmRplyMk id="{EA33B8B6-F610-4856-815D-C1088FC2D32B}"/>
                </pc2:cmRplyMkLst>
              </pc226:cmRplyChg>
            </pc226:cmChg>
          </p:ext>
        </pc:extLst>
      </pc:sldChg>
      <pc:sldChg chg="modSp mod modCm">
        <pc:chgData name="Pooja HK" userId="3cc65448-31aa-46d7-ad90-6bac825c0ee2" providerId="ADAL" clId="{2A074B62-4FC5-440E-B518-E1596DD910E4}" dt="2024-04-30T05:27:18.434" v="823" actId="20577"/>
        <pc:sldMkLst>
          <pc:docMk/>
          <pc:sldMk cId="2081721400" sldId="398"/>
        </pc:sldMkLst>
        <pc:spChg chg="mod">
          <ac:chgData name="Pooja HK" userId="3cc65448-31aa-46d7-ad90-6bac825c0ee2" providerId="ADAL" clId="{2A074B62-4FC5-440E-B518-E1596DD910E4}" dt="2024-04-30T04:58:30.458" v="710" actId="20577"/>
          <ac:spMkLst>
            <pc:docMk/>
            <pc:sldMk cId="2081721400" sldId="398"/>
            <ac:spMk id="11" creationId="{0C380EFB-F73E-FBEF-B644-BAFAFB66F8F0}"/>
          </ac:spMkLst>
        </pc:spChg>
        <pc:spChg chg="mod">
          <ac:chgData name="Pooja HK" userId="3cc65448-31aa-46d7-ad90-6bac825c0ee2" providerId="ADAL" clId="{2A074B62-4FC5-440E-B518-E1596DD910E4}" dt="2024-04-30T05:27:18.434" v="823" actId="20577"/>
          <ac:spMkLst>
            <pc:docMk/>
            <pc:sldMk cId="2081721400" sldId="398"/>
            <ac:spMk id="14" creationId="{5E8B0381-76D6-E63B-8818-C2B3EDC0E065}"/>
          </ac:spMkLst>
        </pc:spChg>
        <pc:spChg chg="mod">
          <ac:chgData name="Pooja HK" userId="3cc65448-31aa-46d7-ad90-6bac825c0ee2" providerId="ADAL" clId="{2A074B62-4FC5-440E-B518-E1596DD910E4}" dt="2024-04-30T04:58:40.620" v="719" actId="1035"/>
          <ac:spMkLst>
            <pc:docMk/>
            <pc:sldMk cId="2081721400" sldId="398"/>
            <ac:spMk id="18" creationId="{FA3B9FC4-E4E5-995A-2E43-1734D2C3EADD}"/>
          </ac:spMkLst>
        </pc:spChg>
        <pc:spChg chg="mod">
          <ac:chgData name="Pooja HK" userId="3cc65448-31aa-46d7-ad90-6bac825c0ee2" providerId="ADAL" clId="{2A074B62-4FC5-440E-B518-E1596DD910E4}" dt="2024-04-30T04:58:27.198" v="708" actId="20577"/>
          <ac:spMkLst>
            <pc:docMk/>
            <pc:sldMk cId="2081721400" sldId="398"/>
            <ac:spMk id="23" creationId="{11B95AE8-4E1A-6B07-65B4-53EA7A204356}"/>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5:27:18.434" v="823" actId="20577"/>
              <pc2:cmMkLst xmlns:pc2="http://schemas.microsoft.com/office/powerpoint/2019/9/main/command">
                <pc:docMk/>
                <pc:sldMk cId="2081721400" sldId="398"/>
                <pc2:cmMk id="{42E9C972-DB3D-4CBB-B7C8-1DEF08BD4584}"/>
              </pc2:cmMkLst>
            </pc226:cmChg>
            <pc226:cmChg xmlns:pc226="http://schemas.microsoft.com/office/powerpoint/2022/06/main/command" chg="mod">
              <pc226:chgData name="Pooja HK" userId="3cc65448-31aa-46d7-ad90-6bac825c0ee2" providerId="ADAL" clId="{2A074B62-4FC5-440E-B518-E1596DD910E4}" dt="2024-04-30T05:27:18.434" v="823" actId="20577"/>
              <pc2:cmMkLst xmlns:pc2="http://schemas.microsoft.com/office/powerpoint/2019/9/main/command">
                <pc:docMk/>
                <pc:sldMk cId="2081721400" sldId="398"/>
                <pc2:cmMk id="{648605D6-0363-46BA-B3BB-0DA85AAAB8FE}"/>
              </pc2:cmMkLst>
              <pc226:cmRplyChg chg="add">
                <pc226:chgData name="Pooja HK" userId="3cc65448-31aa-46d7-ad90-6bac825c0ee2" providerId="ADAL" clId="{2A074B62-4FC5-440E-B518-E1596DD910E4}" dt="2024-04-30T04:58:19.131" v="707"/>
                <pc2:cmRplyMkLst xmlns:pc2="http://schemas.microsoft.com/office/powerpoint/2019/9/main/command">
                  <pc:docMk/>
                  <pc:sldMk cId="2081721400" sldId="398"/>
                  <pc2:cmMk id="{648605D6-0363-46BA-B3BB-0DA85AAAB8FE}"/>
                  <pc2:cmRplyMk id="{680927D1-DCC3-47C3-9A07-09C798808864}"/>
                </pc2:cmRplyMkLst>
              </pc226:cmRplyChg>
            </pc226:cmChg>
          </p:ext>
        </pc:extLst>
      </pc:sldChg>
      <pc:sldChg chg="modSp mod modNotesTx">
        <pc:chgData name="Pooja HK" userId="3cc65448-31aa-46d7-ad90-6bac825c0ee2" providerId="ADAL" clId="{2A074B62-4FC5-440E-B518-E1596DD910E4}" dt="2024-05-02T11:25:18.819" v="2584" actId="20577"/>
        <pc:sldMkLst>
          <pc:docMk/>
          <pc:sldMk cId="2215843311" sldId="402"/>
        </pc:sldMkLst>
        <pc:spChg chg="mod">
          <ac:chgData name="Pooja HK" userId="3cc65448-31aa-46d7-ad90-6bac825c0ee2" providerId="ADAL" clId="{2A074B62-4FC5-440E-B518-E1596DD910E4}" dt="2024-05-02T11:17:07.903" v="2471" actId="6549"/>
          <ac:spMkLst>
            <pc:docMk/>
            <pc:sldMk cId="2215843311" sldId="402"/>
            <ac:spMk id="14" creationId="{54E7F53F-313A-210C-3566-11D68CD94485}"/>
          </ac:spMkLst>
        </pc:spChg>
        <pc:spChg chg="mod">
          <ac:chgData name="Pooja HK" userId="3cc65448-31aa-46d7-ad90-6bac825c0ee2" providerId="ADAL" clId="{2A074B62-4FC5-440E-B518-E1596DD910E4}" dt="2024-05-02T11:25:08.461" v="2579" actId="20577"/>
          <ac:spMkLst>
            <pc:docMk/>
            <pc:sldMk cId="2215843311" sldId="402"/>
            <ac:spMk id="15" creationId="{1DBEF837-4C74-905B-FC2A-897FDE45B511}"/>
          </ac:spMkLst>
        </pc:spChg>
      </pc:sldChg>
      <pc:sldChg chg="addSp delSp modSp mod">
        <pc:chgData name="Pooja HK" userId="3cc65448-31aa-46d7-ad90-6bac825c0ee2" providerId="ADAL" clId="{2A074B62-4FC5-440E-B518-E1596DD910E4}" dt="2024-04-30T11:05:10.458" v="2012" actId="20577"/>
        <pc:sldMkLst>
          <pc:docMk/>
          <pc:sldMk cId="93098615" sldId="403"/>
        </pc:sldMkLst>
        <pc:spChg chg="add del mod">
          <ac:chgData name="Pooja HK" userId="3cc65448-31aa-46d7-ad90-6bac825c0ee2" providerId="ADAL" clId="{2A074B62-4FC5-440E-B518-E1596DD910E4}" dt="2024-04-30T11:05:10.458" v="2012" actId="20577"/>
          <ac:spMkLst>
            <pc:docMk/>
            <pc:sldMk cId="93098615" sldId="403"/>
            <ac:spMk id="2" creationId="{32923FB6-A69F-57AA-A49F-B3FDB2B22840}"/>
          </ac:spMkLst>
        </pc:spChg>
        <pc:spChg chg="mod">
          <ac:chgData name="Pooja HK" userId="3cc65448-31aa-46d7-ad90-6bac825c0ee2" providerId="ADAL" clId="{2A074B62-4FC5-440E-B518-E1596DD910E4}" dt="2024-04-30T11:04:04.694" v="2000"/>
          <ac:spMkLst>
            <pc:docMk/>
            <pc:sldMk cId="93098615" sldId="403"/>
            <ac:spMk id="3" creationId="{E499B296-B668-008D-578C-67C7DE352914}"/>
          </ac:spMkLst>
        </pc:spChg>
        <pc:spChg chg="add del mod">
          <ac:chgData name="Pooja HK" userId="3cc65448-31aa-46d7-ad90-6bac825c0ee2" providerId="ADAL" clId="{2A074B62-4FC5-440E-B518-E1596DD910E4}" dt="2024-04-30T08:49:08.891" v="1966" actId="22"/>
          <ac:spMkLst>
            <pc:docMk/>
            <pc:sldMk cId="93098615" sldId="403"/>
            <ac:spMk id="6" creationId="{AED01E4E-7A76-C14E-2A6B-3E33D69EE87D}"/>
          </ac:spMkLst>
        </pc:spChg>
        <pc:spChg chg="mod">
          <ac:chgData name="Pooja HK" userId="3cc65448-31aa-46d7-ad90-6bac825c0ee2" providerId="ADAL" clId="{2A074B62-4FC5-440E-B518-E1596DD910E4}" dt="2024-04-30T08:50:04.739" v="1977" actId="164"/>
          <ac:spMkLst>
            <pc:docMk/>
            <pc:sldMk cId="93098615" sldId="403"/>
            <ac:spMk id="9" creationId="{F1C37CA4-BB9C-4824-F611-83F447F1C63C}"/>
          </ac:spMkLst>
        </pc:spChg>
        <pc:spChg chg="mod">
          <ac:chgData name="Pooja HK" userId="3cc65448-31aa-46d7-ad90-6bac825c0ee2" providerId="ADAL" clId="{2A074B62-4FC5-440E-B518-E1596DD910E4}" dt="2024-04-30T08:50:04.739" v="1977" actId="164"/>
          <ac:spMkLst>
            <pc:docMk/>
            <pc:sldMk cId="93098615" sldId="403"/>
            <ac:spMk id="12" creationId="{645A1BB3-E546-9267-9307-9AFB6ADE1AB5}"/>
          </ac:spMkLst>
        </pc:spChg>
        <pc:grpChg chg="add mod">
          <ac:chgData name="Pooja HK" userId="3cc65448-31aa-46d7-ad90-6bac825c0ee2" providerId="ADAL" clId="{2A074B62-4FC5-440E-B518-E1596DD910E4}" dt="2024-04-30T08:50:04.739" v="1977" actId="164"/>
          <ac:grpSpMkLst>
            <pc:docMk/>
            <pc:sldMk cId="93098615" sldId="403"/>
            <ac:grpSpMk id="7" creationId="{3D1C8E71-E83E-F69E-D18C-32AD44F6731D}"/>
          </ac:grpSpMkLst>
        </pc:grpChg>
      </pc:sldChg>
      <pc:sldChg chg="modSp mod modCm">
        <pc:chgData name="Pooja HK" userId="3cc65448-31aa-46d7-ad90-6bac825c0ee2" providerId="ADAL" clId="{2A074B62-4FC5-440E-B518-E1596DD910E4}" dt="2024-05-01T03:07:05.365" v="2028"/>
        <pc:sldMkLst>
          <pc:docMk/>
          <pc:sldMk cId="1785482635" sldId="405"/>
        </pc:sldMkLst>
        <pc:spChg chg="mod">
          <ac:chgData name="Pooja HK" userId="3cc65448-31aa-46d7-ad90-6bac825c0ee2" providerId="ADAL" clId="{2A074B62-4FC5-440E-B518-E1596DD910E4}" dt="2024-04-30T11:04:06.063" v="2001" actId="948"/>
          <ac:spMkLst>
            <pc:docMk/>
            <pc:sldMk cId="1785482635" sldId="405"/>
            <ac:spMk id="3" creationId="{3C232643-53E9-2830-F89A-5BF937B74EA6}"/>
          </ac:spMkLst>
        </pc:spChg>
        <pc:spChg chg="mod">
          <ac:chgData name="Pooja HK" userId="3cc65448-31aa-46d7-ad90-6bac825c0ee2" providerId="ADAL" clId="{2A074B62-4FC5-440E-B518-E1596DD910E4}" dt="2024-04-30T05:47:14.406" v="858" actId="207"/>
          <ac:spMkLst>
            <pc:docMk/>
            <pc:sldMk cId="1785482635" sldId="405"/>
            <ac:spMk id="9" creationId="{F1C37CA4-BB9C-4824-F611-83F447F1C63C}"/>
          </ac:spMkLst>
        </pc:spChg>
        <pc:spChg chg="mod">
          <ac:chgData name="Pooja HK" userId="3cc65448-31aa-46d7-ad90-6bac825c0ee2" providerId="ADAL" clId="{2A074B62-4FC5-440E-B518-E1596DD910E4}" dt="2024-04-30T11:04:08.783" v="2002" actId="948"/>
          <ac:spMkLst>
            <pc:docMk/>
            <pc:sldMk cId="1785482635" sldId="405"/>
            <ac:spMk id="14" creationId="{42DC505B-0ACE-3530-4CB1-40B305284306}"/>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5-01T03:07:05.365" v="2028"/>
              <pc2:cmMkLst xmlns:pc2="http://schemas.microsoft.com/office/powerpoint/2019/9/main/command">
                <pc:docMk/>
                <pc:sldMk cId="1785482635" sldId="405"/>
                <pc2:cmMk id="{3982C603-0B7D-4ED1-9F3E-F7FF6236DBF3}"/>
              </pc2:cmMkLst>
              <pc226:cmRplyChg chg="add">
                <pc226:chgData name="Pooja HK" userId="3cc65448-31aa-46d7-ad90-6bac825c0ee2" providerId="ADAL" clId="{2A074B62-4FC5-440E-B518-E1596DD910E4}" dt="2024-05-01T03:07:05.365" v="2028"/>
                <pc2:cmRplyMkLst xmlns:pc2="http://schemas.microsoft.com/office/powerpoint/2019/9/main/command">
                  <pc:docMk/>
                  <pc:sldMk cId="1785482635" sldId="405"/>
                  <pc2:cmMk id="{3982C603-0B7D-4ED1-9F3E-F7FF6236DBF3}"/>
                  <pc2:cmRplyMk id="{076567F1-AC5F-494E-A83B-588A8CFC96C6}"/>
                </pc2:cmRplyMkLst>
              </pc226:cmRplyChg>
            </pc226:cmChg>
            <pc226:cmChg xmlns:pc226="http://schemas.microsoft.com/office/powerpoint/2022/06/main/command" chg="mod">
              <pc226:chgData name="Pooja HK" userId="3cc65448-31aa-46d7-ad90-6bac825c0ee2" providerId="ADAL" clId="{2A074B62-4FC5-440E-B518-E1596DD910E4}" dt="2024-04-29T15:22:51.118" v="231" actId="2056"/>
              <pc2:cmMkLst xmlns:pc2="http://schemas.microsoft.com/office/powerpoint/2019/9/main/command">
                <pc:docMk/>
                <pc:sldMk cId="1785482635" sldId="405"/>
                <pc2:cmMk id="{41DA294F-426C-448F-AC1A-9B9AE557FE6A}"/>
              </pc2:cmMkLst>
            </pc226:cmChg>
          </p:ext>
        </pc:extLst>
      </pc:sldChg>
      <pc:sldChg chg="addSp delSp modSp del mod">
        <pc:chgData name="Pooja HK" userId="3cc65448-31aa-46d7-ad90-6bac825c0ee2" providerId="ADAL" clId="{2A074B62-4FC5-440E-B518-E1596DD910E4}" dt="2024-04-30T06:13:43.714" v="1300" actId="47"/>
        <pc:sldMkLst>
          <pc:docMk/>
          <pc:sldMk cId="674701716" sldId="406"/>
        </pc:sldMkLst>
        <pc:spChg chg="mod">
          <ac:chgData name="Pooja HK" userId="3cc65448-31aa-46d7-ad90-6bac825c0ee2" providerId="ADAL" clId="{2A074B62-4FC5-440E-B518-E1596DD910E4}" dt="2024-04-29T16:29:52.083" v="609"/>
          <ac:spMkLst>
            <pc:docMk/>
            <pc:sldMk cId="674701716" sldId="406"/>
            <ac:spMk id="5" creationId="{AF6B602B-9F4F-69B0-80AF-800AAAC37E45}"/>
          </ac:spMkLst>
        </pc:spChg>
        <pc:spChg chg="del">
          <ac:chgData name="Pooja HK" userId="3cc65448-31aa-46d7-ad90-6bac825c0ee2" providerId="ADAL" clId="{2A074B62-4FC5-440E-B518-E1596DD910E4}" dt="2024-04-29T16:26:49.516" v="563" actId="478"/>
          <ac:spMkLst>
            <pc:docMk/>
            <pc:sldMk cId="674701716" sldId="406"/>
            <ac:spMk id="6" creationId="{5330B6B3-96E7-7B61-799E-97AA5E6AE753}"/>
          </ac:spMkLst>
        </pc:spChg>
        <pc:spChg chg="del">
          <ac:chgData name="Pooja HK" userId="3cc65448-31aa-46d7-ad90-6bac825c0ee2" providerId="ADAL" clId="{2A074B62-4FC5-440E-B518-E1596DD910E4}" dt="2024-04-29T16:26:49.516" v="563" actId="478"/>
          <ac:spMkLst>
            <pc:docMk/>
            <pc:sldMk cId="674701716" sldId="406"/>
            <ac:spMk id="7" creationId="{72C1B713-2CB0-621C-0D0C-324BB6349D9A}"/>
          </ac:spMkLst>
        </pc:spChg>
        <pc:spChg chg="del">
          <ac:chgData name="Pooja HK" userId="3cc65448-31aa-46d7-ad90-6bac825c0ee2" providerId="ADAL" clId="{2A074B62-4FC5-440E-B518-E1596DD910E4}" dt="2024-04-29T16:26:49.516" v="563" actId="478"/>
          <ac:spMkLst>
            <pc:docMk/>
            <pc:sldMk cId="674701716" sldId="406"/>
            <ac:spMk id="8" creationId="{825ED68E-4963-E426-0BEC-A34B41156BC9}"/>
          </ac:spMkLst>
        </pc:spChg>
        <pc:spChg chg="del">
          <ac:chgData name="Pooja HK" userId="3cc65448-31aa-46d7-ad90-6bac825c0ee2" providerId="ADAL" clId="{2A074B62-4FC5-440E-B518-E1596DD910E4}" dt="2024-04-29T16:26:49.516" v="563" actId="478"/>
          <ac:spMkLst>
            <pc:docMk/>
            <pc:sldMk cId="674701716" sldId="406"/>
            <ac:spMk id="9" creationId="{CA028771-2E1A-7E9C-56D4-1EFAF8525EDE}"/>
          </ac:spMkLst>
        </pc:spChg>
        <pc:graphicFrameChg chg="add mod modGraphic">
          <ac:chgData name="Pooja HK" userId="3cc65448-31aa-46d7-ad90-6bac825c0ee2" providerId="ADAL" clId="{2A074B62-4FC5-440E-B518-E1596DD910E4}" dt="2024-04-30T06:05:04.461" v="878" actId="179"/>
          <ac:graphicFrameMkLst>
            <pc:docMk/>
            <pc:sldMk cId="674701716" sldId="406"/>
            <ac:graphicFrameMk id="2" creationId="{E1D72B96-8658-5299-B94A-A1C53D5E6C4C}"/>
          </ac:graphicFrameMkLst>
        </pc:graphicFrameChg>
      </pc:sldChg>
      <pc:sldChg chg="addSp delSp modSp mod addCm delCm modCm">
        <pc:chgData name="Pooja HK" userId="3cc65448-31aa-46d7-ad90-6bac825c0ee2" providerId="ADAL" clId="{2A074B62-4FC5-440E-B518-E1596DD910E4}" dt="2024-05-01T03:12:09.291" v="2184"/>
        <pc:sldMkLst>
          <pc:docMk/>
          <pc:sldMk cId="305351047" sldId="407"/>
        </pc:sldMkLst>
        <pc:spChg chg="mod">
          <ac:chgData name="Pooja HK" userId="3cc65448-31aa-46d7-ad90-6bac825c0ee2" providerId="ADAL" clId="{2A074B62-4FC5-440E-B518-E1596DD910E4}" dt="2024-04-30T08:56:28.842" v="1991" actId="27803"/>
          <ac:spMkLst>
            <pc:docMk/>
            <pc:sldMk cId="305351047" sldId="407"/>
            <ac:spMk id="6" creationId="{0D3E3CE1-3A76-677F-316E-687CF1C2A1EC}"/>
          </ac:spMkLst>
        </pc:spChg>
        <pc:spChg chg="mod">
          <ac:chgData name="Pooja HK" userId="3cc65448-31aa-46d7-ad90-6bac825c0ee2" providerId="ADAL" clId="{2A074B62-4FC5-440E-B518-E1596DD910E4}" dt="2024-05-01T03:07:53.042" v="2030" actId="27803"/>
          <ac:spMkLst>
            <pc:docMk/>
            <pc:sldMk cId="305351047" sldId="407"/>
            <ac:spMk id="6" creationId="{F840BFEA-526E-3D7D-160F-200AB5192A43}"/>
          </ac:spMkLst>
        </pc:spChg>
        <pc:spChg chg="mod">
          <ac:chgData name="Pooja HK" userId="3cc65448-31aa-46d7-ad90-6bac825c0ee2" providerId="ADAL" clId="{2A074B62-4FC5-440E-B518-E1596DD910E4}" dt="2024-05-01T03:07:53.042" v="2030" actId="27803"/>
          <ac:spMkLst>
            <pc:docMk/>
            <pc:sldMk cId="305351047" sldId="407"/>
            <ac:spMk id="7" creationId="{C9D7895C-0C85-EA3A-A1FD-5F2D6BB0910C}"/>
          </ac:spMkLst>
        </pc:spChg>
        <pc:spChg chg="mod">
          <ac:chgData name="Pooja HK" userId="3cc65448-31aa-46d7-ad90-6bac825c0ee2" providerId="ADAL" clId="{2A074B62-4FC5-440E-B518-E1596DD910E4}" dt="2024-04-30T08:56:28.842" v="1991" actId="27803"/>
          <ac:spMkLst>
            <pc:docMk/>
            <pc:sldMk cId="305351047" sldId="407"/>
            <ac:spMk id="7" creationId="{CA9E07DC-D026-22D0-1A50-02A05D772643}"/>
          </ac:spMkLst>
        </pc:spChg>
        <pc:spChg chg="mod">
          <ac:chgData name="Pooja HK" userId="3cc65448-31aa-46d7-ad90-6bac825c0ee2" providerId="ADAL" clId="{2A074B62-4FC5-440E-B518-E1596DD910E4}" dt="2024-05-01T03:07:53.042" v="2030" actId="27803"/>
          <ac:spMkLst>
            <pc:docMk/>
            <pc:sldMk cId="305351047" sldId="407"/>
            <ac:spMk id="9" creationId="{4CF5F45F-4127-8035-58E5-DABB206B4202}"/>
          </ac:spMkLst>
        </pc:spChg>
        <pc:spChg chg="mod">
          <ac:chgData name="Pooja HK" userId="3cc65448-31aa-46d7-ad90-6bac825c0ee2" providerId="ADAL" clId="{2A074B62-4FC5-440E-B518-E1596DD910E4}" dt="2024-04-30T08:56:28.842" v="1991" actId="27803"/>
          <ac:spMkLst>
            <pc:docMk/>
            <pc:sldMk cId="305351047" sldId="407"/>
            <ac:spMk id="9" creationId="{5E694907-EBA0-6BB4-A7CE-C9192FD18831}"/>
          </ac:spMkLst>
        </pc:spChg>
        <pc:spChg chg="mod">
          <ac:chgData name="Pooja HK" userId="3cc65448-31aa-46d7-ad90-6bac825c0ee2" providerId="ADAL" clId="{2A074B62-4FC5-440E-B518-E1596DD910E4}" dt="2024-04-30T08:56:28.842" v="1991" actId="27803"/>
          <ac:spMkLst>
            <pc:docMk/>
            <pc:sldMk cId="305351047" sldId="407"/>
            <ac:spMk id="10" creationId="{BEC3A0D9-99FD-5CD6-D1F1-2F53E7A6C3FB}"/>
          </ac:spMkLst>
        </pc:spChg>
        <pc:spChg chg="mod">
          <ac:chgData name="Pooja HK" userId="3cc65448-31aa-46d7-ad90-6bac825c0ee2" providerId="ADAL" clId="{2A074B62-4FC5-440E-B518-E1596DD910E4}" dt="2024-05-01T03:07:53.042" v="2030" actId="27803"/>
          <ac:spMkLst>
            <pc:docMk/>
            <pc:sldMk cId="305351047" sldId="407"/>
            <ac:spMk id="10" creationId="{C8586803-AB84-54F4-4B06-016F23CFDC4B}"/>
          </ac:spMkLst>
        </pc:spChg>
        <pc:spChg chg="mod">
          <ac:chgData name="Pooja HK" userId="3cc65448-31aa-46d7-ad90-6bac825c0ee2" providerId="ADAL" clId="{2A074B62-4FC5-440E-B518-E1596DD910E4}" dt="2024-05-01T03:07:53.042" v="2030" actId="27803"/>
          <ac:spMkLst>
            <pc:docMk/>
            <pc:sldMk cId="305351047" sldId="407"/>
            <ac:spMk id="11" creationId="{043B399D-88FC-B722-4E24-FC3A1ECDF714}"/>
          </ac:spMkLst>
        </pc:spChg>
        <pc:spChg chg="mod">
          <ac:chgData name="Pooja HK" userId="3cc65448-31aa-46d7-ad90-6bac825c0ee2" providerId="ADAL" clId="{2A074B62-4FC5-440E-B518-E1596DD910E4}" dt="2024-04-30T08:56:28.842" v="1991" actId="27803"/>
          <ac:spMkLst>
            <pc:docMk/>
            <pc:sldMk cId="305351047" sldId="407"/>
            <ac:spMk id="11" creationId="{67F25099-4138-315D-2EA4-A92EFE132863}"/>
          </ac:spMkLst>
        </pc:spChg>
        <pc:spChg chg="mod">
          <ac:chgData name="Pooja HK" userId="3cc65448-31aa-46d7-ad90-6bac825c0ee2" providerId="ADAL" clId="{2A074B62-4FC5-440E-B518-E1596DD910E4}" dt="2024-04-30T08:56:28.842" v="1991" actId="27803"/>
          <ac:spMkLst>
            <pc:docMk/>
            <pc:sldMk cId="305351047" sldId="407"/>
            <ac:spMk id="13" creationId="{1C1FC584-BDCA-C46B-4089-35A778896D9F}"/>
          </ac:spMkLst>
        </pc:spChg>
        <pc:spChg chg="mod">
          <ac:chgData name="Pooja HK" userId="3cc65448-31aa-46d7-ad90-6bac825c0ee2" providerId="ADAL" clId="{2A074B62-4FC5-440E-B518-E1596DD910E4}" dt="2024-05-01T03:07:53.042" v="2030" actId="27803"/>
          <ac:spMkLst>
            <pc:docMk/>
            <pc:sldMk cId="305351047" sldId="407"/>
            <ac:spMk id="13" creationId="{28DD17B2-7427-BF03-DBF8-6A831BE4145E}"/>
          </ac:spMkLst>
        </pc:spChg>
        <pc:spChg chg="mod">
          <ac:chgData name="Pooja HK" userId="3cc65448-31aa-46d7-ad90-6bac825c0ee2" providerId="ADAL" clId="{2A074B62-4FC5-440E-B518-E1596DD910E4}" dt="2024-05-01T03:07:53.042" v="2030" actId="27803"/>
          <ac:spMkLst>
            <pc:docMk/>
            <pc:sldMk cId="305351047" sldId="407"/>
            <ac:spMk id="14" creationId="{31221593-63E7-9357-020E-69A50C27B835}"/>
          </ac:spMkLst>
        </pc:spChg>
        <pc:spChg chg="add del mod">
          <ac:chgData name="Pooja HK" userId="3cc65448-31aa-46d7-ad90-6bac825c0ee2" providerId="ADAL" clId="{2A074B62-4FC5-440E-B518-E1596DD910E4}" dt="2024-04-30T08:56:28.842" v="1991" actId="27803"/>
          <ac:spMkLst>
            <pc:docMk/>
            <pc:sldMk cId="305351047" sldId="407"/>
            <ac:spMk id="14" creationId="{43E936FD-7428-1559-00DF-FF2F844E7507}"/>
          </ac:spMkLst>
        </pc:spChg>
        <pc:spChg chg="mod">
          <ac:chgData name="Pooja HK" userId="3cc65448-31aa-46d7-ad90-6bac825c0ee2" providerId="ADAL" clId="{2A074B62-4FC5-440E-B518-E1596DD910E4}" dt="2024-04-30T08:56:28.842" v="1991" actId="27803"/>
          <ac:spMkLst>
            <pc:docMk/>
            <pc:sldMk cId="305351047" sldId="407"/>
            <ac:spMk id="15" creationId="{AA0F758D-8D6A-A8C1-B25E-C389ABBAFC87}"/>
          </ac:spMkLst>
        </pc:spChg>
        <pc:spChg chg="mod">
          <ac:chgData name="Pooja HK" userId="3cc65448-31aa-46d7-ad90-6bac825c0ee2" providerId="ADAL" clId="{2A074B62-4FC5-440E-B518-E1596DD910E4}" dt="2024-05-01T03:07:53.042" v="2030" actId="27803"/>
          <ac:spMkLst>
            <pc:docMk/>
            <pc:sldMk cId="305351047" sldId="407"/>
            <ac:spMk id="15" creationId="{FC16C0A5-2434-0D98-9871-612A41B0E88B}"/>
          </ac:spMkLst>
        </pc:spChg>
        <pc:spChg chg="mod">
          <ac:chgData name="Pooja HK" userId="3cc65448-31aa-46d7-ad90-6bac825c0ee2" providerId="ADAL" clId="{2A074B62-4FC5-440E-B518-E1596DD910E4}" dt="2024-05-01T03:07:53.042" v="2030" actId="27803"/>
          <ac:spMkLst>
            <pc:docMk/>
            <pc:sldMk cId="305351047" sldId="407"/>
            <ac:spMk id="16" creationId="{50D6FDA8-4699-6A6A-68D1-C2B90AA8AA4E}"/>
          </ac:spMkLst>
        </pc:spChg>
        <pc:spChg chg="mod">
          <ac:chgData name="Pooja HK" userId="3cc65448-31aa-46d7-ad90-6bac825c0ee2" providerId="ADAL" clId="{2A074B62-4FC5-440E-B518-E1596DD910E4}" dt="2024-04-30T08:56:28.842" v="1991" actId="27803"/>
          <ac:spMkLst>
            <pc:docMk/>
            <pc:sldMk cId="305351047" sldId="407"/>
            <ac:spMk id="16" creationId="{7E2BB696-CFA4-1487-0821-F4C78AEC72FE}"/>
          </ac:spMkLst>
        </pc:spChg>
        <pc:spChg chg="mod">
          <ac:chgData name="Pooja HK" userId="3cc65448-31aa-46d7-ad90-6bac825c0ee2" providerId="ADAL" clId="{2A074B62-4FC5-440E-B518-E1596DD910E4}" dt="2024-04-30T08:56:28.842" v="1991" actId="27803"/>
          <ac:spMkLst>
            <pc:docMk/>
            <pc:sldMk cId="305351047" sldId="407"/>
            <ac:spMk id="17" creationId="{94E03C3E-6CD9-379B-B6A1-3C4B3706BC79}"/>
          </ac:spMkLst>
        </pc:spChg>
        <pc:spChg chg="mod">
          <ac:chgData name="Pooja HK" userId="3cc65448-31aa-46d7-ad90-6bac825c0ee2" providerId="ADAL" clId="{2A074B62-4FC5-440E-B518-E1596DD910E4}" dt="2024-05-01T03:07:53.042" v="2030" actId="27803"/>
          <ac:spMkLst>
            <pc:docMk/>
            <pc:sldMk cId="305351047" sldId="407"/>
            <ac:spMk id="17" creationId="{EF9AFAB5-A4B3-60DF-06C5-08DC981672AD}"/>
          </ac:spMkLst>
        </pc:spChg>
        <pc:spChg chg="mod">
          <ac:chgData name="Pooja HK" userId="3cc65448-31aa-46d7-ad90-6bac825c0ee2" providerId="ADAL" clId="{2A074B62-4FC5-440E-B518-E1596DD910E4}" dt="2024-05-01T03:07:53.042" v="2030" actId="27803"/>
          <ac:spMkLst>
            <pc:docMk/>
            <pc:sldMk cId="305351047" sldId="407"/>
            <ac:spMk id="18" creationId="{1A898CBF-E5CC-62BF-54B2-B1BC019A6D09}"/>
          </ac:spMkLst>
        </pc:spChg>
        <pc:spChg chg="mod">
          <ac:chgData name="Pooja HK" userId="3cc65448-31aa-46d7-ad90-6bac825c0ee2" providerId="ADAL" clId="{2A074B62-4FC5-440E-B518-E1596DD910E4}" dt="2024-04-30T08:56:28.842" v="1991" actId="27803"/>
          <ac:spMkLst>
            <pc:docMk/>
            <pc:sldMk cId="305351047" sldId="407"/>
            <ac:spMk id="18" creationId="{A23CCDB4-E633-06A1-8C28-8EB5B8F59507}"/>
          </ac:spMkLst>
        </pc:spChg>
        <pc:spChg chg="mod">
          <ac:chgData name="Pooja HK" userId="3cc65448-31aa-46d7-ad90-6bac825c0ee2" providerId="ADAL" clId="{2A074B62-4FC5-440E-B518-E1596DD910E4}" dt="2024-05-01T03:07:53.042" v="2030" actId="27803"/>
          <ac:spMkLst>
            <pc:docMk/>
            <pc:sldMk cId="305351047" sldId="407"/>
            <ac:spMk id="19" creationId="{184C7D58-679A-6D47-DEAF-A718F08709FE}"/>
          </ac:spMkLst>
        </pc:spChg>
        <pc:spChg chg="mod">
          <ac:chgData name="Pooja HK" userId="3cc65448-31aa-46d7-ad90-6bac825c0ee2" providerId="ADAL" clId="{2A074B62-4FC5-440E-B518-E1596DD910E4}" dt="2024-04-30T08:56:28.842" v="1991" actId="27803"/>
          <ac:spMkLst>
            <pc:docMk/>
            <pc:sldMk cId="305351047" sldId="407"/>
            <ac:spMk id="19" creationId="{F946B3DA-5B1B-3C6C-3496-F2B983415513}"/>
          </ac:spMkLst>
        </pc:spChg>
        <pc:spChg chg="mod">
          <ac:chgData name="Pooja HK" userId="3cc65448-31aa-46d7-ad90-6bac825c0ee2" providerId="ADAL" clId="{2A074B62-4FC5-440E-B518-E1596DD910E4}" dt="2024-04-30T08:56:28.842" v="1991" actId="27803"/>
          <ac:spMkLst>
            <pc:docMk/>
            <pc:sldMk cId="305351047" sldId="407"/>
            <ac:spMk id="20" creationId="{0E256BF7-5FB6-6D1B-2C7E-36C3AFC44D91}"/>
          </ac:spMkLst>
        </pc:spChg>
        <pc:spChg chg="mod">
          <ac:chgData name="Pooja HK" userId="3cc65448-31aa-46d7-ad90-6bac825c0ee2" providerId="ADAL" clId="{2A074B62-4FC5-440E-B518-E1596DD910E4}" dt="2024-05-01T03:07:53.042" v="2030" actId="27803"/>
          <ac:spMkLst>
            <pc:docMk/>
            <pc:sldMk cId="305351047" sldId="407"/>
            <ac:spMk id="20" creationId="{FFEE52D0-323C-43DB-990A-ED9EC3776729}"/>
          </ac:spMkLst>
        </pc:spChg>
        <pc:spChg chg="mod">
          <ac:chgData name="Pooja HK" userId="3cc65448-31aa-46d7-ad90-6bac825c0ee2" providerId="ADAL" clId="{2A074B62-4FC5-440E-B518-E1596DD910E4}" dt="2024-05-01T03:07:53.042" v="2030" actId="27803"/>
          <ac:spMkLst>
            <pc:docMk/>
            <pc:sldMk cId="305351047" sldId="407"/>
            <ac:spMk id="21" creationId="{60A0378B-D2F9-9FE9-3618-F770EB1FA5AD}"/>
          </ac:spMkLst>
        </pc:spChg>
        <pc:spChg chg="mod">
          <ac:chgData name="Pooja HK" userId="3cc65448-31aa-46d7-ad90-6bac825c0ee2" providerId="ADAL" clId="{2A074B62-4FC5-440E-B518-E1596DD910E4}" dt="2024-04-30T08:56:28.842" v="1991" actId="27803"/>
          <ac:spMkLst>
            <pc:docMk/>
            <pc:sldMk cId="305351047" sldId="407"/>
            <ac:spMk id="21" creationId="{E7EB040E-2FAF-F47F-D707-42DE17C160F3}"/>
          </ac:spMkLst>
        </pc:spChg>
        <pc:spChg chg="mod">
          <ac:chgData name="Pooja HK" userId="3cc65448-31aa-46d7-ad90-6bac825c0ee2" providerId="ADAL" clId="{2A074B62-4FC5-440E-B518-E1596DD910E4}" dt="2024-05-01T03:07:53.042" v="2030" actId="27803"/>
          <ac:spMkLst>
            <pc:docMk/>
            <pc:sldMk cId="305351047" sldId="407"/>
            <ac:spMk id="22" creationId="{1A3F4E4E-7444-D480-CEE1-922343934276}"/>
          </ac:spMkLst>
        </pc:spChg>
        <pc:spChg chg="mod">
          <ac:chgData name="Pooja HK" userId="3cc65448-31aa-46d7-ad90-6bac825c0ee2" providerId="ADAL" clId="{2A074B62-4FC5-440E-B518-E1596DD910E4}" dt="2024-04-30T08:56:28.842" v="1991" actId="27803"/>
          <ac:spMkLst>
            <pc:docMk/>
            <pc:sldMk cId="305351047" sldId="407"/>
            <ac:spMk id="22" creationId="{20CDFAA1-BD8C-01E0-D0CD-B1C6664A3569}"/>
          </ac:spMkLst>
        </pc:spChg>
        <pc:spChg chg="mod">
          <ac:chgData name="Pooja HK" userId="3cc65448-31aa-46d7-ad90-6bac825c0ee2" providerId="ADAL" clId="{2A074B62-4FC5-440E-B518-E1596DD910E4}" dt="2024-05-01T03:07:53.042" v="2030" actId="27803"/>
          <ac:spMkLst>
            <pc:docMk/>
            <pc:sldMk cId="305351047" sldId="407"/>
            <ac:spMk id="23" creationId="{92212834-DFA0-0417-E278-494671BB9BE7}"/>
          </ac:spMkLst>
        </pc:spChg>
        <pc:spChg chg="mod">
          <ac:chgData name="Pooja HK" userId="3cc65448-31aa-46d7-ad90-6bac825c0ee2" providerId="ADAL" clId="{2A074B62-4FC5-440E-B518-E1596DD910E4}" dt="2024-04-30T08:56:28.842" v="1991" actId="27803"/>
          <ac:spMkLst>
            <pc:docMk/>
            <pc:sldMk cId="305351047" sldId="407"/>
            <ac:spMk id="23" creationId="{AD5B901C-2A88-D248-A73F-BD3F19A35F9C}"/>
          </ac:spMkLst>
        </pc:spChg>
        <pc:spChg chg="mod">
          <ac:chgData name="Pooja HK" userId="3cc65448-31aa-46d7-ad90-6bac825c0ee2" providerId="ADAL" clId="{2A074B62-4FC5-440E-B518-E1596DD910E4}" dt="2024-04-30T08:56:28.842" v="1991" actId="27803"/>
          <ac:spMkLst>
            <pc:docMk/>
            <pc:sldMk cId="305351047" sldId="407"/>
            <ac:spMk id="25" creationId="{6FDCBCE4-EE7E-37E3-0BCA-F5257895F8E8}"/>
          </ac:spMkLst>
        </pc:spChg>
        <pc:spChg chg="mod">
          <ac:chgData name="Pooja HK" userId="3cc65448-31aa-46d7-ad90-6bac825c0ee2" providerId="ADAL" clId="{2A074B62-4FC5-440E-B518-E1596DD910E4}" dt="2024-05-01T03:07:53.042" v="2030" actId="27803"/>
          <ac:spMkLst>
            <pc:docMk/>
            <pc:sldMk cId="305351047" sldId="407"/>
            <ac:spMk id="25" creationId="{ADB6FCE3-6960-A25A-ED3B-099B15B9D73A}"/>
          </ac:spMkLst>
        </pc:spChg>
        <pc:spChg chg="mod">
          <ac:chgData name="Pooja HK" userId="3cc65448-31aa-46d7-ad90-6bac825c0ee2" providerId="ADAL" clId="{2A074B62-4FC5-440E-B518-E1596DD910E4}" dt="2024-05-01T03:07:53.042" v="2030" actId="27803"/>
          <ac:spMkLst>
            <pc:docMk/>
            <pc:sldMk cId="305351047" sldId="407"/>
            <ac:spMk id="26" creationId="{71DD3738-8627-7625-65AD-EFE3978AA1BC}"/>
          </ac:spMkLst>
        </pc:spChg>
        <pc:spChg chg="mod">
          <ac:chgData name="Pooja HK" userId="3cc65448-31aa-46d7-ad90-6bac825c0ee2" providerId="ADAL" clId="{2A074B62-4FC5-440E-B518-E1596DD910E4}" dt="2024-04-30T08:56:28.842" v="1991" actId="27803"/>
          <ac:spMkLst>
            <pc:docMk/>
            <pc:sldMk cId="305351047" sldId="407"/>
            <ac:spMk id="26" creationId="{CB0F0604-AEDC-E630-3AF0-84D322166EA6}"/>
          </ac:spMkLst>
        </pc:spChg>
        <pc:spChg chg="mod">
          <ac:chgData name="Pooja HK" userId="3cc65448-31aa-46d7-ad90-6bac825c0ee2" providerId="ADAL" clId="{2A074B62-4FC5-440E-B518-E1596DD910E4}" dt="2024-05-01T03:07:53.042" v="2030" actId="27803"/>
          <ac:spMkLst>
            <pc:docMk/>
            <pc:sldMk cId="305351047" sldId="407"/>
            <ac:spMk id="27" creationId="{476372FD-71AD-6856-38FC-EB8659C65050}"/>
          </ac:spMkLst>
        </pc:spChg>
        <pc:spChg chg="mod">
          <ac:chgData name="Pooja HK" userId="3cc65448-31aa-46d7-ad90-6bac825c0ee2" providerId="ADAL" clId="{2A074B62-4FC5-440E-B518-E1596DD910E4}" dt="2024-04-30T08:56:28.842" v="1991" actId="27803"/>
          <ac:spMkLst>
            <pc:docMk/>
            <pc:sldMk cId="305351047" sldId="407"/>
            <ac:spMk id="27" creationId="{BC8C5828-D7B5-7430-1F41-7F28BC6427B8}"/>
          </ac:spMkLst>
        </pc:spChg>
        <pc:spChg chg="mod">
          <ac:chgData name="Pooja HK" userId="3cc65448-31aa-46d7-ad90-6bac825c0ee2" providerId="ADAL" clId="{2A074B62-4FC5-440E-B518-E1596DD910E4}" dt="2024-04-30T08:56:28.842" v="1991" actId="27803"/>
          <ac:spMkLst>
            <pc:docMk/>
            <pc:sldMk cId="305351047" sldId="407"/>
            <ac:spMk id="28" creationId="{BC059654-20E4-3AA8-EE3A-BC29F8AE477D}"/>
          </ac:spMkLst>
        </pc:spChg>
        <pc:spChg chg="mod">
          <ac:chgData name="Pooja HK" userId="3cc65448-31aa-46d7-ad90-6bac825c0ee2" providerId="ADAL" clId="{2A074B62-4FC5-440E-B518-E1596DD910E4}" dt="2024-05-01T03:07:53.042" v="2030" actId="27803"/>
          <ac:spMkLst>
            <pc:docMk/>
            <pc:sldMk cId="305351047" sldId="407"/>
            <ac:spMk id="28" creationId="{E9747AEF-F178-9863-FB3A-87277EDB7A66}"/>
          </ac:spMkLst>
        </pc:spChg>
        <pc:spChg chg="mod">
          <ac:chgData name="Pooja HK" userId="3cc65448-31aa-46d7-ad90-6bac825c0ee2" providerId="ADAL" clId="{2A074B62-4FC5-440E-B518-E1596DD910E4}" dt="2024-04-30T08:56:28.842" v="1991" actId="27803"/>
          <ac:spMkLst>
            <pc:docMk/>
            <pc:sldMk cId="305351047" sldId="407"/>
            <ac:spMk id="29" creationId="{50241753-83D7-8549-D3D5-C2B83F343F12}"/>
          </ac:spMkLst>
        </pc:spChg>
        <pc:spChg chg="mod">
          <ac:chgData name="Pooja HK" userId="3cc65448-31aa-46d7-ad90-6bac825c0ee2" providerId="ADAL" clId="{2A074B62-4FC5-440E-B518-E1596DD910E4}" dt="2024-05-01T03:07:53.042" v="2030" actId="27803"/>
          <ac:spMkLst>
            <pc:docMk/>
            <pc:sldMk cId="305351047" sldId="407"/>
            <ac:spMk id="29" creationId="{D8CBACC4-AE9F-769A-1870-89C78D3BCEF2}"/>
          </ac:spMkLst>
        </pc:spChg>
        <pc:spChg chg="mod">
          <ac:chgData name="Pooja HK" userId="3cc65448-31aa-46d7-ad90-6bac825c0ee2" providerId="ADAL" clId="{2A074B62-4FC5-440E-B518-E1596DD910E4}" dt="2024-05-01T03:07:53.042" v="2030" actId="27803"/>
          <ac:spMkLst>
            <pc:docMk/>
            <pc:sldMk cId="305351047" sldId="407"/>
            <ac:spMk id="30" creationId="{2CC376FF-FD1E-C7AF-3862-9319928E4049}"/>
          </ac:spMkLst>
        </pc:spChg>
        <pc:spChg chg="mod">
          <ac:chgData name="Pooja HK" userId="3cc65448-31aa-46d7-ad90-6bac825c0ee2" providerId="ADAL" clId="{2A074B62-4FC5-440E-B518-E1596DD910E4}" dt="2024-04-30T08:56:28.842" v="1991" actId="27803"/>
          <ac:spMkLst>
            <pc:docMk/>
            <pc:sldMk cId="305351047" sldId="407"/>
            <ac:spMk id="30" creationId="{586F5586-C2F3-0258-6BE7-E9A6FAC5C5E5}"/>
          </ac:spMkLst>
        </pc:spChg>
        <pc:spChg chg="mod">
          <ac:chgData name="Pooja HK" userId="3cc65448-31aa-46d7-ad90-6bac825c0ee2" providerId="ADAL" clId="{2A074B62-4FC5-440E-B518-E1596DD910E4}" dt="2024-04-30T08:56:28.842" v="1991" actId="27803"/>
          <ac:spMkLst>
            <pc:docMk/>
            <pc:sldMk cId="305351047" sldId="407"/>
            <ac:spMk id="31" creationId="{715494DE-AB1F-9142-1C61-0BA1D99EF451}"/>
          </ac:spMkLst>
        </pc:spChg>
        <pc:spChg chg="mod">
          <ac:chgData name="Pooja HK" userId="3cc65448-31aa-46d7-ad90-6bac825c0ee2" providerId="ADAL" clId="{2A074B62-4FC5-440E-B518-E1596DD910E4}" dt="2024-05-01T03:07:53.042" v="2030" actId="27803"/>
          <ac:spMkLst>
            <pc:docMk/>
            <pc:sldMk cId="305351047" sldId="407"/>
            <ac:spMk id="31" creationId="{EF766B76-DBDE-AD25-7B95-F84918261817}"/>
          </ac:spMkLst>
        </pc:spChg>
        <pc:spChg chg="mod">
          <ac:chgData name="Pooja HK" userId="3cc65448-31aa-46d7-ad90-6bac825c0ee2" providerId="ADAL" clId="{2A074B62-4FC5-440E-B518-E1596DD910E4}" dt="2024-04-30T08:56:28.842" v="1991" actId="27803"/>
          <ac:spMkLst>
            <pc:docMk/>
            <pc:sldMk cId="305351047" sldId="407"/>
            <ac:spMk id="32" creationId="{018A5982-695A-4430-5462-18F733E07818}"/>
          </ac:spMkLst>
        </pc:spChg>
        <pc:spChg chg="mod">
          <ac:chgData name="Pooja HK" userId="3cc65448-31aa-46d7-ad90-6bac825c0ee2" providerId="ADAL" clId="{2A074B62-4FC5-440E-B518-E1596DD910E4}" dt="2024-05-01T03:07:53.042" v="2030" actId="27803"/>
          <ac:spMkLst>
            <pc:docMk/>
            <pc:sldMk cId="305351047" sldId="407"/>
            <ac:spMk id="32" creationId="{9E213FA4-D7A1-2C3A-D9E9-1213A58FC7F5}"/>
          </ac:spMkLst>
        </pc:spChg>
        <pc:spChg chg="mod">
          <ac:chgData name="Pooja HK" userId="3cc65448-31aa-46d7-ad90-6bac825c0ee2" providerId="ADAL" clId="{2A074B62-4FC5-440E-B518-E1596DD910E4}" dt="2024-05-01T03:07:53.042" v="2030" actId="27803"/>
          <ac:spMkLst>
            <pc:docMk/>
            <pc:sldMk cId="305351047" sldId="407"/>
            <ac:spMk id="34" creationId="{03173AF1-7E00-6698-6F63-81C67CEE5058}"/>
          </ac:spMkLst>
        </pc:spChg>
        <pc:spChg chg="mod">
          <ac:chgData name="Pooja HK" userId="3cc65448-31aa-46d7-ad90-6bac825c0ee2" providerId="ADAL" clId="{2A074B62-4FC5-440E-B518-E1596DD910E4}" dt="2024-04-30T08:56:28.842" v="1991" actId="27803"/>
          <ac:spMkLst>
            <pc:docMk/>
            <pc:sldMk cId="305351047" sldId="407"/>
            <ac:spMk id="34" creationId="{64D99A7F-60E7-A466-F466-3F8D3C8D4105}"/>
          </ac:spMkLst>
        </pc:spChg>
        <pc:spChg chg="mod">
          <ac:chgData name="Pooja HK" userId="3cc65448-31aa-46d7-ad90-6bac825c0ee2" providerId="ADAL" clId="{2A074B62-4FC5-440E-B518-E1596DD910E4}" dt="2024-04-30T08:56:28.842" v="1991" actId="27803"/>
          <ac:spMkLst>
            <pc:docMk/>
            <pc:sldMk cId="305351047" sldId="407"/>
            <ac:spMk id="35" creationId="{17F13F32-4B53-CE79-4B84-7BB041C04181}"/>
          </ac:spMkLst>
        </pc:spChg>
        <pc:spChg chg="mod">
          <ac:chgData name="Pooja HK" userId="3cc65448-31aa-46d7-ad90-6bac825c0ee2" providerId="ADAL" clId="{2A074B62-4FC5-440E-B518-E1596DD910E4}" dt="2024-05-01T03:07:53.042" v="2030" actId="27803"/>
          <ac:spMkLst>
            <pc:docMk/>
            <pc:sldMk cId="305351047" sldId="407"/>
            <ac:spMk id="35" creationId="{26B6C95B-8A71-D846-FF0D-7380A8CCA924}"/>
          </ac:spMkLst>
        </pc:spChg>
        <pc:spChg chg="mod">
          <ac:chgData name="Pooja HK" userId="3cc65448-31aa-46d7-ad90-6bac825c0ee2" providerId="ADAL" clId="{2A074B62-4FC5-440E-B518-E1596DD910E4}" dt="2024-04-30T08:56:28.842" v="1991" actId="27803"/>
          <ac:spMkLst>
            <pc:docMk/>
            <pc:sldMk cId="305351047" sldId="407"/>
            <ac:spMk id="36" creationId="{1D04575E-8FEA-536B-CCD7-5BB17D2925A7}"/>
          </ac:spMkLst>
        </pc:spChg>
        <pc:spChg chg="mod">
          <ac:chgData name="Pooja HK" userId="3cc65448-31aa-46d7-ad90-6bac825c0ee2" providerId="ADAL" clId="{2A074B62-4FC5-440E-B518-E1596DD910E4}" dt="2024-05-01T03:07:53.042" v="2030" actId="27803"/>
          <ac:spMkLst>
            <pc:docMk/>
            <pc:sldMk cId="305351047" sldId="407"/>
            <ac:spMk id="36" creationId="{3B19D650-9776-6EBC-7FA4-D4EECDCE843F}"/>
          </ac:spMkLst>
        </pc:spChg>
        <pc:spChg chg="mod">
          <ac:chgData name="Pooja HK" userId="3cc65448-31aa-46d7-ad90-6bac825c0ee2" providerId="ADAL" clId="{2A074B62-4FC5-440E-B518-E1596DD910E4}" dt="2024-05-01T03:07:53.042" v="2030" actId="27803"/>
          <ac:spMkLst>
            <pc:docMk/>
            <pc:sldMk cId="305351047" sldId="407"/>
            <ac:spMk id="37" creationId="{55911038-9ED4-047B-9866-1665617A4765}"/>
          </ac:spMkLst>
        </pc:spChg>
        <pc:spChg chg="mod">
          <ac:chgData name="Pooja HK" userId="3cc65448-31aa-46d7-ad90-6bac825c0ee2" providerId="ADAL" clId="{2A074B62-4FC5-440E-B518-E1596DD910E4}" dt="2024-04-30T08:56:28.842" v="1991" actId="27803"/>
          <ac:spMkLst>
            <pc:docMk/>
            <pc:sldMk cId="305351047" sldId="407"/>
            <ac:spMk id="37" creationId="{AFFFA5B9-8D20-C768-CBE6-079C2CB04B5E}"/>
          </ac:spMkLst>
        </pc:spChg>
        <pc:spChg chg="mod">
          <ac:chgData name="Pooja HK" userId="3cc65448-31aa-46d7-ad90-6bac825c0ee2" providerId="ADAL" clId="{2A074B62-4FC5-440E-B518-E1596DD910E4}" dt="2024-05-01T03:07:53.042" v="2030" actId="27803"/>
          <ac:spMkLst>
            <pc:docMk/>
            <pc:sldMk cId="305351047" sldId="407"/>
            <ac:spMk id="38" creationId="{86010E44-CDE8-E855-CF15-84FDF67E9375}"/>
          </ac:spMkLst>
        </pc:spChg>
        <pc:spChg chg="mod">
          <ac:chgData name="Pooja HK" userId="3cc65448-31aa-46d7-ad90-6bac825c0ee2" providerId="ADAL" clId="{2A074B62-4FC5-440E-B518-E1596DD910E4}" dt="2024-04-30T08:56:28.842" v="1991" actId="27803"/>
          <ac:spMkLst>
            <pc:docMk/>
            <pc:sldMk cId="305351047" sldId="407"/>
            <ac:spMk id="38" creationId="{87221D40-186B-8DAD-5FB1-7AFC1BAB0485}"/>
          </ac:spMkLst>
        </pc:spChg>
        <pc:spChg chg="mod">
          <ac:chgData name="Pooja HK" userId="3cc65448-31aa-46d7-ad90-6bac825c0ee2" providerId="ADAL" clId="{2A074B62-4FC5-440E-B518-E1596DD910E4}" dt="2024-05-01T03:07:53.042" v="2030" actId="27803"/>
          <ac:spMkLst>
            <pc:docMk/>
            <pc:sldMk cId="305351047" sldId="407"/>
            <ac:spMk id="39" creationId="{39A11E6F-5AE1-70CF-82BF-5A760FB14D2A}"/>
          </ac:spMkLst>
        </pc:spChg>
        <pc:spChg chg="mod">
          <ac:chgData name="Pooja HK" userId="3cc65448-31aa-46d7-ad90-6bac825c0ee2" providerId="ADAL" clId="{2A074B62-4FC5-440E-B518-E1596DD910E4}" dt="2024-04-30T08:56:28.842" v="1991" actId="27803"/>
          <ac:spMkLst>
            <pc:docMk/>
            <pc:sldMk cId="305351047" sldId="407"/>
            <ac:spMk id="39" creationId="{C738B557-557D-1255-6022-BDEAE333BE14}"/>
          </ac:spMkLst>
        </pc:spChg>
        <pc:spChg chg="mod">
          <ac:chgData name="Pooja HK" userId="3cc65448-31aa-46d7-ad90-6bac825c0ee2" providerId="ADAL" clId="{2A074B62-4FC5-440E-B518-E1596DD910E4}" dt="2024-05-01T03:07:53.042" v="2030" actId="27803"/>
          <ac:spMkLst>
            <pc:docMk/>
            <pc:sldMk cId="305351047" sldId="407"/>
            <ac:spMk id="41" creationId="{4523A65C-6094-24C5-52F1-2F682C912008}"/>
          </ac:spMkLst>
        </pc:spChg>
        <pc:spChg chg="mod">
          <ac:chgData name="Pooja HK" userId="3cc65448-31aa-46d7-ad90-6bac825c0ee2" providerId="ADAL" clId="{2A074B62-4FC5-440E-B518-E1596DD910E4}" dt="2024-04-30T08:56:28.842" v="1991" actId="27803"/>
          <ac:spMkLst>
            <pc:docMk/>
            <pc:sldMk cId="305351047" sldId="407"/>
            <ac:spMk id="41" creationId="{8B896E12-0AD0-F3DC-0BBC-8588D5D93F3F}"/>
          </ac:spMkLst>
        </pc:spChg>
        <pc:spChg chg="mod">
          <ac:chgData name="Pooja HK" userId="3cc65448-31aa-46d7-ad90-6bac825c0ee2" providerId="ADAL" clId="{2A074B62-4FC5-440E-B518-E1596DD910E4}" dt="2024-05-01T03:07:53.042" v="2030" actId="27803"/>
          <ac:spMkLst>
            <pc:docMk/>
            <pc:sldMk cId="305351047" sldId="407"/>
            <ac:spMk id="42" creationId="{79792883-C085-F302-4D9B-C24351B6E91C}"/>
          </ac:spMkLst>
        </pc:spChg>
        <pc:spChg chg="mod">
          <ac:chgData name="Pooja HK" userId="3cc65448-31aa-46d7-ad90-6bac825c0ee2" providerId="ADAL" clId="{2A074B62-4FC5-440E-B518-E1596DD910E4}" dt="2024-04-30T08:56:28.842" v="1991" actId="27803"/>
          <ac:spMkLst>
            <pc:docMk/>
            <pc:sldMk cId="305351047" sldId="407"/>
            <ac:spMk id="42" creationId="{8E55A231-50E4-8E84-BFD7-D772C4CE8A73}"/>
          </ac:spMkLst>
        </pc:spChg>
        <pc:spChg chg="mod">
          <ac:chgData name="Pooja HK" userId="3cc65448-31aa-46d7-ad90-6bac825c0ee2" providerId="ADAL" clId="{2A074B62-4FC5-440E-B518-E1596DD910E4}" dt="2024-05-01T03:07:53.042" v="2030" actId="27803"/>
          <ac:spMkLst>
            <pc:docMk/>
            <pc:sldMk cId="305351047" sldId="407"/>
            <ac:spMk id="43" creationId="{5A36CBB5-048F-87E2-DD5A-2FA0FE1EF741}"/>
          </ac:spMkLst>
        </pc:spChg>
        <pc:spChg chg="mod">
          <ac:chgData name="Pooja HK" userId="3cc65448-31aa-46d7-ad90-6bac825c0ee2" providerId="ADAL" clId="{2A074B62-4FC5-440E-B518-E1596DD910E4}" dt="2024-04-30T08:56:28.842" v="1991" actId="27803"/>
          <ac:spMkLst>
            <pc:docMk/>
            <pc:sldMk cId="305351047" sldId="407"/>
            <ac:spMk id="43" creationId="{6AA66530-292E-4531-5BA5-8FE41C31B50C}"/>
          </ac:spMkLst>
        </pc:spChg>
        <pc:spChg chg="mod">
          <ac:chgData name="Pooja HK" userId="3cc65448-31aa-46d7-ad90-6bac825c0ee2" providerId="ADAL" clId="{2A074B62-4FC5-440E-B518-E1596DD910E4}" dt="2024-05-01T03:07:53.042" v="2030" actId="27803"/>
          <ac:spMkLst>
            <pc:docMk/>
            <pc:sldMk cId="305351047" sldId="407"/>
            <ac:spMk id="44" creationId="{878F3462-9BAA-0695-9D18-F4F40E417631}"/>
          </ac:spMkLst>
        </pc:spChg>
        <pc:spChg chg="mod">
          <ac:chgData name="Pooja HK" userId="3cc65448-31aa-46d7-ad90-6bac825c0ee2" providerId="ADAL" clId="{2A074B62-4FC5-440E-B518-E1596DD910E4}" dt="2024-04-30T08:56:28.842" v="1991" actId="27803"/>
          <ac:spMkLst>
            <pc:docMk/>
            <pc:sldMk cId="305351047" sldId="407"/>
            <ac:spMk id="44" creationId="{A282423B-5E77-E82A-17EA-B3E687B23747}"/>
          </ac:spMkLst>
        </pc:spChg>
        <pc:spChg chg="mod">
          <ac:chgData name="Pooja HK" userId="3cc65448-31aa-46d7-ad90-6bac825c0ee2" providerId="ADAL" clId="{2A074B62-4FC5-440E-B518-E1596DD910E4}" dt="2024-04-30T08:56:28.842" v="1991" actId="27803"/>
          <ac:spMkLst>
            <pc:docMk/>
            <pc:sldMk cId="305351047" sldId="407"/>
            <ac:spMk id="45" creationId="{2E1C74E5-DE63-04A1-BE3A-BAA844AC6A40}"/>
          </ac:spMkLst>
        </pc:spChg>
        <pc:spChg chg="mod">
          <ac:chgData name="Pooja HK" userId="3cc65448-31aa-46d7-ad90-6bac825c0ee2" providerId="ADAL" clId="{2A074B62-4FC5-440E-B518-E1596DD910E4}" dt="2024-05-01T03:07:53.042" v="2030" actId="27803"/>
          <ac:spMkLst>
            <pc:docMk/>
            <pc:sldMk cId="305351047" sldId="407"/>
            <ac:spMk id="45" creationId="{92AD09A8-2422-EE81-D6BD-C6AA93CF841B}"/>
          </ac:spMkLst>
        </pc:spChg>
        <pc:spChg chg="mod">
          <ac:chgData name="Pooja HK" userId="3cc65448-31aa-46d7-ad90-6bac825c0ee2" providerId="ADAL" clId="{2A074B62-4FC5-440E-B518-E1596DD910E4}" dt="2024-05-01T03:07:53.042" v="2030" actId="27803"/>
          <ac:spMkLst>
            <pc:docMk/>
            <pc:sldMk cId="305351047" sldId="407"/>
            <ac:spMk id="46" creationId="{3CD2E4BB-EDB1-8BDC-DE94-F679009F0CCF}"/>
          </ac:spMkLst>
        </pc:spChg>
        <pc:spChg chg="mod">
          <ac:chgData name="Pooja HK" userId="3cc65448-31aa-46d7-ad90-6bac825c0ee2" providerId="ADAL" clId="{2A074B62-4FC5-440E-B518-E1596DD910E4}" dt="2024-04-30T08:56:28.842" v="1991" actId="27803"/>
          <ac:spMkLst>
            <pc:docMk/>
            <pc:sldMk cId="305351047" sldId="407"/>
            <ac:spMk id="46" creationId="{53EC07A8-FC67-4863-5F09-13F1143B740E}"/>
          </ac:spMkLst>
        </pc:spChg>
        <pc:spChg chg="mod">
          <ac:chgData name="Pooja HK" userId="3cc65448-31aa-46d7-ad90-6bac825c0ee2" providerId="ADAL" clId="{2A074B62-4FC5-440E-B518-E1596DD910E4}" dt="2024-04-30T08:56:28.842" v="1991" actId="27803"/>
          <ac:spMkLst>
            <pc:docMk/>
            <pc:sldMk cId="305351047" sldId="407"/>
            <ac:spMk id="47" creationId="{43379F27-E00A-802A-2BFE-66F33672E49B}"/>
          </ac:spMkLst>
        </pc:spChg>
        <pc:spChg chg="mod">
          <ac:chgData name="Pooja HK" userId="3cc65448-31aa-46d7-ad90-6bac825c0ee2" providerId="ADAL" clId="{2A074B62-4FC5-440E-B518-E1596DD910E4}" dt="2024-05-01T03:07:53.042" v="2030" actId="27803"/>
          <ac:spMkLst>
            <pc:docMk/>
            <pc:sldMk cId="305351047" sldId="407"/>
            <ac:spMk id="47" creationId="{E9E98C92-5DAA-B0A8-D56E-9CA11823A5CF}"/>
          </ac:spMkLst>
        </pc:spChg>
        <pc:spChg chg="mod">
          <ac:chgData name="Pooja HK" userId="3cc65448-31aa-46d7-ad90-6bac825c0ee2" providerId="ADAL" clId="{2A074B62-4FC5-440E-B518-E1596DD910E4}" dt="2024-05-01T03:07:53.042" v="2030" actId="27803"/>
          <ac:spMkLst>
            <pc:docMk/>
            <pc:sldMk cId="305351047" sldId="407"/>
            <ac:spMk id="48" creationId="{50845014-EA9F-1431-2BE4-D3466EEA98E3}"/>
          </ac:spMkLst>
        </pc:spChg>
        <pc:spChg chg="mod">
          <ac:chgData name="Pooja HK" userId="3cc65448-31aa-46d7-ad90-6bac825c0ee2" providerId="ADAL" clId="{2A074B62-4FC5-440E-B518-E1596DD910E4}" dt="2024-04-30T08:56:28.842" v="1991" actId="27803"/>
          <ac:spMkLst>
            <pc:docMk/>
            <pc:sldMk cId="305351047" sldId="407"/>
            <ac:spMk id="48" creationId="{5F4C656F-5690-009C-3A3B-C87CD1B187B5}"/>
          </ac:spMkLst>
        </pc:spChg>
        <pc:spChg chg="mod">
          <ac:chgData name="Pooja HK" userId="3cc65448-31aa-46d7-ad90-6bac825c0ee2" providerId="ADAL" clId="{2A074B62-4FC5-440E-B518-E1596DD910E4}" dt="2024-05-01T03:07:53.042" v="2030" actId="27803"/>
          <ac:spMkLst>
            <pc:docMk/>
            <pc:sldMk cId="305351047" sldId="407"/>
            <ac:spMk id="49" creationId="{53CAF21F-7611-D1D2-604E-E40EEC0B2FAD}"/>
          </ac:spMkLst>
        </pc:spChg>
        <pc:spChg chg="mod">
          <ac:chgData name="Pooja HK" userId="3cc65448-31aa-46d7-ad90-6bac825c0ee2" providerId="ADAL" clId="{2A074B62-4FC5-440E-B518-E1596DD910E4}" dt="2024-04-30T08:56:28.842" v="1991" actId="27803"/>
          <ac:spMkLst>
            <pc:docMk/>
            <pc:sldMk cId="305351047" sldId="407"/>
            <ac:spMk id="49" creationId="{FB728574-B7AB-885A-5432-E733787F1D83}"/>
          </ac:spMkLst>
        </pc:spChg>
        <pc:spChg chg="mod">
          <ac:chgData name="Pooja HK" userId="3cc65448-31aa-46d7-ad90-6bac825c0ee2" providerId="ADAL" clId="{2A074B62-4FC5-440E-B518-E1596DD910E4}" dt="2024-05-01T03:07:53.042" v="2030" actId="27803"/>
          <ac:spMkLst>
            <pc:docMk/>
            <pc:sldMk cId="305351047" sldId="407"/>
            <ac:spMk id="50" creationId="{B4CDD05E-F5A8-C77A-65F1-620389BC1C7D}"/>
          </ac:spMkLst>
        </pc:spChg>
        <pc:spChg chg="mod">
          <ac:chgData name="Pooja HK" userId="3cc65448-31aa-46d7-ad90-6bac825c0ee2" providerId="ADAL" clId="{2A074B62-4FC5-440E-B518-E1596DD910E4}" dt="2024-04-30T08:56:28.842" v="1991" actId="27803"/>
          <ac:spMkLst>
            <pc:docMk/>
            <pc:sldMk cId="305351047" sldId="407"/>
            <ac:spMk id="50" creationId="{E2CCB1C3-5781-C14B-0263-EAA4A6DB607C}"/>
          </ac:spMkLst>
        </pc:spChg>
        <pc:spChg chg="mod">
          <ac:chgData name="Pooja HK" userId="3cc65448-31aa-46d7-ad90-6bac825c0ee2" providerId="ADAL" clId="{2A074B62-4FC5-440E-B518-E1596DD910E4}" dt="2024-05-01T03:07:53.042" v="2030" actId="27803"/>
          <ac:spMkLst>
            <pc:docMk/>
            <pc:sldMk cId="305351047" sldId="407"/>
            <ac:spMk id="51" creationId="{1B0C0F2B-37C6-0DE1-A3C5-6B41E1227510}"/>
          </ac:spMkLst>
        </pc:spChg>
        <pc:spChg chg="mod">
          <ac:chgData name="Pooja HK" userId="3cc65448-31aa-46d7-ad90-6bac825c0ee2" providerId="ADAL" clId="{2A074B62-4FC5-440E-B518-E1596DD910E4}" dt="2024-04-30T08:56:28.842" v="1991" actId="27803"/>
          <ac:spMkLst>
            <pc:docMk/>
            <pc:sldMk cId="305351047" sldId="407"/>
            <ac:spMk id="51" creationId="{98A390B6-96EB-E2F6-4690-13355AAE3F46}"/>
          </ac:spMkLst>
        </pc:spChg>
        <pc:spChg chg="mod">
          <ac:chgData name="Pooja HK" userId="3cc65448-31aa-46d7-ad90-6bac825c0ee2" providerId="ADAL" clId="{2A074B62-4FC5-440E-B518-E1596DD910E4}" dt="2024-05-01T03:07:53.042" v="2030" actId="27803"/>
          <ac:spMkLst>
            <pc:docMk/>
            <pc:sldMk cId="305351047" sldId="407"/>
            <ac:spMk id="52" creationId="{357186AA-266C-445F-3C85-2C99A9646700}"/>
          </ac:spMkLst>
        </pc:spChg>
        <pc:spChg chg="mod">
          <ac:chgData name="Pooja HK" userId="3cc65448-31aa-46d7-ad90-6bac825c0ee2" providerId="ADAL" clId="{2A074B62-4FC5-440E-B518-E1596DD910E4}" dt="2024-04-30T08:56:28.842" v="1991" actId="27803"/>
          <ac:spMkLst>
            <pc:docMk/>
            <pc:sldMk cId="305351047" sldId="407"/>
            <ac:spMk id="52" creationId="{F420D610-3664-6F68-3DE0-C273B2F27201}"/>
          </ac:spMkLst>
        </pc:spChg>
        <pc:spChg chg="mod">
          <ac:chgData name="Pooja HK" userId="3cc65448-31aa-46d7-ad90-6bac825c0ee2" providerId="ADAL" clId="{2A074B62-4FC5-440E-B518-E1596DD910E4}" dt="2024-04-30T08:56:28.842" v="1991" actId="27803"/>
          <ac:spMkLst>
            <pc:docMk/>
            <pc:sldMk cId="305351047" sldId="407"/>
            <ac:spMk id="53" creationId="{349E3EB8-29BB-7592-181B-3AA70427F520}"/>
          </ac:spMkLst>
        </pc:spChg>
        <pc:spChg chg="mod">
          <ac:chgData name="Pooja HK" userId="3cc65448-31aa-46d7-ad90-6bac825c0ee2" providerId="ADAL" clId="{2A074B62-4FC5-440E-B518-E1596DD910E4}" dt="2024-05-01T03:07:53.042" v="2030" actId="27803"/>
          <ac:spMkLst>
            <pc:docMk/>
            <pc:sldMk cId="305351047" sldId="407"/>
            <ac:spMk id="53" creationId="{82F92398-FB1B-BDCA-1B33-56CD4C39538F}"/>
          </ac:spMkLst>
        </pc:spChg>
        <pc:spChg chg="mod">
          <ac:chgData name="Pooja HK" userId="3cc65448-31aa-46d7-ad90-6bac825c0ee2" providerId="ADAL" clId="{2A074B62-4FC5-440E-B518-E1596DD910E4}" dt="2024-05-01T03:07:53.042" v="2030" actId="27803"/>
          <ac:spMkLst>
            <pc:docMk/>
            <pc:sldMk cId="305351047" sldId="407"/>
            <ac:spMk id="54" creationId="{5A914415-EA0A-DA97-2958-6017CBCB119D}"/>
          </ac:spMkLst>
        </pc:spChg>
        <pc:spChg chg="mod">
          <ac:chgData name="Pooja HK" userId="3cc65448-31aa-46d7-ad90-6bac825c0ee2" providerId="ADAL" clId="{2A074B62-4FC5-440E-B518-E1596DD910E4}" dt="2024-04-30T08:56:28.842" v="1991" actId="27803"/>
          <ac:spMkLst>
            <pc:docMk/>
            <pc:sldMk cId="305351047" sldId="407"/>
            <ac:spMk id="54" creationId="{AC10F5D5-6468-E0AD-BB83-404198753244}"/>
          </ac:spMkLst>
        </pc:spChg>
        <pc:spChg chg="mod">
          <ac:chgData name="Pooja HK" userId="3cc65448-31aa-46d7-ad90-6bac825c0ee2" providerId="ADAL" clId="{2A074B62-4FC5-440E-B518-E1596DD910E4}" dt="2024-04-30T08:56:28.842" v="1991" actId="27803"/>
          <ac:spMkLst>
            <pc:docMk/>
            <pc:sldMk cId="305351047" sldId="407"/>
            <ac:spMk id="56" creationId="{77394EBD-85C4-26A2-CE96-3FF848BA296E}"/>
          </ac:spMkLst>
        </pc:spChg>
        <pc:spChg chg="mod">
          <ac:chgData name="Pooja HK" userId="3cc65448-31aa-46d7-ad90-6bac825c0ee2" providerId="ADAL" clId="{2A074B62-4FC5-440E-B518-E1596DD910E4}" dt="2024-05-01T03:07:53.042" v="2030" actId="27803"/>
          <ac:spMkLst>
            <pc:docMk/>
            <pc:sldMk cId="305351047" sldId="407"/>
            <ac:spMk id="56" creationId="{862C98CB-A62D-48C0-D120-ECF9B0522E03}"/>
          </ac:spMkLst>
        </pc:spChg>
        <pc:spChg chg="mod">
          <ac:chgData name="Pooja HK" userId="3cc65448-31aa-46d7-ad90-6bac825c0ee2" providerId="ADAL" clId="{2A074B62-4FC5-440E-B518-E1596DD910E4}" dt="2024-04-30T08:56:28.842" v="1991" actId="27803"/>
          <ac:spMkLst>
            <pc:docMk/>
            <pc:sldMk cId="305351047" sldId="407"/>
            <ac:spMk id="57" creationId="{7C72BCE8-BBE6-05A7-4AE8-F5C3EC032DB6}"/>
          </ac:spMkLst>
        </pc:spChg>
        <pc:spChg chg="mod">
          <ac:chgData name="Pooja HK" userId="3cc65448-31aa-46d7-ad90-6bac825c0ee2" providerId="ADAL" clId="{2A074B62-4FC5-440E-B518-E1596DD910E4}" dt="2024-05-01T03:07:53.042" v="2030" actId="27803"/>
          <ac:spMkLst>
            <pc:docMk/>
            <pc:sldMk cId="305351047" sldId="407"/>
            <ac:spMk id="57" creationId="{A009E3FC-CE0F-B8BD-A567-9766A0D51265}"/>
          </ac:spMkLst>
        </pc:spChg>
        <pc:spChg chg="mod">
          <ac:chgData name="Pooja HK" userId="3cc65448-31aa-46d7-ad90-6bac825c0ee2" providerId="ADAL" clId="{2A074B62-4FC5-440E-B518-E1596DD910E4}" dt="2024-05-01T03:07:53.042" v="2030" actId="27803"/>
          <ac:spMkLst>
            <pc:docMk/>
            <pc:sldMk cId="305351047" sldId="407"/>
            <ac:spMk id="58" creationId="{237D0DFA-825D-921A-11BC-76CC11C91BDD}"/>
          </ac:spMkLst>
        </pc:spChg>
        <pc:spChg chg="mod">
          <ac:chgData name="Pooja HK" userId="3cc65448-31aa-46d7-ad90-6bac825c0ee2" providerId="ADAL" clId="{2A074B62-4FC5-440E-B518-E1596DD910E4}" dt="2024-04-30T08:56:28.842" v="1991" actId="27803"/>
          <ac:spMkLst>
            <pc:docMk/>
            <pc:sldMk cId="305351047" sldId="407"/>
            <ac:spMk id="58" creationId="{427B5172-B69F-776A-46D6-0A6BDB37B474}"/>
          </ac:spMkLst>
        </pc:spChg>
        <pc:spChg chg="mod">
          <ac:chgData name="Pooja HK" userId="3cc65448-31aa-46d7-ad90-6bac825c0ee2" providerId="ADAL" clId="{2A074B62-4FC5-440E-B518-E1596DD910E4}" dt="2024-05-01T03:07:53.042" v="2030" actId="27803"/>
          <ac:spMkLst>
            <pc:docMk/>
            <pc:sldMk cId="305351047" sldId="407"/>
            <ac:spMk id="59" creationId="{92E0299F-1EE8-25E0-B559-B723524C1F24}"/>
          </ac:spMkLst>
        </pc:spChg>
        <pc:spChg chg="mod">
          <ac:chgData name="Pooja HK" userId="3cc65448-31aa-46d7-ad90-6bac825c0ee2" providerId="ADAL" clId="{2A074B62-4FC5-440E-B518-E1596DD910E4}" dt="2024-04-30T08:56:28.842" v="1991" actId="27803"/>
          <ac:spMkLst>
            <pc:docMk/>
            <pc:sldMk cId="305351047" sldId="407"/>
            <ac:spMk id="59" creationId="{AEA89C95-7B6E-29E9-4FA4-111ACA24A9E2}"/>
          </ac:spMkLst>
        </pc:spChg>
        <pc:spChg chg="mod">
          <ac:chgData name="Pooja HK" userId="3cc65448-31aa-46d7-ad90-6bac825c0ee2" providerId="ADAL" clId="{2A074B62-4FC5-440E-B518-E1596DD910E4}" dt="2024-04-30T08:56:28.842" v="1991" actId="27803"/>
          <ac:spMkLst>
            <pc:docMk/>
            <pc:sldMk cId="305351047" sldId="407"/>
            <ac:spMk id="60" creationId="{18906524-0DA0-5640-FFA9-DA01C44F0690}"/>
          </ac:spMkLst>
        </pc:spChg>
        <pc:spChg chg="mod">
          <ac:chgData name="Pooja HK" userId="3cc65448-31aa-46d7-ad90-6bac825c0ee2" providerId="ADAL" clId="{2A074B62-4FC5-440E-B518-E1596DD910E4}" dt="2024-05-01T03:07:53.042" v="2030" actId="27803"/>
          <ac:spMkLst>
            <pc:docMk/>
            <pc:sldMk cId="305351047" sldId="407"/>
            <ac:spMk id="60" creationId="{F25BE1A3-AF49-79F8-8D03-379C5D9E3725}"/>
          </ac:spMkLst>
        </pc:spChg>
        <pc:spChg chg="mod">
          <ac:chgData name="Pooja HK" userId="3cc65448-31aa-46d7-ad90-6bac825c0ee2" providerId="ADAL" clId="{2A074B62-4FC5-440E-B518-E1596DD910E4}" dt="2024-04-30T08:56:28.842" v="1991" actId="27803"/>
          <ac:spMkLst>
            <pc:docMk/>
            <pc:sldMk cId="305351047" sldId="407"/>
            <ac:spMk id="61" creationId="{9FD862DC-6B82-5D95-29CC-319C752A34EA}"/>
          </ac:spMkLst>
        </pc:spChg>
        <pc:spChg chg="mod">
          <ac:chgData name="Pooja HK" userId="3cc65448-31aa-46d7-ad90-6bac825c0ee2" providerId="ADAL" clId="{2A074B62-4FC5-440E-B518-E1596DD910E4}" dt="2024-05-01T03:07:53.042" v="2030" actId="27803"/>
          <ac:spMkLst>
            <pc:docMk/>
            <pc:sldMk cId="305351047" sldId="407"/>
            <ac:spMk id="61" creationId="{EEF3F769-1EE4-B529-C08F-EEA3559E5E5E}"/>
          </ac:spMkLst>
        </pc:spChg>
        <pc:spChg chg="mod">
          <ac:chgData name="Pooja HK" userId="3cc65448-31aa-46d7-ad90-6bac825c0ee2" providerId="ADAL" clId="{2A074B62-4FC5-440E-B518-E1596DD910E4}" dt="2024-05-01T03:07:53.042" v="2030" actId="27803"/>
          <ac:spMkLst>
            <pc:docMk/>
            <pc:sldMk cId="305351047" sldId="407"/>
            <ac:spMk id="62" creationId="{2EEA625E-7DFF-CD68-A032-60348E82F6CE}"/>
          </ac:spMkLst>
        </pc:spChg>
        <pc:spChg chg="mod">
          <ac:chgData name="Pooja HK" userId="3cc65448-31aa-46d7-ad90-6bac825c0ee2" providerId="ADAL" clId="{2A074B62-4FC5-440E-B518-E1596DD910E4}" dt="2024-04-30T08:56:28.842" v="1991" actId="27803"/>
          <ac:spMkLst>
            <pc:docMk/>
            <pc:sldMk cId="305351047" sldId="407"/>
            <ac:spMk id="62" creationId="{8109F827-D32F-4F1C-6E24-EF267FD4B9A4}"/>
          </ac:spMkLst>
        </pc:spChg>
        <pc:spChg chg="mod">
          <ac:chgData name="Pooja HK" userId="3cc65448-31aa-46d7-ad90-6bac825c0ee2" providerId="ADAL" clId="{2A074B62-4FC5-440E-B518-E1596DD910E4}" dt="2024-04-30T08:56:28.842" v="1991" actId="27803"/>
          <ac:spMkLst>
            <pc:docMk/>
            <pc:sldMk cId="305351047" sldId="407"/>
            <ac:spMk id="64" creationId="{4FD2F1E3-B522-2A5D-D859-1F304C02A742}"/>
          </ac:spMkLst>
        </pc:spChg>
        <pc:spChg chg="mod">
          <ac:chgData name="Pooja HK" userId="3cc65448-31aa-46d7-ad90-6bac825c0ee2" providerId="ADAL" clId="{2A074B62-4FC5-440E-B518-E1596DD910E4}" dt="2024-05-01T03:07:53.042" v="2030" actId="27803"/>
          <ac:spMkLst>
            <pc:docMk/>
            <pc:sldMk cId="305351047" sldId="407"/>
            <ac:spMk id="64" creationId="{8024C3B5-4137-BEDF-0A13-A1930977193B}"/>
          </ac:spMkLst>
        </pc:spChg>
        <pc:spChg chg="mod">
          <ac:chgData name="Pooja HK" userId="3cc65448-31aa-46d7-ad90-6bac825c0ee2" providerId="ADAL" clId="{2A074B62-4FC5-440E-B518-E1596DD910E4}" dt="2024-04-30T08:56:28.842" v="1991" actId="27803"/>
          <ac:spMkLst>
            <pc:docMk/>
            <pc:sldMk cId="305351047" sldId="407"/>
            <ac:spMk id="65" creationId="{75815271-04B8-C171-FC97-DF882FC64A73}"/>
          </ac:spMkLst>
        </pc:spChg>
        <pc:spChg chg="mod">
          <ac:chgData name="Pooja HK" userId="3cc65448-31aa-46d7-ad90-6bac825c0ee2" providerId="ADAL" clId="{2A074B62-4FC5-440E-B518-E1596DD910E4}" dt="2024-05-01T03:07:53.042" v="2030" actId="27803"/>
          <ac:spMkLst>
            <pc:docMk/>
            <pc:sldMk cId="305351047" sldId="407"/>
            <ac:spMk id="65" creationId="{998DF3F6-0313-4F56-C22B-68FFB4EB458B}"/>
          </ac:spMkLst>
        </pc:spChg>
        <pc:spChg chg="mod">
          <ac:chgData name="Pooja HK" userId="3cc65448-31aa-46d7-ad90-6bac825c0ee2" providerId="ADAL" clId="{2A074B62-4FC5-440E-B518-E1596DD910E4}" dt="2024-05-01T03:07:53.042" v="2030" actId="27803"/>
          <ac:spMkLst>
            <pc:docMk/>
            <pc:sldMk cId="305351047" sldId="407"/>
            <ac:spMk id="66" creationId="{4132ED05-8E69-5ABF-E3B0-0943C69EBF41}"/>
          </ac:spMkLst>
        </pc:spChg>
        <pc:spChg chg="mod">
          <ac:chgData name="Pooja HK" userId="3cc65448-31aa-46d7-ad90-6bac825c0ee2" providerId="ADAL" clId="{2A074B62-4FC5-440E-B518-E1596DD910E4}" dt="2024-04-30T08:56:28.842" v="1991" actId="27803"/>
          <ac:spMkLst>
            <pc:docMk/>
            <pc:sldMk cId="305351047" sldId="407"/>
            <ac:spMk id="66" creationId="{8A32CDC0-3E53-A984-2F53-6DFE5BEC1C5A}"/>
          </ac:spMkLst>
        </pc:spChg>
        <pc:spChg chg="mod">
          <ac:chgData name="Pooja HK" userId="3cc65448-31aa-46d7-ad90-6bac825c0ee2" providerId="ADAL" clId="{2A074B62-4FC5-440E-B518-E1596DD910E4}" dt="2024-04-30T08:56:28.842" v="1991" actId="27803"/>
          <ac:spMkLst>
            <pc:docMk/>
            <pc:sldMk cId="305351047" sldId="407"/>
            <ac:spMk id="67" creationId="{367009BC-11F1-BFE0-E74B-7BC57803DC9E}"/>
          </ac:spMkLst>
        </pc:spChg>
        <pc:spChg chg="mod">
          <ac:chgData name="Pooja HK" userId="3cc65448-31aa-46d7-ad90-6bac825c0ee2" providerId="ADAL" clId="{2A074B62-4FC5-440E-B518-E1596DD910E4}" dt="2024-05-01T03:07:53.042" v="2030" actId="27803"/>
          <ac:spMkLst>
            <pc:docMk/>
            <pc:sldMk cId="305351047" sldId="407"/>
            <ac:spMk id="67" creationId="{A9F8A8D9-4B1D-60EF-718E-DCF438FD62C1}"/>
          </ac:spMkLst>
        </pc:spChg>
        <pc:spChg chg="mod">
          <ac:chgData name="Pooja HK" userId="3cc65448-31aa-46d7-ad90-6bac825c0ee2" providerId="ADAL" clId="{2A074B62-4FC5-440E-B518-E1596DD910E4}" dt="2024-04-30T08:56:28.842" v="1991" actId="27803"/>
          <ac:spMkLst>
            <pc:docMk/>
            <pc:sldMk cId="305351047" sldId="407"/>
            <ac:spMk id="68" creationId="{1F0518FD-238A-E18B-C7C1-7AE908CECB2F}"/>
          </ac:spMkLst>
        </pc:spChg>
        <pc:spChg chg="mod">
          <ac:chgData name="Pooja HK" userId="3cc65448-31aa-46d7-ad90-6bac825c0ee2" providerId="ADAL" clId="{2A074B62-4FC5-440E-B518-E1596DD910E4}" dt="2024-05-01T03:07:53.042" v="2030" actId="27803"/>
          <ac:spMkLst>
            <pc:docMk/>
            <pc:sldMk cId="305351047" sldId="407"/>
            <ac:spMk id="68" creationId="{6D8C86FB-11FD-6913-3E22-43E1F7A810A8}"/>
          </ac:spMkLst>
        </pc:spChg>
        <pc:spChg chg="mod">
          <ac:chgData name="Pooja HK" userId="3cc65448-31aa-46d7-ad90-6bac825c0ee2" providerId="ADAL" clId="{2A074B62-4FC5-440E-B518-E1596DD910E4}" dt="2024-04-30T08:56:28.842" v="1991" actId="27803"/>
          <ac:spMkLst>
            <pc:docMk/>
            <pc:sldMk cId="305351047" sldId="407"/>
            <ac:spMk id="69" creationId="{06ED0FA2-CC65-DA2D-F8F0-646D740684F0}"/>
          </ac:spMkLst>
        </pc:spChg>
        <pc:spChg chg="mod">
          <ac:chgData name="Pooja HK" userId="3cc65448-31aa-46d7-ad90-6bac825c0ee2" providerId="ADAL" clId="{2A074B62-4FC5-440E-B518-E1596DD910E4}" dt="2024-05-01T03:07:53.042" v="2030" actId="27803"/>
          <ac:spMkLst>
            <pc:docMk/>
            <pc:sldMk cId="305351047" sldId="407"/>
            <ac:spMk id="69" creationId="{E377A8BB-F136-BE1F-0FF7-A68CE62F9FF8}"/>
          </ac:spMkLst>
        </pc:spChg>
        <pc:spChg chg="mod">
          <ac:chgData name="Pooja HK" userId="3cc65448-31aa-46d7-ad90-6bac825c0ee2" providerId="ADAL" clId="{2A074B62-4FC5-440E-B518-E1596DD910E4}" dt="2024-04-30T08:56:28.842" v="1991" actId="27803"/>
          <ac:spMkLst>
            <pc:docMk/>
            <pc:sldMk cId="305351047" sldId="407"/>
            <ac:spMk id="70" creationId="{E5AFCCB1-9577-DC63-C319-64124792077E}"/>
          </ac:spMkLst>
        </pc:spChg>
        <pc:spChg chg="mod">
          <ac:chgData name="Pooja HK" userId="3cc65448-31aa-46d7-ad90-6bac825c0ee2" providerId="ADAL" clId="{2A074B62-4FC5-440E-B518-E1596DD910E4}" dt="2024-05-01T03:07:53.042" v="2030" actId="27803"/>
          <ac:spMkLst>
            <pc:docMk/>
            <pc:sldMk cId="305351047" sldId="407"/>
            <ac:spMk id="70" creationId="{F8494DF9-FD33-FDA2-1966-E0CD84C2E4C9}"/>
          </ac:spMkLst>
        </pc:spChg>
        <pc:spChg chg="mod">
          <ac:chgData name="Pooja HK" userId="3cc65448-31aa-46d7-ad90-6bac825c0ee2" providerId="ADAL" clId="{2A074B62-4FC5-440E-B518-E1596DD910E4}" dt="2024-05-01T03:07:53.042" v="2030" actId="27803"/>
          <ac:spMkLst>
            <pc:docMk/>
            <pc:sldMk cId="305351047" sldId="407"/>
            <ac:spMk id="71" creationId="{9A6C88DA-2C0E-B7A6-26C4-916DEA32F479}"/>
          </ac:spMkLst>
        </pc:spChg>
        <pc:spChg chg="mod">
          <ac:chgData name="Pooja HK" userId="3cc65448-31aa-46d7-ad90-6bac825c0ee2" providerId="ADAL" clId="{2A074B62-4FC5-440E-B518-E1596DD910E4}" dt="2024-04-30T08:56:28.842" v="1991" actId="27803"/>
          <ac:spMkLst>
            <pc:docMk/>
            <pc:sldMk cId="305351047" sldId="407"/>
            <ac:spMk id="71" creationId="{E5D9AB03-382D-AD3A-C79D-5B457141A9BC}"/>
          </ac:spMkLst>
        </pc:spChg>
        <pc:spChg chg="mod">
          <ac:chgData name="Pooja HK" userId="3cc65448-31aa-46d7-ad90-6bac825c0ee2" providerId="ADAL" clId="{2A074B62-4FC5-440E-B518-E1596DD910E4}" dt="2024-05-01T03:07:53.042" v="2030" actId="27803"/>
          <ac:spMkLst>
            <pc:docMk/>
            <pc:sldMk cId="305351047" sldId="407"/>
            <ac:spMk id="72" creationId="{423D073F-F65D-D962-F564-C6AF7EE1C059}"/>
          </ac:spMkLst>
        </pc:spChg>
        <pc:spChg chg="mod">
          <ac:chgData name="Pooja HK" userId="3cc65448-31aa-46d7-ad90-6bac825c0ee2" providerId="ADAL" clId="{2A074B62-4FC5-440E-B518-E1596DD910E4}" dt="2024-04-30T08:56:28.842" v="1991" actId="27803"/>
          <ac:spMkLst>
            <pc:docMk/>
            <pc:sldMk cId="305351047" sldId="407"/>
            <ac:spMk id="72" creationId="{8A597742-E8FA-FA8F-155B-761E41B0C02C}"/>
          </ac:spMkLst>
        </pc:spChg>
        <pc:spChg chg="mod">
          <ac:chgData name="Pooja HK" userId="3cc65448-31aa-46d7-ad90-6bac825c0ee2" providerId="ADAL" clId="{2A074B62-4FC5-440E-B518-E1596DD910E4}" dt="2024-04-30T08:56:28.842" v="1991" actId="27803"/>
          <ac:spMkLst>
            <pc:docMk/>
            <pc:sldMk cId="305351047" sldId="407"/>
            <ac:spMk id="73" creationId="{980FBAAC-289B-F6B5-B142-8D30A2364328}"/>
          </ac:spMkLst>
        </pc:spChg>
        <pc:spChg chg="del mod">
          <ac:chgData name="Pooja HK" userId="3cc65448-31aa-46d7-ad90-6bac825c0ee2" providerId="ADAL" clId="{2A074B62-4FC5-440E-B518-E1596DD910E4}" dt="2024-05-01T03:11:37.131" v="2177" actId="478"/>
          <ac:spMkLst>
            <pc:docMk/>
            <pc:sldMk cId="305351047" sldId="407"/>
            <ac:spMk id="73" creationId="{F7993C76-B22F-817C-0021-B27BF319026A}"/>
          </ac:spMkLst>
        </pc:spChg>
        <pc:spChg chg="add mod">
          <ac:chgData name="Pooja HK" userId="3cc65448-31aa-46d7-ad90-6bac825c0ee2" providerId="ADAL" clId="{2A074B62-4FC5-440E-B518-E1596DD910E4}" dt="2024-05-01T03:11:49.395" v="2182" actId="164"/>
          <ac:spMkLst>
            <pc:docMk/>
            <pc:sldMk cId="305351047" sldId="407"/>
            <ac:spMk id="74" creationId="{66266C34-00D0-CA44-C7E2-31481BF7CD03}"/>
          </ac:spMkLst>
        </pc:spChg>
        <pc:spChg chg="add mod">
          <ac:chgData name="Pooja HK" userId="3cc65448-31aa-46d7-ad90-6bac825c0ee2" providerId="ADAL" clId="{2A074B62-4FC5-440E-B518-E1596DD910E4}" dt="2024-05-01T03:11:49.395" v="2182" actId="164"/>
          <ac:spMkLst>
            <pc:docMk/>
            <pc:sldMk cId="305351047" sldId="407"/>
            <ac:spMk id="75" creationId="{F4957C18-A2FC-44EE-16BA-BC653F73C7C3}"/>
          </ac:spMkLst>
        </pc:spChg>
        <pc:spChg chg="add mod">
          <ac:chgData name="Pooja HK" userId="3cc65448-31aa-46d7-ad90-6bac825c0ee2" providerId="ADAL" clId="{2A074B62-4FC5-440E-B518-E1596DD910E4}" dt="2024-05-01T03:11:49.395" v="2182" actId="164"/>
          <ac:spMkLst>
            <pc:docMk/>
            <pc:sldMk cId="305351047" sldId="407"/>
            <ac:spMk id="76" creationId="{5B421819-2379-9D28-68DB-0B9599F1D23B}"/>
          </ac:spMkLst>
        </pc:spChg>
        <pc:spChg chg="add mod">
          <ac:chgData name="Pooja HK" userId="3cc65448-31aa-46d7-ad90-6bac825c0ee2" providerId="ADAL" clId="{2A074B62-4FC5-440E-B518-E1596DD910E4}" dt="2024-05-01T03:11:49.395" v="2182" actId="164"/>
          <ac:spMkLst>
            <pc:docMk/>
            <pc:sldMk cId="305351047" sldId="407"/>
            <ac:spMk id="77" creationId="{CB312F2C-06F8-CD14-C1C2-CA1295A4E14F}"/>
          </ac:spMkLst>
        </pc:spChg>
        <pc:spChg chg="add mod">
          <ac:chgData name="Pooja HK" userId="3cc65448-31aa-46d7-ad90-6bac825c0ee2" providerId="ADAL" clId="{2A074B62-4FC5-440E-B518-E1596DD910E4}" dt="2024-05-01T03:12:03.901" v="2183" actId="1076"/>
          <ac:spMkLst>
            <pc:docMk/>
            <pc:sldMk cId="305351047" sldId="407"/>
            <ac:spMk id="78" creationId="{EC510C37-99C2-7976-9278-DF1AC4C762EB}"/>
          </ac:spMkLst>
        </pc:spChg>
        <pc:spChg chg="add mod">
          <ac:chgData name="Pooja HK" userId="3cc65448-31aa-46d7-ad90-6bac825c0ee2" providerId="ADAL" clId="{2A074B62-4FC5-440E-B518-E1596DD910E4}" dt="2024-05-01T03:11:49.395" v="2182" actId="164"/>
          <ac:spMkLst>
            <pc:docMk/>
            <pc:sldMk cId="305351047" sldId="407"/>
            <ac:spMk id="79" creationId="{B35FA95D-762F-EC2C-DE22-75C164037A3D}"/>
          </ac:spMkLst>
        </pc:spChg>
        <pc:grpChg chg="add del mod">
          <ac:chgData name="Pooja HK" userId="3cc65448-31aa-46d7-ad90-6bac825c0ee2" providerId="ADAL" clId="{2A074B62-4FC5-440E-B518-E1596DD910E4}" dt="2024-04-30T08:56:28.842" v="1991" actId="27803"/>
          <ac:grpSpMkLst>
            <pc:docMk/>
            <pc:sldMk cId="305351047" sldId="407"/>
            <ac:grpSpMk id="3" creationId="{7ACFD64D-AF71-3D80-AD10-66EC433B89B0}"/>
          </ac:grpSpMkLst>
        </pc:grpChg>
        <pc:grpChg chg="del mod">
          <ac:chgData name="Pooja HK" userId="3cc65448-31aa-46d7-ad90-6bac825c0ee2" providerId="ADAL" clId="{2A074B62-4FC5-440E-B518-E1596DD910E4}" dt="2024-05-01T03:07:53.042" v="2030" actId="27803"/>
          <ac:grpSpMkLst>
            <pc:docMk/>
            <pc:sldMk cId="305351047" sldId="407"/>
            <ac:grpSpMk id="3" creationId="{BE9B11B1-F14F-6D76-91B5-90E2202044A0}"/>
          </ac:grpSpMkLst>
        </pc:grpChg>
        <pc:grpChg chg="mod">
          <ac:chgData name="Pooja HK" userId="3cc65448-31aa-46d7-ad90-6bac825c0ee2" providerId="ADAL" clId="{2A074B62-4FC5-440E-B518-E1596DD910E4}" dt="2024-05-01T03:11:49.395" v="2182" actId="164"/>
          <ac:grpSpMkLst>
            <pc:docMk/>
            <pc:sldMk cId="305351047" sldId="407"/>
            <ac:grpSpMk id="4" creationId="{7D111498-9347-424D-B556-48487EEAAF1A}"/>
          </ac:grpSpMkLst>
        </pc:grpChg>
        <pc:grpChg chg="mod">
          <ac:chgData name="Pooja HK" userId="3cc65448-31aa-46d7-ad90-6bac825c0ee2" providerId="ADAL" clId="{2A074B62-4FC5-440E-B518-E1596DD910E4}" dt="2024-04-30T08:56:28.842" v="1991" actId="27803"/>
          <ac:grpSpMkLst>
            <pc:docMk/>
            <pc:sldMk cId="305351047" sldId="407"/>
            <ac:grpSpMk id="4" creationId="{B9C09678-C118-4FA6-3266-640FDFB90265}"/>
          </ac:grpSpMkLst>
        </pc:grpChg>
        <pc:grpChg chg="del mod">
          <ac:chgData name="Pooja HK" userId="3cc65448-31aa-46d7-ad90-6bac825c0ee2" providerId="ADAL" clId="{2A074B62-4FC5-440E-B518-E1596DD910E4}" dt="2024-05-01T03:11:30.494" v="2173" actId="478"/>
          <ac:grpSpMkLst>
            <pc:docMk/>
            <pc:sldMk cId="305351047" sldId="407"/>
            <ac:grpSpMk id="12" creationId="{4A039A6C-43EB-1702-86F0-2DEB36CE549E}"/>
          </ac:grpSpMkLst>
        </pc:grpChg>
        <pc:grpChg chg="mod">
          <ac:chgData name="Pooja HK" userId="3cc65448-31aa-46d7-ad90-6bac825c0ee2" providerId="ADAL" clId="{2A074B62-4FC5-440E-B518-E1596DD910E4}" dt="2024-04-30T08:56:28.842" v="1991" actId="27803"/>
          <ac:grpSpMkLst>
            <pc:docMk/>
            <pc:sldMk cId="305351047" sldId="407"/>
            <ac:grpSpMk id="12" creationId="{ED171282-AAF6-4017-F05A-2E4E8D07E738}"/>
          </ac:grpSpMkLst>
        </pc:grpChg>
        <pc:grpChg chg="mod">
          <ac:chgData name="Pooja HK" userId="3cc65448-31aa-46d7-ad90-6bac825c0ee2" providerId="ADAL" clId="{2A074B62-4FC5-440E-B518-E1596DD910E4}" dt="2024-04-30T08:56:28.842" v="1991" actId="27803"/>
          <ac:grpSpMkLst>
            <pc:docMk/>
            <pc:sldMk cId="305351047" sldId="407"/>
            <ac:grpSpMk id="33" creationId="{33135D3B-D378-F17E-7414-74F33B38843C}"/>
          </ac:grpSpMkLst>
        </pc:grpChg>
        <pc:grpChg chg="del mod">
          <ac:chgData name="Pooja HK" userId="3cc65448-31aa-46d7-ad90-6bac825c0ee2" providerId="ADAL" clId="{2A074B62-4FC5-440E-B518-E1596DD910E4}" dt="2024-05-01T03:11:38.461" v="2178" actId="478"/>
          <ac:grpSpMkLst>
            <pc:docMk/>
            <pc:sldMk cId="305351047" sldId="407"/>
            <ac:grpSpMk id="33" creationId="{4891F17B-8392-121E-D0F1-09004830854E}"/>
          </ac:grpSpMkLst>
        </pc:grpChg>
        <pc:grpChg chg="del mod">
          <ac:chgData name="Pooja HK" userId="3cc65448-31aa-46d7-ad90-6bac825c0ee2" providerId="ADAL" clId="{2A074B62-4FC5-440E-B518-E1596DD910E4}" dt="2024-05-01T03:11:39.854" v="2179" actId="478"/>
          <ac:grpSpMkLst>
            <pc:docMk/>
            <pc:sldMk cId="305351047" sldId="407"/>
            <ac:grpSpMk id="40" creationId="{5BC2161B-1AA0-DF91-624C-8BEE5E6F2C56}"/>
          </ac:grpSpMkLst>
        </pc:grpChg>
        <pc:grpChg chg="mod">
          <ac:chgData name="Pooja HK" userId="3cc65448-31aa-46d7-ad90-6bac825c0ee2" providerId="ADAL" clId="{2A074B62-4FC5-440E-B518-E1596DD910E4}" dt="2024-04-30T08:56:28.842" v="1991" actId="27803"/>
          <ac:grpSpMkLst>
            <pc:docMk/>
            <pc:sldMk cId="305351047" sldId="407"/>
            <ac:grpSpMk id="40" creationId="{6C9E8209-9995-4C64-7E0E-908FC09BB1AD}"/>
          </ac:grpSpMkLst>
        </pc:grpChg>
        <pc:grpChg chg="mod">
          <ac:chgData name="Pooja HK" userId="3cc65448-31aa-46d7-ad90-6bac825c0ee2" providerId="ADAL" clId="{2A074B62-4FC5-440E-B518-E1596DD910E4}" dt="2024-04-30T08:56:28.842" v="1991" actId="27803"/>
          <ac:grpSpMkLst>
            <pc:docMk/>
            <pc:sldMk cId="305351047" sldId="407"/>
            <ac:grpSpMk id="55" creationId="{621D69C3-C5C3-861F-87A9-09E8C5E8EDCB}"/>
          </ac:grpSpMkLst>
        </pc:grpChg>
        <pc:grpChg chg="del mod">
          <ac:chgData name="Pooja HK" userId="3cc65448-31aa-46d7-ad90-6bac825c0ee2" providerId="ADAL" clId="{2A074B62-4FC5-440E-B518-E1596DD910E4}" dt="2024-05-01T03:11:33.819" v="2175" actId="478"/>
          <ac:grpSpMkLst>
            <pc:docMk/>
            <pc:sldMk cId="305351047" sldId="407"/>
            <ac:grpSpMk id="55" creationId="{9E94250F-1CC6-252D-4B38-207C6AB72EE8}"/>
          </ac:grpSpMkLst>
        </pc:grpChg>
        <pc:grpChg chg="mod">
          <ac:chgData name="Pooja HK" userId="3cc65448-31aa-46d7-ad90-6bac825c0ee2" providerId="ADAL" clId="{2A074B62-4FC5-440E-B518-E1596DD910E4}" dt="2024-04-30T08:56:28.842" v="1991" actId="27803"/>
          <ac:grpSpMkLst>
            <pc:docMk/>
            <pc:sldMk cId="305351047" sldId="407"/>
            <ac:grpSpMk id="63" creationId="{89A00A8B-DFE9-2D08-CCC7-0E505152E807}"/>
          </ac:grpSpMkLst>
        </pc:grpChg>
        <pc:grpChg chg="del mod">
          <ac:chgData name="Pooja HK" userId="3cc65448-31aa-46d7-ad90-6bac825c0ee2" providerId="ADAL" clId="{2A074B62-4FC5-440E-B518-E1596DD910E4}" dt="2024-05-01T03:11:32.229" v="2174" actId="478"/>
          <ac:grpSpMkLst>
            <pc:docMk/>
            <pc:sldMk cId="305351047" sldId="407"/>
            <ac:grpSpMk id="63" creationId="{EB61DF14-A941-2666-C71C-62D32EC773AE}"/>
          </ac:grpSpMkLst>
        </pc:grpChg>
        <pc:grpChg chg="add mod">
          <ac:chgData name="Pooja HK" userId="3cc65448-31aa-46d7-ad90-6bac825c0ee2" providerId="ADAL" clId="{2A074B62-4FC5-440E-B518-E1596DD910E4}" dt="2024-05-01T03:11:49.395" v="2182" actId="164"/>
          <ac:grpSpMkLst>
            <pc:docMk/>
            <pc:sldMk cId="305351047" sldId="407"/>
            <ac:grpSpMk id="80" creationId="{58EDFA96-75FB-89F6-4FC8-9CF75BBD78A5}"/>
          </ac:grpSpMkLst>
        </pc:grpChg>
        <pc:picChg chg="add del mod">
          <ac:chgData name="Pooja HK" userId="3cc65448-31aa-46d7-ad90-6bac825c0ee2" providerId="ADAL" clId="{2A074B62-4FC5-440E-B518-E1596DD910E4}" dt="2024-05-01T03:07:53.042" v="2030" actId="27803"/>
          <ac:picMkLst>
            <pc:docMk/>
            <pc:sldMk cId="305351047" sldId="407"/>
            <ac:picMk id="8" creationId="{59178D50-C45E-9842-B6D9-2B8273C20FAC}"/>
          </ac:picMkLst>
        </pc:picChg>
        <pc:extLst>
          <p:ext xmlns:p="http://schemas.openxmlformats.org/presentationml/2006/main" uri="{D6D511B9-2390-475A-947B-AFAB55BFBCF1}">
            <pc226:cmChg xmlns:pc226="http://schemas.microsoft.com/office/powerpoint/2022/06/main/command" chg="add del mod">
              <pc226:chgData name="Pooja HK" userId="3cc65448-31aa-46d7-ad90-6bac825c0ee2" providerId="ADAL" clId="{2A074B62-4FC5-440E-B518-E1596DD910E4}" dt="2024-05-01T03:12:09.291" v="2184"/>
              <pc2:cmMkLst xmlns:pc2="http://schemas.microsoft.com/office/powerpoint/2019/9/main/command">
                <pc:docMk/>
                <pc:sldMk cId="305351047" sldId="407"/>
                <pc2:cmMk id="{438C5B33-FB44-4D4D-A043-76AA83D40BA3}"/>
              </pc2:cmMkLst>
            </pc226:cmChg>
          </p:ext>
        </pc:extLst>
      </pc:sldChg>
      <pc:sldChg chg="addSp delSp modSp mod modCm">
        <pc:chgData name="Pooja HK" userId="3cc65448-31aa-46d7-ad90-6bac825c0ee2" providerId="ADAL" clId="{2A074B62-4FC5-440E-B518-E1596DD910E4}" dt="2024-05-02T12:00:27.993" v="2775" actId="1038"/>
        <pc:sldMkLst>
          <pc:docMk/>
          <pc:sldMk cId="433785557" sldId="408"/>
        </pc:sldMkLst>
        <pc:spChg chg="mod">
          <ac:chgData name="Pooja HK" userId="3cc65448-31aa-46d7-ad90-6bac825c0ee2" providerId="ADAL" clId="{2A074B62-4FC5-440E-B518-E1596DD910E4}" dt="2024-05-02T11:28:01.947" v="2625" actId="20577"/>
          <ac:spMkLst>
            <pc:docMk/>
            <pc:sldMk cId="433785557" sldId="408"/>
            <ac:spMk id="3" creationId="{6B7239CC-837B-A7EE-44B0-3C890337A6C0}"/>
          </ac:spMkLst>
        </pc:spChg>
        <pc:spChg chg="mod">
          <ac:chgData name="Pooja HK" userId="3cc65448-31aa-46d7-ad90-6bac825c0ee2" providerId="ADAL" clId="{2A074B62-4FC5-440E-B518-E1596DD910E4}" dt="2024-05-02T11:27:36.071" v="2613" actId="20577"/>
          <ac:spMkLst>
            <pc:docMk/>
            <pc:sldMk cId="433785557" sldId="408"/>
            <ac:spMk id="5" creationId="{AF6B602B-9F4F-69B0-80AF-800AAAC37E45}"/>
          </ac:spMkLst>
        </pc:spChg>
        <pc:spChg chg="mod">
          <ac:chgData name="Pooja HK" userId="3cc65448-31aa-46d7-ad90-6bac825c0ee2" providerId="ADAL" clId="{2A074B62-4FC5-440E-B518-E1596DD910E4}" dt="2024-04-24T09:27:40.280" v="168" actId="27803"/>
          <ac:spMkLst>
            <pc:docMk/>
            <pc:sldMk cId="433785557" sldId="408"/>
            <ac:spMk id="8" creationId="{26043587-EA19-EDF9-0BBF-B10B451BE215}"/>
          </ac:spMkLst>
        </pc:spChg>
        <pc:spChg chg="add del">
          <ac:chgData name="Pooja HK" userId="3cc65448-31aa-46d7-ad90-6bac825c0ee2" providerId="ADAL" clId="{2A074B62-4FC5-440E-B518-E1596DD910E4}" dt="2024-05-02T11:53:36.551" v="2737" actId="478"/>
          <ac:spMkLst>
            <pc:docMk/>
            <pc:sldMk cId="433785557" sldId="408"/>
            <ac:spMk id="8" creationId="{9E7F6825-909F-30F5-6E59-631B80149438}"/>
          </ac:spMkLst>
        </pc:spChg>
        <pc:spChg chg="mod">
          <ac:chgData name="Pooja HK" userId="3cc65448-31aa-46d7-ad90-6bac825c0ee2" providerId="ADAL" clId="{2A074B62-4FC5-440E-B518-E1596DD910E4}" dt="2024-04-24T09:27:40.280" v="168" actId="27803"/>
          <ac:spMkLst>
            <pc:docMk/>
            <pc:sldMk cId="433785557" sldId="408"/>
            <ac:spMk id="9" creationId="{488F0234-61C1-080B-EC3D-39B7B5210394}"/>
          </ac:spMkLst>
        </pc:spChg>
        <pc:spChg chg="add del">
          <ac:chgData name="Pooja HK" userId="3cc65448-31aa-46d7-ad90-6bac825c0ee2" providerId="ADAL" clId="{2A074B62-4FC5-440E-B518-E1596DD910E4}" dt="2024-05-02T11:58:55.478" v="2739" actId="478"/>
          <ac:spMkLst>
            <pc:docMk/>
            <pc:sldMk cId="433785557" sldId="408"/>
            <ac:spMk id="9" creationId="{4C32503E-CC88-F3CD-4A24-EA43A157AEDA}"/>
          </ac:spMkLst>
        </pc:spChg>
        <pc:spChg chg="mod">
          <ac:chgData name="Pooja HK" userId="3cc65448-31aa-46d7-ad90-6bac825c0ee2" providerId="ADAL" clId="{2A074B62-4FC5-440E-B518-E1596DD910E4}" dt="2024-04-24T09:27:40.280" v="168" actId="27803"/>
          <ac:spMkLst>
            <pc:docMk/>
            <pc:sldMk cId="433785557" sldId="408"/>
            <ac:spMk id="10" creationId="{395F82C7-C647-C14B-1B57-06753444A641}"/>
          </ac:spMkLst>
        </pc:spChg>
        <pc:spChg chg="mod">
          <ac:chgData name="Pooja HK" userId="3cc65448-31aa-46d7-ad90-6bac825c0ee2" providerId="ADAL" clId="{2A074B62-4FC5-440E-B518-E1596DD910E4}" dt="2024-04-24T09:27:40.280" v="168" actId="27803"/>
          <ac:spMkLst>
            <pc:docMk/>
            <pc:sldMk cId="433785557" sldId="408"/>
            <ac:spMk id="11" creationId="{6B5F1E8A-8EC7-0062-DFC9-0CB28FE52F4E}"/>
          </ac:spMkLst>
        </pc:spChg>
        <pc:spChg chg="mod">
          <ac:chgData name="Pooja HK" userId="3cc65448-31aa-46d7-ad90-6bac825c0ee2" providerId="ADAL" clId="{2A074B62-4FC5-440E-B518-E1596DD910E4}" dt="2024-04-24T09:27:40.280" v="168" actId="27803"/>
          <ac:spMkLst>
            <pc:docMk/>
            <pc:sldMk cId="433785557" sldId="408"/>
            <ac:spMk id="12" creationId="{C5FDD3C1-A39E-5AA4-C5C9-C7080B6DFBAC}"/>
          </ac:spMkLst>
        </pc:spChg>
        <pc:spChg chg="mod">
          <ac:chgData name="Pooja HK" userId="3cc65448-31aa-46d7-ad90-6bac825c0ee2" providerId="ADAL" clId="{2A074B62-4FC5-440E-B518-E1596DD910E4}" dt="2024-04-24T09:27:40.280" v="168" actId="27803"/>
          <ac:spMkLst>
            <pc:docMk/>
            <pc:sldMk cId="433785557" sldId="408"/>
            <ac:spMk id="13" creationId="{51918CE7-28BE-79CB-BEA0-94EBCCFC8DFD}"/>
          </ac:spMkLst>
        </pc:spChg>
        <pc:spChg chg="mod">
          <ac:chgData name="Pooja HK" userId="3cc65448-31aa-46d7-ad90-6bac825c0ee2" providerId="ADAL" clId="{2A074B62-4FC5-440E-B518-E1596DD910E4}" dt="2024-04-24T09:27:40.280" v="168" actId="27803"/>
          <ac:spMkLst>
            <pc:docMk/>
            <pc:sldMk cId="433785557" sldId="408"/>
            <ac:spMk id="14" creationId="{4D5D1186-61D5-26E3-5B6F-E53ACD820B04}"/>
          </ac:spMkLst>
        </pc:spChg>
        <pc:spChg chg="mod">
          <ac:chgData name="Pooja HK" userId="3cc65448-31aa-46d7-ad90-6bac825c0ee2" providerId="ADAL" clId="{2A074B62-4FC5-440E-B518-E1596DD910E4}" dt="2024-04-24T09:27:40.280" v="168" actId="27803"/>
          <ac:spMkLst>
            <pc:docMk/>
            <pc:sldMk cId="433785557" sldId="408"/>
            <ac:spMk id="15" creationId="{EEB547A5-13C9-AD02-0743-D5B224FE7046}"/>
          </ac:spMkLst>
        </pc:spChg>
        <pc:spChg chg="mod">
          <ac:chgData name="Pooja HK" userId="3cc65448-31aa-46d7-ad90-6bac825c0ee2" providerId="ADAL" clId="{2A074B62-4FC5-440E-B518-E1596DD910E4}" dt="2024-04-24T09:27:40.280" v="168" actId="27803"/>
          <ac:spMkLst>
            <pc:docMk/>
            <pc:sldMk cId="433785557" sldId="408"/>
            <ac:spMk id="16" creationId="{8EE76CAF-5012-E2AD-B430-A8FE4DC7B919}"/>
          </ac:spMkLst>
        </pc:spChg>
        <pc:spChg chg="mod">
          <ac:chgData name="Pooja HK" userId="3cc65448-31aa-46d7-ad90-6bac825c0ee2" providerId="ADAL" clId="{2A074B62-4FC5-440E-B518-E1596DD910E4}" dt="2024-04-24T09:27:40.280" v="168" actId="27803"/>
          <ac:spMkLst>
            <pc:docMk/>
            <pc:sldMk cId="433785557" sldId="408"/>
            <ac:spMk id="17" creationId="{52A9BA15-4F4C-8DF3-2DAF-1879A325FD85}"/>
          </ac:spMkLst>
        </pc:spChg>
        <pc:spChg chg="mod">
          <ac:chgData name="Pooja HK" userId="3cc65448-31aa-46d7-ad90-6bac825c0ee2" providerId="ADAL" clId="{2A074B62-4FC5-440E-B518-E1596DD910E4}" dt="2024-04-24T09:27:40.280" v="168" actId="27803"/>
          <ac:spMkLst>
            <pc:docMk/>
            <pc:sldMk cId="433785557" sldId="408"/>
            <ac:spMk id="19" creationId="{F2536C8B-636A-EA33-55DD-3BE3AFDCE6D7}"/>
          </ac:spMkLst>
        </pc:spChg>
        <pc:spChg chg="mod">
          <ac:chgData name="Pooja HK" userId="3cc65448-31aa-46d7-ad90-6bac825c0ee2" providerId="ADAL" clId="{2A074B62-4FC5-440E-B518-E1596DD910E4}" dt="2024-04-24T09:27:40.280" v="168" actId="27803"/>
          <ac:spMkLst>
            <pc:docMk/>
            <pc:sldMk cId="433785557" sldId="408"/>
            <ac:spMk id="20" creationId="{7FC31008-8FC6-99F4-C5D2-5BEDBF6B492C}"/>
          </ac:spMkLst>
        </pc:spChg>
        <pc:spChg chg="mod">
          <ac:chgData name="Pooja HK" userId="3cc65448-31aa-46d7-ad90-6bac825c0ee2" providerId="ADAL" clId="{2A074B62-4FC5-440E-B518-E1596DD910E4}" dt="2024-04-24T09:27:40.280" v="168" actId="27803"/>
          <ac:spMkLst>
            <pc:docMk/>
            <pc:sldMk cId="433785557" sldId="408"/>
            <ac:spMk id="22" creationId="{17D01FD5-EDE2-9134-6D8C-85D3A9716631}"/>
          </ac:spMkLst>
        </pc:spChg>
        <pc:spChg chg="mod">
          <ac:chgData name="Pooja HK" userId="3cc65448-31aa-46d7-ad90-6bac825c0ee2" providerId="ADAL" clId="{2A074B62-4FC5-440E-B518-E1596DD910E4}" dt="2024-04-24T09:27:40.280" v="168" actId="27803"/>
          <ac:spMkLst>
            <pc:docMk/>
            <pc:sldMk cId="433785557" sldId="408"/>
            <ac:spMk id="23" creationId="{03927201-A996-10CB-624B-EE7EAAE95207}"/>
          </ac:spMkLst>
        </pc:spChg>
        <pc:spChg chg="mod">
          <ac:chgData name="Pooja HK" userId="3cc65448-31aa-46d7-ad90-6bac825c0ee2" providerId="ADAL" clId="{2A074B62-4FC5-440E-B518-E1596DD910E4}" dt="2024-05-02T11:28:16.813" v="2641"/>
          <ac:spMkLst>
            <pc:docMk/>
            <pc:sldMk cId="433785557" sldId="408"/>
            <ac:spMk id="24" creationId="{F1EF2662-A0A3-D71C-7544-0CAB70182F54}"/>
          </ac:spMkLst>
        </pc:spChg>
        <pc:spChg chg="mod">
          <ac:chgData name="Pooja HK" userId="3cc65448-31aa-46d7-ad90-6bac825c0ee2" providerId="ADAL" clId="{2A074B62-4FC5-440E-B518-E1596DD910E4}" dt="2024-04-24T09:27:40.280" v="168" actId="27803"/>
          <ac:spMkLst>
            <pc:docMk/>
            <pc:sldMk cId="433785557" sldId="408"/>
            <ac:spMk id="25" creationId="{CCAE6760-C7A8-25F6-3D5D-0521EDCDA6C8}"/>
          </ac:spMkLst>
        </pc:spChg>
        <pc:spChg chg="mod">
          <ac:chgData name="Pooja HK" userId="3cc65448-31aa-46d7-ad90-6bac825c0ee2" providerId="ADAL" clId="{2A074B62-4FC5-440E-B518-E1596DD910E4}" dt="2024-04-24T09:27:40.280" v="168" actId="27803"/>
          <ac:spMkLst>
            <pc:docMk/>
            <pc:sldMk cId="433785557" sldId="408"/>
            <ac:spMk id="26" creationId="{7ABE89EF-D94B-9535-43A5-1B19A981DAE1}"/>
          </ac:spMkLst>
        </pc:spChg>
        <pc:spChg chg="mod">
          <ac:chgData name="Pooja HK" userId="3cc65448-31aa-46d7-ad90-6bac825c0ee2" providerId="ADAL" clId="{2A074B62-4FC5-440E-B518-E1596DD910E4}" dt="2024-04-24T09:27:40.280" v="168" actId="27803"/>
          <ac:spMkLst>
            <pc:docMk/>
            <pc:sldMk cId="433785557" sldId="408"/>
            <ac:spMk id="27" creationId="{EFD353F3-15A2-2EFA-1479-9770E0E47D1C}"/>
          </ac:spMkLst>
        </pc:spChg>
        <pc:spChg chg="mod">
          <ac:chgData name="Pooja HK" userId="3cc65448-31aa-46d7-ad90-6bac825c0ee2" providerId="ADAL" clId="{2A074B62-4FC5-440E-B518-E1596DD910E4}" dt="2024-04-24T09:27:40.280" v="168" actId="27803"/>
          <ac:spMkLst>
            <pc:docMk/>
            <pc:sldMk cId="433785557" sldId="408"/>
            <ac:spMk id="29" creationId="{026951FF-753A-A084-E9C9-7BB8D24FB1D8}"/>
          </ac:spMkLst>
        </pc:spChg>
        <pc:spChg chg="mod">
          <ac:chgData name="Pooja HK" userId="3cc65448-31aa-46d7-ad90-6bac825c0ee2" providerId="ADAL" clId="{2A074B62-4FC5-440E-B518-E1596DD910E4}" dt="2024-04-24T09:27:40.280" v="168" actId="27803"/>
          <ac:spMkLst>
            <pc:docMk/>
            <pc:sldMk cId="433785557" sldId="408"/>
            <ac:spMk id="30" creationId="{CA231235-3727-E7B2-AEC8-4BA83BF91594}"/>
          </ac:spMkLst>
        </pc:spChg>
        <pc:spChg chg="mod">
          <ac:chgData name="Pooja HK" userId="3cc65448-31aa-46d7-ad90-6bac825c0ee2" providerId="ADAL" clId="{2A074B62-4FC5-440E-B518-E1596DD910E4}" dt="2024-04-24T09:27:40.280" v="168" actId="27803"/>
          <ac:spMkLst>
            <pc:docMk/>
            <pc:sldMk cId="433785557" sldId="408"/>
            <ac:spMk id="31" creationId="{EFACAA0A-25D4-37DE-5FE3-08D5E5EB8A77}"/>
          </ac:spMkLst>
        </pc:spChg>
        <pc:spChg chg="mod">
          <ac:chgData name="Pooja HK" userId="3cc65448-31aa-46d7-ad90-6bac825c0ee2" providerId="ADAL" clId="{2A074B62-4FC5-440E-B518-E1596DD910E4}" dt="2024-04-24T09:27:40.280" v="168" actId="27803"/>
          <ac:spMkLst>
            <pc:docMk/>
            <pc:sldMk cId="433785557" sldId="408"/>
            <ac:spMk id="32" creationId="{6767E97B-D234-8855-B38D-21F33CAD724E}"/>
          </ac:spMkLst>
        </pc:spChg>
        <pc:spChg chg="mod">
          <ac:chgData name="Pooja HK" userId="3cc65448-31aa-46d7-ad90-6bac825c0ee2" providerId="ADAL" clId="{2A074B62-4FC5-440E-B518-E1596DD910E4}" dt="2024-04-24T09:27:40.280" v="168" actId="27803"/>
          <ac:spMkLst>
            <pc:docMk/>
            <pc:sldMk cId="433785557" sldId="408"/>
            <ac:spMk id="33" creationId="{18493E60-3608-A640-8CA5-E98F01ADB887}"/>
          </ac:spMkLst>
        </pc:spChg>
        <pc:spChg chg="mod">
          <ac:chgData name="Pooja HK" userId="3cc65448-31aa-46d7-ad90-6bac825c0ee2" providerId="ADAL" clId="{2A074B62-4FC5-440E-B518-E1596DD910E4}" dt="2024-04-24T09:27:40.280" v="168" actId="27803"/>
          <ac:spMkLst>
            <pc:docMk/>
            <pc:sldMk cId="433785557" sldId="408"/>
            <ac:spMk id="34" creationId="{10465F37-8589-7588-9295-AAD3269431F1}"/>
          </ac:spMkLst>
        </pc:spChg>
        <pc:spChg chg="mod">
          <ac:chgData name="Pooja HK" userId="3cc65448-31aa-46d7-ad90-6bac825c0ee2" providerId="ADAL" clId="{2A074B62-4FC5-440E-B518-E1596DD910E4}" dt="2024-04-24T09:27:40.280" v="168" actId="27803"/>
          <ac:spMkLst>
            <pc:docMk/>
            <pc:sldMk cId="433785557" sldId="408"/>
            <ac:spMk id="35" creationId="{B41D1777-196E-0D1F-8D22-0DD46A0840B9}"/>
          </ac:spMkLst>
        </pc:spChg>
        <pc:spChg chg="mod">
          <ac:chgData name="Pooja HK" userId="3cc65448-31aa-46d7-ad90-6bac825c0ee2" providerId="ADAL" clId="{2A074B62-4FC5-440E-B518-E1596DD910E4}" dt="2024-04-24T09:27:40.280" v="168" actId="27803"/>
          <ac:spMkLst>
            <pc:docMk/>
            <pc:sldMk cId="433785557" sldId="408"/>
            <ac:spMk id="36" creationId="{EBC5DEA5-A7B1-D5FA-891F-57699AE45762}"/>
          </ac:spMkLst>
        </pc:spChg>
        <pc:spChg chg="mod">
          <ac:chgData name="Pooja HK" userId="3cc65448-31aa-46d7-ad90-6bac825c0ee2" providerId="ADAL" clId="{2A074B62-4FC5-440E-B518-E1596DD910E4}" dt="2024-04-24T09:27:40.280" v="168" actId="27803"/>
          <ac:spMkLst>
            <pc:docMk/>
            <pc:sldMk cId="433785557" sldId="408"/>
            <ac:spMk id="37" creationId="{C4FFFA66-9DDB-41B1-E149-53D301C336DC}"/>
          </ac:spMkLst>
        </pc:spChg>
        <pc:spChg chg="mod">
          <ac:chgData name="Pooja HK" userId="3cc65448-31aa-46d7-ad90-6bac825c0ee2" providerId="ADAL" clId="{2A074B62-4FC5-440E-B518-E1596DD910E4}" dt="2024-04-24T09:27:40.280" v="168" actId="27803"/>
          <ac:spMkLst>
            <pc:docMk/>
            <pc:sldMk cId="433785557" sldId="408"/>
            <ac:spMk id="38" creationId="{704AA9F5-0248-4C04-8A68-6C18B456CDD8}"/>
          </ac:spMkLst>
        </pc:spChg>
        <pc:spChg chg="mod">
          <ac:chgData name="Pooja HK" userId="3cc65448-31aa-46d7-ad90-6bac825c0ee2" providerId="ADAL" clId="{2A074B62-4FC5-440E-B518-E1596DD910E4}" dt="2024-04-24T09:27:40.280" v="168" actId="27803"/>
          <ac:spMkLst>
            <pc:docMk/>
            <pc:sldMk cId="433785557" sldId="408"/>
            <ac:spMk id="39" creationId="{779A2A7B-B23B-0F2F-D30E-76076BDBADA0}"/>
          </ac:spMkLst>
        </pc:spChg>
        <pc:spChg chg="mod">
          <ac:chgData name="Pooja HK" userId="3cc65448-31aa-46d7-ad90-6bac825c0ee2" providerId="ADAL" clId="{2A074B62-4FC5-440E-B518-E1596DD910E4}" dt="2024-04-24T09:27:40.280" v="168" actId="27803"/>
          <ac:spMkLst>
            <pc:docMk/>
            <pc:sldMk cId="433785557" sldId="408"/>
            <ac:spMk id="40" creationId="{FCC68939-CD87-81EB-4D39-206C495D6B66}"/>
          </ac:spMkLst>
        </pc:spChg>
        <pc:spChg chg="mod">
          <ac:chgData name="Pooja HK" userId="3cc65448-31aa-46d7-ad90-6bac825c0ee2" providerId="ADAL" clId="{2A074B62-4FC5-440E-B518-E1596DD910E4}" dt="2024-04-24T09:27:40.280" v="168" actId="27803"/>
          <ac:spMkLst>
            <pc:docMk/>
            <pc:sldMk cId="433785557" sldId="408"/>
            <ac:spMk id="41" creationId="{D0701163-55BA-0C5E-FC08-97BE3B2F83C8}"/>
          </ac:spMkLst>
        </pc:spChg>
        <pc:spChg chg="mod">
          <ac:chgData name="Pooja HK" userId="3cc65448-31aa-46d7-ad90-6bac825c0ee2" providerId="ADAL" clId="{2A074B62-4FC5-440E-B518-E1596DD910E4}" dt="2024-04-24T09:27:40.280" v="168" actId="27803"/>
          <ac:spMkLst>
            <pc:docMk/>
            <pc:sldMk cId="433785557" sldId="408"/>
            <ac:spMk id="42" creationId="{2368DD87-4B71-7A04-0AFB-BB0EBD047D12}"/>
          </ac:spMkLst>
        </pc:spChg>
        <pc:spChg chg="mod">
          <ac:chgData name="Pooja HK" userId="3cc65448-31aa-46d7-ad90-6bac825c0ee2" providerId="ADAL" clId="{2A074B62-4FC5-440E-B518-E1596DD910E4}" dt="2024-04-24T09:27:40.280" v="168" actId="27803"/>
          <ac:spMkLst>
            <pc:docMk/>
            <pc:sldMk cId="433785557" sldId="408"/>
            <ac:spMk id="43" creationId="{FAFBA3FD-E1E9-89A9-246C-CAE200E5F847}"/>
          </ac:spMkLst>
        </pc:spChg>
        <pc:spChg chg="mod">
          <ac:chgData name="Pooja HK" userId="3cc65448-31aa-46d7-ad90-6bac825c0ee2" providerId="ADAL" clId="{2A074B62-4FC5-440E-B518-E1596DD910E4}" dt="2024-04-24T09:27:40.280" v="168" actId="27803"/>
          <ac:spMkLst>
            <pc:docMk/>
            <pc:sldMk cId="433785557" sldId="408"/>
            <ac:spMk id="44" creationId="{23B14802-9FFF-964D-68AB-49BB643DCF6E}"/>
          </ac:spMkLst>
        </pc:spChg>
        <pc:spChg chg="mod">
          <ac:chgData name="Pooja HK" userId="3cc65448-31aa-46d7-ad90-6bac825c0ee2" providerId="ADAL" clId="{2A074B62-4FC5-440E-B518-E1596DD910E4}" dt="2024-04-24T09:27:40.280" v="168" actId="27803"/>
          <ac:spMkLst>
            <pc:docMk/>
            <pc:sldMk cId="433785557" sldId="408"/>
            <ac:spMk id="45" creationId="{05FF9A4E-979D-5992-2183-FD17004720AB}"/>
          </ac:spMkLst>
        </pc:spChg>
        <pc:spChg chg="mod">
          <ac:chgData name="Pooja HK" userId="3cc65448-31aa-46d7-ad90-6bac825c0ee2" providerId="ADAL" clId="{2A074B62-4FC5-440E-B518-E1596DD910E4}" dt="2024-04-24T09:27:40.280" v="168" actId="27803"/>
          <ac:spMkLst>
            <pc:docMk/>
            <pc:sldMk cId="433785557" sldId="408"/>
            <ac:spMk id="46" creationId="{32292D62-8522-0672-EB0B-3A5D5BE444C6}"/>
          </ac:spMkLst>
        </pc:spChg>
        <pc:spChg chg="mod">
          <ac:chgData name="Pooja HK" userId="3cc65448-31aa-46d7-ad90-6bac825c0ee2" providerId="ADAL" clId="{2A074B62-4FC5-440E-B518-E1596DD910E4}" dt="2024-04-24T09:27:40.280" v="168" actId="27803"/>
          <ac:spMkLst>
            <pc:docMk/>
            <pc:sldMk cId="433785557" sldId="408"/>
            <ac:spMk id="47" creationId="{07CA51CA-85C7-D6B2-1327-CEE57816884D}"/>
          </ac:spMkLst>
        </pc:spChg>
        <pc:spChg chg="mod">
          <ac:chgData name="Pooja HK" userId="3cc65448-31aa-46d7-ad90-6bac825c0ee2" providerId="ADAL" clId="{2A074B62-4FC5-440E-B518-E1596DD910E4}" dt="2024-04-24T09:27:40.280" v="168" actId="27803"/>
          <ac:spMkLst>
            <pc:docMk/>
            <pc:sldMk cId="433785557" sldId="408"/>
            <ac:spMk id="48" creationId="{480DDEAC-BBC8-6DD2-A040-7FC8FE581050}"/>
          </ac:spMkLst>
        </pc:spChg>
        <pc:spChg chg="mod">
          <ac:chgData name="Pooja HK" userId="3cc65448-31aa-46d7-ad90-6bac825c0ee2" providerId="ADAL" clId="{2A074B62-4FC5-440E-B518-E1596DD910E4}" dt="2024-04-24T09:27:40.280" v="168" actId="27803"/>
          <ac:spMkLst>
            <pc:docMk/>
            <pc:sldMk cId="433785557" sldId="408"/>
            <ac:spMk id="49" creationId="{3AF3DBEE-1F4A-A9F9-292F-312148B46DA3}"/>
          </ac:spMkLst>
        </pc:spChg>
        <pc:spChg chg="mod">
          <ac:chgData name="Pooja HK" userId="3cc65448-31aa-46d7-ad90-6bac825c0ee2" providerId="ADAL" clId="{2A074B62-4FC5-440E-B518-E1596DD910E4}" dt="2024-04-24T09:27:40.280" v="168" actId="27803"/>
          <ac:spMkLst>
            <pc:docMk/>
            <pc:sldMk cId="433785557" sldId="408"/>
            <ac:spMk id="50" creationId="{42C3237F-D3CC-10D1-0941-DDF14FE5C06B}"/>
          </ac:spMkLst>
        </pc:spChg>
        <pc:spChg chg="mod">
          <ac:chgData name="Pooja HK" userId="3cc65448-31aa-46d7-ad90-6bac825c0ee2" providerId="ADAL" clId="{2A074B62-4FC5-440E-B518-E1596DD910E4}" dt="2024-04-24T09:27:40.280" v="168" actId="27803"/>
          <ac:spMkLst>
            <pc:docMk/>
            <pc:sldMk cId="433785557" sldId="408"/>
            <ac:spMk id="51" creationId="{110E8B6C-0DBC-3F78-FEA1-B200A41707C9}"/>
          </ac:spMkLst>
        </pc:spChg>
        <pc:spChg chg="mod">
          <ac:chgData name="Pooja HK" userId="3cc65448-31aa-46d7-ad90-6bac825c0ee2" providerId="ADAL" clId="{2A074B62-4FC5-440E-B518-E1596DD910E4}" dt="2024-04-24T09:27:40.280" v="168" actId="27803"/>
          <ac:spMkLst>
            <pc:docMk/>
            <pc:sldMk cId="433785557" sldId="408"/>
            <ac:spMk id="53" creationId="{96B29035-EA39-55C3-CEB0-75CAEB4A09D9}"/>
          </ac:spMkLst>
        </pc:spChg>
        <pc:spChg chg="mod">
          <ac:chgData name="Pooja HK" userId="3cc65448-31aa-46d7-ad90-6bac825c0ee2" providerId="ADAL" clId="{2A074B62-4FC5-440E-B518-E1596DD910E4}" dt="2024-04-24T09:27:40.280" v="168" actId="27803"/>
          <ac:spMkLst>
            <pc:docMk/>
            <pc:sldMk cId="433785557" sldId="408"/>
            <ac:spMk id="54" creationId="{DEBAF244-139B-0088-53DE-A0D43EFE4C0C}"/>
          </ac:spMkLst>
        </pc:spChg>
        <pc:spChg chg="mod">
          <ac:chgData name="Pooja HK" userId="3cc65448-31aa-46d7-ad90-6bac825c0ee2" providerId="ADAL" clId="{2A074B62-4FC5-440E-B518-E1596DD910E4}" dt="2024-04-24T09:27:40.280" v="168" actId="27803"/>
          <ac:spMkLst>
            <pc:docMk/>
            <pc:sldMk cId="433785557" sldId="408"/>
            <ac:spMk id="55" creationId="{373CAA0F-7B6D-0B14-1797-A2562900871D}"/>
          </ac:spMkLst>
        </pc:spChg>
        <pc:spChg chg="mod">
          <ac:chgData name="Pooja HK" userId="3cc65448-31aa-46d7-ad90-6bac825c0ee2" providerId="ADAL" clId="{2A074B62-4FC5-440E-B518-E1596DD910E4}" dt="2024-04-24T09:27:40.280" v="168" actId="27803"/>
          <ac:spMkLst>
            <pc:docMk/>
            <pc:sldMk cId="433785557" sldId="408"/>
            <ac:spMk id="56" creationId="{9D73BC0D-C3FB-734C-15D5-88DE2389C9EC}"/>
          </ac:spMkLst>
        </pc:spChg>
        <pc:spChg chg="mod">
          <ac:chgData name="Pooja HK" userId="3cc65448-31aa-46d7-ad90-6bac825c0ee2" providerId="ADAL" clId="{2A074B62-4FC5-440E-B518-E1596DD910E4}" dt="2024-04-24T09:27:40.280" v="168" actId="27803"/>
          <ac:spMkLst>
            <pc:docMk/>
            <pc:sldMk cId="433785557" sldId="408"/>
            <ac:spMk id="57" creationId="{4200845B-572D-35BB-5402-020F4AE8544E}"/>
          </ac:spMkLst>
        </pc:spChg>
        <pc:spChg chg="mod">
          <ac:chgData name="Pooja HK" userId="3cc65448-31aa-46d7-ad90-6bac825c0ee2" providerId="ADAL" clId="{2A074B62-4FC5-440E-B518-E1596DD910E4}" dt="2024-04-24T09:27:40.280" v="168" actId="27803"/>
          <ac:spMkLst>
            <pc:docMk/>
            <pc:sldMk cId="433785557" sldId="408"/>
            <ac:spMk id="58" creationId="{748CD6D5-80C7-13E9-D290-EFB85EDCE724}"/>
          </ac:spMkLst>
        </pc:spChg>
        <pc:spChg chg="mod">
          <ac:chgData name="Pooja HK" userId="3cc65448-31aa-46d7-ad90-6bac825c0ee2" providerId="ADAL" clId="{2A074B62-4FC5-440E-B518-E1596DD910E4}" dt="2024-04-24T09:27:40.280" v="168" actId="27803"/>
          <ac:spMkLst>
            <pc:docMk/>
            <pc:sldMk cId="433785557" sldId="408"/>
            <ac:spMk id="59" creationId="{F1A809A1-0F53-37D8-E2F6-5DAE9AE921A9}"/>
          </ac:spMkLst>
        </pc:spChg>
        <pc:spChg chg="mod">
          <ac:chgData name="Pooja HK" userId="3cc65448-31aa-46d7-ad90-6bac825c0ee2" providerId="ADAL" clId="{2A074B62-4FC5-440E-B518-E1596DD910E4}" dt="2024-04-24T09:27:40.280" v="168" actId="27803"/>
          <ac:spMkLst>
            <pc:docMk/>
            <pc:sldMk cId="433785557" sldId="408"/>
            <ac:spMk id="60" creationId="{11367CE6-D881-A6FA-2DDF-064E9F924E43}"/>
          </ac:spMkLst>
        </pc:spChg>
        <pc:spChg chg="mod">
          <ac:chgData name="Pooja HK" userId="3cc65448-31aa-46d7-ad90-6bac825c0ee2" providerId="ADAL" clId="{2A074B62-4FC5-440E-B518-E1596DD910E4}" dt="2024-04-24T09:27:40.280" v="168" actId="27803"/>
          <ac:spMkLst>
            <pc:docMk/>
            <pc:sldMk cId="433785557" sldId="408"/>
            <ac:spMk id="61" creationId="{18C30F79-CD1B-9D9D-12FC-C8EAF1FC0E52}"/>
          </ac:spMkLst>
        </pc:spChg>
        <pc:spChg chg="mod">
          <ac:chgData name="Pooja HK" userId="3cc65448-31aa-46d7-ad90-6bac825c0ee2" providerId="ADAL" clId="{2A074B62-4FC5-440E-B518-E1596DD910E4}" dt="2024-04-24T09:27:40.280" v="168" actId="27803"/>
          <ac:spMkLst>
            <pc:docMk/>
            <pc:sldMk cId="433785557" sldId="408"/>
            <ac:spMk id="62" creationId="{8C5D24D4-F1CE-BBBB-D71B-DE7842C072EA}"/>
          </ac:spMkLst>
        </pc:spChg>
        <pc:spChg chg="mod">
          <ac:chgData name="Pooja HK" userId="3cc65448-31aa-46d7-ad90-6bac825c0ee2" providerId="ADAL" clId="{2A074B62-4FC5-440E-B518-E1596DD910E4}" dt="2024-04-24T09:27:40.280" v="168" actId="27803"/>
          <ac:spMkLst>
            <pc:docMk/>
            <pc:sldMk cId="433785557" sldId="408"/>
            <ac:spMk id="63" creationId="{0E9991EA-0945-511B-74C6-EE63DED76186}"/>
          </ac:spMkLst>
        </pc:spChg>
        <pc:spChg chg="mod">
          <ac:chgData name="Pooja HK" userId="3cc65448-31aa-46d7-ad90-6bac825c0ee2" providerId="ADAL" clId="{2A074B62-4FC5-440E-B518-E1596DD910E4}" dt="2024-04-24T09:27:40.280" v="168" actId="27803"/>
          <ac:spMkLst>
            <pc:docMk/>
            <pc:sldMk cId="433785557" sldId="408"/>
            <ac:spMk id="64" creationId="{E04EFB74-31CF-AC31-AB27-2B3AC8CE02E1}"/>
          </ac:spMkLst>
        </pc:spChg>
        <pc:spChg chg="mod">
          <ac:chgData name="Pooja HK" userId="3cc65448-31aa-46d7-ad90-6bac825c0ee2" providerId="ADAL" clId="{2A074B62-4FC5-440E-B518-E1596DD910E4}" dt="2024-04-24T09:27:40.280" v="168" actId="27803"/>
          <ac:spMkLst>
            <pc:docMk/>
            <pc:sldMk cId="433785557" sldId="408"/>
            <ac:spMk id="65" creationId="{98464C4D-FFB2-68BC-8489-5F9D7754D830}"/>
          </ac:spMkLst>
        </pc:spChg>
        <pc:spChg chg="mod">
          <ac:chgData name="Pooja HK" userId="3cc65448-31aa-46d7-ad90-6bac825c0ee2" providerId="ADAL" clId="{2A074B62-4FC5-440E-B518-E1596DD910E4}" dt="2024-04-24T09:27:40.280" v="168" actId="27803"/>
          <ac:spMkLst>
            <pc:docMk/>
            <pc:sldMk cId="433785557" sldId="408"/>
            <ac:spMk id="66" creationId="{4935F904-7E30-8955-4197-7C0655D68FC3}"/>
          </ac:spMkLst>
        </pc:spChg>
        <pc:spChg chg="mod">
          <ac:chgData name="Pooja HK" userId="3cc65448-31aa-46d7-ad90-6bac825c0ee2" providerId="ADAL" clId="{2A074B62-4FC5-440E-B518-E1596DD910E4}" dt="2024-04-24T09:27:40.280" v="168" actId="27803"/>
          <ac:spMkLst>
            <pc:docMk/>
            <pc:sldMk cId="433785557" sldId="408"/>
            <ac:spMk id="67" creationId="{A5572137-25DA-7799-7898-481250C618EA}"/>
          </ac:spMkLst>
        </pc:spChg>
        <pc:spChg chg="mod">
          <ac:chgData name="Pooja HK" userId="3cc65448-31aa-46d7-ad90-6bac825c0ee2" providerId="ADAL" clId="{2A074B62-4FC5-440E-B518-E1596DD910E4}" dt="2024-04-24T09:27:40.280" v="168" actId="27803"/>
          <ac:spMkLst>
            <pc:docMk/>
            <pc:sldMk cId="433785557" sldId="408"/>
            <ac:spMk id="68" creationId="{538EF4F8-1CDE-313C-6795-A5D7F704BB56}"/>
          </ac:spMkLst>
        </pc:spChg>
        <pc:spChg chg="mod">
          <ac:chgData name="Pooja HK" userId="3cc65448-31aa-46d7-ad90-6bac825c0ee2" providerId="ADAL" clId="{2A074B62-4FC5-440E-B518-E1596DD910E4}" dt="2024-04-24T09:27:40.280" v="168" actId="27803"/>
          <ac:spMkLst>
            <pc:docMk/>
            <pc:sldMk cId="433785557" sldId="408"/>
            <ac:spMk id="69" creationId="{CD064EA1-A5D4-AD9B-4940-6C6FC046213B}"/>
          </ac:spMkLst>
        </pc:spChg>
        <pc:spChg chg="mod">
          <ac:chgData name="Pooja HK" userId="3cc65448-31aa-46d7-ad90-6bac825c0ee2" providerId="ADAL" clId="{2A074B62-4FC5-440E-B518-E1596DD910E4}" dt="2024-04-24T09:27:40.280" v="168" actId="27803"/>
          <ac:spMkLst>
            <pc:docMk/>
            <pc:sldMk cId="433785557" sldId="408"/>
            <ac:spMk id="70" creationId="{81BCEA68-643B-11D6-728C-A3A499066E47}"/>
          </ac:spMkLst>
        </pc:spChg>
        <pc:spChg chg="mod">
          <ac:chgData name="Pooja HK" userId="3cc65448-31aa-46d7-ad90-6bac825c0ee2" providerId="ADAL" clId="{2A074B62-4FC5-440E-B518-E1596DD910E4}" dt="2024-04-24T09:27:40.280" v="168" actId="27803"/>
          <ac:spMkLst>
            <pc:docMk/>
            <pc:sldMk cId="433785557" sldId="408"/>
            <ac:spMk id="71" creationId="{D2100C5E-E52C-4373-5F14-93A1B1DEE5B1}"/>
          </ac:spMkLst>
        </pc:spChg>
        <pc:spChg chg="mod">
          <ac:chgData name="Pooja HK" userId="3cc65448-31aa-46d7-ad90-6bac825c0ee2" providerId="ADAL" clId="{2A074B62-4FC5-440E-B518-E1596DD910E4}" dt="2024-04-24T09:27:40.280" v="168" actId="27803"/>
          <ac:spMkLst>
            <pc:docMk/>
            <pc:sldMk cId="433785557" sldId="408"/>
            <ac:spMk id="72" creationId="{1097310C-1380-4756-B793-C70A7335B341}"/>
          </ac:spMkLst>
        </pc:spChg>
        <pc:spChg chg="mod">
          <ac:chgData name="Pooja HK" userId="3cc65448-31aa-46d7-ad90-6bac825c0ee2" providerId="ADAL" clId="{2A074B62-4FC5-440E-B518-E1596DD910E4}" dt="2024-04-24T09:27:40.280" v="168" actId="27803"/>
          <ac:spMkLst>
            <pc:docMk/>
            <pc:sldMk cId="433785557" sldId="408"/>
            <ac:spMk id="73" creationId="{E54C5A89-7731-E9D5-484D-7193CB2813FB}"/>
          </ac:spMkLst>
        </pc:spChg>
        <pc:spChg chg="mod">
          <ac:chgData name="Pooja HK" userId="3cc65448-31aa-46d7-ad90-6bac825c0ee2" providerId="ADAL" clId="{2A074B62-4FC5-440E-B518-E1596DD910E4}" dt="2024-04-24T09:27:40.280" v="168" actId="27803"/>
          <ac:spMkLst>
            <pc:docMk/>
            <pc:sldMk cId="433785557" sldId="408"/>
            <ac:spMk id="74" creationId="{C543FA95-B79B-CAE2-3D6E-ACB5D2834F69}"/>
          </ac:spMkLst>
        </pc:spChg>
        <pc:spChg chg="mod">
          <ac:chgData name="Pooja HK" userId="3cc65448-31aa-46d7-ad90-6bac825c0ee2" providerId="ADAL" clId="{2A074B62-4FC5-440E-B518-E1596DD910E4}" dt="2024-04-24T09:27:40.280" v="168" actId="27803"/>
          <ac:spMkLst>
            <pc:docMk/>
            <pc:sldMk cId="433785557" sldId="408"/>
            <ac:spMk id="76" creationId="{A274D5BA-E45A-8C74-6B3B-2782945F703D}"/>
          </ac:spMkLst>
        </pc:spChg>
        <pc:spChg chg="mod">
          <ac:chgData name="Pooja HK" userId="3cc65448-31aa-46d7-ad90-6bac825c0ee2" providerId="ADAL" clId="{2A074B62-4FC5-440E-B518-E1596DD910E4}" dt="2024-04-24T09:27:40.280" v="168" actId="27803"/>
          <ac:spMkLst>
            <pc:docMk/>
            <pc:sldMk cId="433785557" sldId="408"/>
            <ac:spMk id="77" creationId="{555BE975-92AB-E3EF-191B-D7FBBC1B4D73}"/>
          </ac:spMkLst>
        </pc:spChg>
        <pc:spChg chg="mod">
          <ac:chgData name="Pooja HK" userId="3cc65448-31aa-46d7-ad90-6bac825c0ee2" providerId="ADAL" clId="{2A074B62-4FC5-440E-B518-E1596DD910E4}" dt="2024-04-24T09:27:40.280" v="168" actId="27803"/>
          <ac:spMkLst>
            <pc:docMk/>
            <pc:sldMk cId="433785557" sldId="408"/>
            <ac:spMk id="79" creationId="{A66CD8EB-437D-45D1-7511-79DBA70560F7}"/>
          </ac:spMkLst>
        </pc:spChg>
        <pc:spChg chg="mod">
          <ac:chgData name="Pooja HK" userId="3cc65448-31aa-46d7-ad90-6bac825c0ee2" providerId="ADAL" clId="{2A074B62-4FC5-440E-B518-E1596DD910E4}" dt="2024-04-24T09:27:40.280" v="168" actId="27803"/>
          <ac:spMkLst>
            <pc:docMk/>
            <pc:sldMk cId="433785557" sldId="408"/>
            <ac:spMk id="80" creationId="{8CAC272E-1824-56D9-8ADC-F8A96B2D2058}"/>
          </ac:spMkLst>
        </pc:spChg>
        <pc:spChg chg="mod">
          <ac:chgData name="Pooja HK" userId="3cc65448-31aa-46d7-ad90-6bac825c0ee2" providerId="ADAL" clId="{2A074B62-4FC5-440E-B518-E1596DD910E4}" dt="2024-04-24T09:27:40.280" v="168" actId="27803"/>
          <ac:spMkLst>
            <pc:docMk/>
            <pc:sldMk cId="433785557" sldId="408"/>
            <ac:spMk id="81" creationId="{4F0F3C46-4890-CFF4-192C-98FCA05B9FDD}"/>
          </ac:spMkLst>
        </pc:spChg>
        <pc:spChg chg="mod">
          <ac:chgData name="Pooja HK" userId="3cc65448-31aa-46d7-ad90-6bac825c0ee2" providerId="ADAL" clId="{2A074B62-4FC5-440E-B518-E1596DD910E4}" dt="2024-04-24T09:27:40.280" v="168" actId="27803"/>
          <ac:spMkLst>
            <pc:docMk/>
            <pc:sldMk cId="433785557" sldId="408"/>
            <ac:spMk id="82" creationId="{93C06CED-AAA6-6A61-6398-6E32E92CA69C}"/>
          </ac:spMkLst>
        </pc:spChg>
        <pc:spChg chg="mod">
          <ac:chgData name="Pooja HK" userId="3cc65448-31aa-46d7-ad90-6bac825c0ee2" providerId="ADAL" clId="{2A074B62-4FC5-440E-B518-E1596DD910E4}" dt="2024-04-24T09:27:40.280" v="168" actId="27803"/>
          <ac:spMkLst>
            <pc:docMk/>
            <pc:sldMk cId="433785557" sldId="408"/>
            <ac:spMk id="83" creationId="{57DC4496-FFDA-AF49-05A7-77335919C234}"/>
          </ac:spMkLst>
        </pc:spChg>
        <pc:spChg chg="mod">
          <ac:chgData name="Pooja HK" userId="3cc65448-31aa-46d7-ad90-6bac825c0ee2" providerId="ADAL" clId="{2A074B62-4FC5-440E-B518-E1596DD910E4}" dt="2024-04-24T09:27:40.280" v="168" actId="27803"/>
          <ac:spMkLst>
            <pc:docMk/>
            <pc:sldMk cId="433785557" sldId="408"/>
            <ac:spMk id="84" creationId="{784480F8-C572-70E3-ECE3-5A107EF05A7C}"/>
          </ac:spMkLst>
        </pc:spChg>
        <pc:spChg chg="mod">
          <ac:chgData name="Pooja HK" userId="3cc65448-31aa-46d7-ad90-6bac825c0ee2" providerId="ADAL" clId="{2A074B62-4FC5-440E-B518-E1596DD910E4}" dt="2024-04-24T09:27:40.280" v="168" actId="27803"/>
          <ac:spMkLst>
            <pc:docMk/>
            <pc:sldMk cId="433785557" sldId="408"/>
            <ac:spMk id="86" creationId="{46538950-8604-6BFF-36E0-5589785242F7}"/>
          </ac:spMkLst>
        </pc:spChg>
        <pc:spChg chg="mod">
          <ac:chgData name="Pooja HK" userId="3cc65448-31aa-46d7-ad90-6bac825c0ee2" providerId="ADAL" clId="{2A074B62-4FC5-440E-B518-E1596DD910E4}" dt="2024-04-24T09:27:40.280" v="168" actId="27803"/>
          <ac:spMkLst>
            <pc:docMk/>
            <pc:sldMk cId="433785557" sldId="408"/>
            <ac:spMk id="87" creationId="{289F1390-6AEC-DA5A-8EDC-E8F695016D08}"/>
          </ac:spMkLst>
        </pc:spChg>
        <pc:spChg chg="mod">
          <ac:chgData name="Pooja HK" userId="3cc65448-31aa-46d7-ad90-6bac825c0ee2" providerId="ADAL" clId="{2A074B62-4FC5-440E-B518-E1596DD910E4}" dt="2024-04-24T09:27:40.280" v="168" actId="27803"/>
          <ac:spMkLst>
            <pc:docMk/>
            <pc:sldMk cId="433785557" sldId="408"/>
            <ac:spMk id="88" creationId="{84C6206A-D599-9872-5924-5E7212FD7852}"/>
          </ac:spMkLst>
        </pc:spChg>
        <pc:spChg chg="mod">
          <ac:chgData name="Pooja HK" userId="3cc65448-31aa-46d7-ad90-6bac825c0ee2" providerId="ADAL" clId="{2A074B62-4FC5-440E-B518-E1596DD910E4}" dt="2024-04-24T09:27:40.280" v="168" actId="27803"/>
          <ac:spMkLst>
            <pc:docMk/>
            <pc:sldMk cId="433785557" sldId="408"/>
            <ac:spMk id="89" creationId="{BF35BCA4-CC63-36A9-104C-B2E2492ADD7C}"/>
          </ac:spMkLst>
        </pc:spChg>
        <pc:spChg chg="mod">
          <ac:chgData name="Pooja HK" userId="3cc65448-31aa-46d7-ad90-6bac825c0ee2" providerId="ADAL" clId="{2A074B62-4FC5-440E-B518-E1596DD910E4}" dt="2024-04-24T09:27:40.280" v="168" actId="27803"/>
          <ac:spMkLst>
            <pc:docMk/>
            <pc:sldMk cId="433785557" sldId="408"/>
            <ac:spMk id="90" creationId="{4C7EBD77-0CE1-86EE-F6F6-85ABD7B750B6}"/>
          </ac:spMkLst>
        </pc:spChg>
        <pc:spChg chg="mod">
          <ac:chgData name="Pooja HK" userId="3cc65448-31aa-46d7-ad90-6bac825c0ee2" providerId="ADAL" clId="{2A074B62-4FC5-440E-B518-E1596DD910E4}" dt="2024-04-24T09:27:40.280" v="168" actId="27803"/>
          <ac:spMkLst>
            <pc:docMk/>
            <pc:sldMk cId="433785557" sldId="408"/>
            <ac:spMk id="91" creationId="{F21ABA20-8B22-2628-2948-89C55A22A117}"/>
          </ac:spMkLst>
        </pc:spChg>
        <pc:spChg chg="mod">
          <ac:chgData name="Pooja HK" userId="3cc65448-31aa-46d7-ad90-6bac825c0ee2" providerId="ADAL" clId="{2A074B62-4FC5-440E-B518-E1596DD910E4}" dt="2024-04-24T09:27:40.280" v="168" actId="27803"/>
          <ac:spMkLst>
            <pc:docMk/>
            <pc:sldMk cId="433785557" sldId="408"/>
            <ac:spMk id="93" creationId="{88D89776-E324-3D6D-1DA0-46C3BEF7291D}"/>
          </ac:spMkLst>
        </pc:spChg>
        <pc:spChg chg="mod">
          <ac:chgData name="Pooja HK" userId="3cc65448-31aa-46d7-ad90-6bac825c0ee2" providerId="ADAL" clId="{2A074B62-4FC5-440E-B518-E1596DD910E4}" dt="2024-04-24T09:27:40.280" v="168" actId="27803"/>
          <ac:spMkLst>
            <pc:docMk/>
            <pc:sldMk cId="433785557" sldId="408"/>
            <ac:spMk id="94" creationId="{E5084133-9066-C77B-0511-117A6C1DC318}"/>
          </ac:spMkLst>
        </pc:spChg>
        <pc:spChg chg="mod">
          <ac:chgData name="Pooja HK" userId="3cc65448-31aa-46d7-ad90-6bac825c0ee2" providerId="ADAL" clId="{2A074B62-4FC5-440E-B518-E1596DD910E4}" dt="2024-04-24T09:27:40.280" v="168" actId="27803"/>
          <ac:spMkLst>
            <pc:docMk/>
            <pc:sldMk cId="433785557" sldId="408"/>
            <ac:spMk id="95" creationId="{BB38F2A9-E99E-8F85-2E1F-905047CAB711}"/>
          </ac:spMkLst>
        </pc:spChg>
        <pc:spChg chg="mod">
          <ac:chgData name="Pooja HK" userId="3cc65448-31aa-46d7-ad90-6bac825c0ee2" providerId="ADAL" clId="{2A074B62-4FC5-440E-B518-E1596DD910E4}" dt="2024-04-24T09:27:40.280" v="168" actId="27803"/>
          <ac:spMkLst>
            <pc:docMk/>
            <pc:sldMk cId="433785557" sldId="408"/>
            <ac:spMk id="96" creationId="{557E00D8-AAE9-F976-404C-ABCA67F7F4D6}"/>
          </ac:spMkLst>
        </pc:spChg>
        <pc:spChg chg="mod">
          <ac:chgData name="Pooja HK" userId="3cc65448-31aa-46d7-ad90-6bac825c0ee2" providerId="ADAL" clId="{2A074B62-4FC5-440E-B518-E1596DD910E4}" dt="2024-04-24T09:27:40.280" v="168" actId="27803"/>
          <ac:spMkLst>
            <pc:docMk/>
            <pc:sldMk cId="433785557" sldId="408"/>
            <ac:spMk id="97" creationId="{2E166654-C257-DC4E-D23A-FFEDD92DEA91}"/>
          </ac:spMkLst>
        </pc:spChg>
        <pc:spChg chg="mod">
          <ac:chgData name="Pooja HK" userId="3cc65448-31aa-46d7-ad90-6bac825c0ee2" providerId="ADAL" clId="{2A074B62-4FC5-440E-B518-E1596DD910E4}" dt="2024-04-24T09:27:40.280" v="168" actId="27803"/>
          <ac:spMkLst>
            <pc:docMk/>
            <pc:sldMk cId="433785557" sldId="408"/>
            <ac:spMk id="98" creationId="{375A81D8-4B5D-5C89-223C-0941471D9DCC}"/>
          </ac:spMkLst>
        </pc:spChg>
        <pc:spChg chg="mod">
          <ac:chgData name="Pooja HK" userId="3cc65448-31aa-46d7-ad90-6bac825c0ee2" providerId="ADAL" clId="{2A074B62-4FC5-440E-B518-E1596DD910E4}" dt="2024-04-24T09:27:40.280" v="168" actId="27803"/>
          <ac:spMkLst>
            <pc:docMk/>
            <pc:sldMk cId="433785557" sldId="408"/>
            <ac:spMk id="99" creationId="{F539AAD5-E709-0B84-4144-D833B7E8A6CE}"/>
          </ac:spMkLst>
        </pc:spChg>
        <pc:spChg chg="mod">
          <ac:chgData name="Pooja HK" userId="3cc65448-31aa-46d7-ad90-6bac825c0ee2" providerId="ADAL" clId="{2A074B62-4FC5-440E-B518-E1596DD910E4}" dt="2024-04-24T09:27:40.280" v="168" actId="27803"/>
          <ac:spMkLst>
            <pc:docMk/>
            <pc:sldMk cId="433785557" sldId="408"/>
            <ac:spMk id="100" creationId="{A36A0080-051D-A762-0E2D-E4D25867CA32}"/>
          </ac:spMkLst>
        </pc:spChg>
        <pc:spChg chg="mod">
          <ac:chgData name="Pooja HK" userId="3cc65448-31aa-46d7-ad90-6bac825c0ee2" providerId="ADAL" clId="{2A074B62-4FC5-440E-B518-E1596DD910E4}" dt="2024-04-24T09:27:40.280" v="168" actId="27803"/>
          <ac:spMkLst>
            <pc:docMk/>
            <pc:sldMk cId="433785557" sldId="408"/>
            <ac:spMk id="102" creationId="{138B9D9F-3F0B-A1A7-94C4-9CBFA008F185}"/>
          </ac:spMkLst>
        </pc:spChg>
        <pc:spChg chg="mod">
          <ac:chgData name="Pooja HK" userId="3cc65448-31aa-46d7-ad90-6bac825c0ee2" providerId="ADAL" clId="{2A074B62-4FC5-440E-B518-E1596DD910E4}" dt="2024-04-24T09:27:40.280" v="168" actId="27803"/>
          <ac:spMkLst>
            <pc:docMk/>
            <pc:sldMk cId="433785557" sldId="408"/>
            <ac:spMk id="103" creationId="{A0284AC2-3CDA-C72F-9376-3C65BA804EB1}"/>
          </ac:spMkLst>
        </pc:spChg>
        <pc:spChg chg="mod">
          <ac:chgData name="Pooja HK" userId="3cc65448-31aa-46d7-ad90-6bac825c0ee2" providerId="ADAL" clId="{2A074B62-4FC5-440E-B518-E1596DD910E4}" dt="2024-04-24T09:27:40.280" v="168" actId="27803"/>
          <ac:spMkLst>
            <pc:docMk/>
            <pc:sldMk cId="433785557" sldId="408"/>
            <ac:spMk id="104" creationId="{55C12CF2-0A06-1531-A352-D87E81CA956B}"/>
          </ac:spMkLst>
        </pc:spChg>
        <pc:spChg chg="mod">
          <ac:chgData name="Pooja HK" userId="3cc65448-31aa-46d7-ad90-6bac825c0ee2" providerId="ADAL" clId="{2A074B62-4FC5-440E-B518-E1596DD910E4}" dt="2024-04-24T09:27:40.280" v="168" actId="27803"/>
          <ac:spMkLst>
            <pc:docMk/>
            <pc:sldMk cId="433785557" sldId="408"/>
            <ac:spMk id="106" creationId="{43CD1BA5-0D62-AC5A-9772-3E9EC0608183}"/>
          </ac:spMkLst>
        </pc:spChg>
        <pc:spChg chg="mod">
          <ac:chgData name="Pooja HK" userId="3cc65448-31aa-46d7-ad90-6bac825c0ee2" providerId="ADAL" clId="{2A074B62-4FC5-440E-B518-E1596DD910E4}" dt="2024-04-24T09:27:40.280" v="168" actId="27803"/>
          <ac:spMkLst>
            <pc:docMk/>
            <pc:sldMk cId="433785557" sldId="408"/>
            <ac:spMk id="107" creationId="{D92A333E-E4A1-36C8-7DA1-9C32D544AF07}"/>
          </ac:spMkLst>
        </pc:spChg>
        <pc:spChg chg="mod">
          <ac:chgData name="Pooja HK" userId="3cc65448-31aa-46d7-ad90-6bac825c0ee2" providerId="ADAL" clId="{2A074B62-4FC5-440E-B518-E1596DD910E4}" dt="2024-04-24T09:27:40.280" v="168" actId="27803"/>
          <ac:spMkLst>
            <pc:docMk/>
            <pc:sldMk cId="433785557" sldId="408"/>
            <ac:spMk id="109" creationId="{4DAEB153-B0AD-5F18-0F9C-5F7246703561}"/>
          </ac:spMkLst>
        </pc:spChg>
        <pc:spChg chg="mod">
          <ac:chgData name="Pooja HK" userId="3cc65448-31aa-46d7-ad90-6bac825c0ee2" providerId="ADAL" clId="{2A074B62-4FC5-440E-B518-E1596DD910E4}" dt="2024-04-24T09:27:40.280" v="168" actId="27803"/>
          <ac:spMkLst>
            <pc:docMk/>
            <pc:sldMk cId="433785557" sldId="408"/>
            <ac:spMk id="110" creationId="{43061A7A-278F-2C51-13F3-A2AA015273DF}"/>
          </ac:spMkLst>
        </pc:spChg>
        <pc:spChg chg="mod">
          <ac:chgData name="Pooja HK" userId="3cc65448-31aa-46d7-ad90-6bac825c0ee2" providerId="ADAL" clId="{2A074B62-4FC5-440E-B518-E1596DD910E4}" dt="2024-04-24T09:27:40.280" v="168" actId="27803"/>
          <ac:spMkLst>
            <pc:docMk/>
            <pc:sldMk cId="433785557" sldId="408"/>
            <ac:spMk id="112" creationId="{A27AA196-C532-E442-70F2-3A4A4568EF8E}"/>
          </ac:spMkLst>
        </pc:spChg>
        <pc:spChg chg="mod">
          <ac:chgData name="Pooja HK" userId="3cc65448-31aa-46d7-ad90-6bac825c0ee2" providerId="ADAL" clId="{2A074B62-4FC5-440E-B518-E1596DD910E4}" dt="2024-04-24T09:27:40.280" v="168" actId="27803"/>
          <ac:spMkLst>
            <pc:docMk/>
            <pc:sldMk cId="433785557" sldId="408"/>
            <ac:spMk id="113" creationId="{3E43BE39-B3DC-C712-A7B8-45D547FD7BC0}"/>
          </ac:spMkLst>
        </pc:spChg>
        <pc:spChg chg="mod">
          <ac:chgData name="Pooja HK" userId="3cc65448-31aa-46d7-ad90-6bac825c0ee2" providerId="ADAL" clId="{2A074B62-4FC5-440E-B518-E1596DD910E4}" dt="2024-04-24T09:27:40.280" v="168" actId="27803"/>
          <ac:spMkLst>
            <pc:docMk/>
            <pc:sldMk cId="433785557" sldId="408"/>
            <ac:spMk id="115" creationId="{BF7F345E-A083-5565-E113-CFAF0D0DFB3C}"/>
          </ac:spMkLst>
        </pc:spChg>
        <pc:spChg chg="mod">
          <ac:chgData name="Pooja HK" userId="3cc65448-31aa-46d7-ad90-6bac825c0ee2" providerId="ADAL" clId="{2A074B62-4FC5-440E-B518-E1596DD910E4}" dt="2024-04-24T09:27:40.280" v="168" actId="27803"/>
          <ac:spMkLst>
            <pc:docMk/>
            <pc:sldMk cId="433785557" sldId="408"/>
            <ac:spMk id="116" creationId="{BB0B116B-3293-B307-F7DF-64D406988FC1}"/>
          </ac:spMkLst>
        </pc:spChg>
        <pc:spChg chg="mod">
          <ac:chgData name="Pooja HK" userId="3cc65448-31aa-46d7-ad90-6bac825c0ee2" providerId="ADAL" clId="{2A074B62-4FC5-440E-B518-E1596DD910E4}" dt="2024-04-24T09:27:40.280" v="168" actId="27803"/>
          <ac:spMkLst>
            <pc:docMk/>
            <pc:sldMk cId="433785557" sldId="408"/>
            <ac:spMk id="117" creationId="{30D9A214-5B57-3301-088F-1CC9F554CE12}"/>
          </ac:spMkLst>
        </pc:spChg>
        <pc:spChg chg="mod">
          <ac:chgData name="Pooja HK" userId="3cc65448-31aa-46d7-ad90-6bac825c0ee2" providerId="ADAL" clId="{2A074B62-4FC5-440E-B518-E1596DD910E4}" dt="2024-04-24T09:27:40.280" v="168" actId="27803"/>
          <ac:spMkLst>
            <pc:docMk/>
            <pc:sldMk cId="433785557" sldId="408"/>
            <ac:spMk id="118" creationId="{BA42A8D7-2401-5F00-359D-273CA1C36221}"/>
          </ac:spMkLst>
        </pc:spChg>
        <pc:spChg chg="mod">
          <ac:chgData name="Pooja HK" userId="3cc65448-31aa-46d7-ad90-6bac825c0ee2" providerId="ADAL" clId="{2A074B62-4FC5-440E-B518-E1596DD910E4}" dt="2024-04-24T09:27:40.280" v="168" actId="27803"/>
          <ac:spMkLst>
            <pc:docMk/>
            <pc:sldMk cId="433785557" sldId="408"/>
            <ac:spMk id="119" creationId="{09CC6D29-2EED-799D-CC41-356ADACB4F9C}"/>
          </ac:spMkLst>
        </pc:spChg>
        <pc:spChg chg="mod">
          <ac:chgData name="Pooja HK" userId="3cc65448-31aa-46d7-ad90-6bac825c0ee2" providerId="ADAL" clId="{2A074B62-4FC5-440E-B518-E1596DD910E4}" dt="2024-04-24T09:27:40.280" v="168" actId="27803"/>
          <ac:spMkLst>
            <pc:docMk/>
            <pc:sldMk cId="433785557" sldId="408"/>
            <ac:spMk id="120" creationId="{54A64057-B36C-F92A-683B-107008F004AF}"/>
          </ac:spMkLst>
        </pc:spChg>
        <pc:spChg chg="mod">
          <ac:chgData name="Pooja HK" userId="3cc65448-31aa-46d7-ad90-6bac825c0ee2" providerId="ADAL" clId="{2A074B62-4FC5-440E-B518-E1596DD910E4}" dt="2024-04-24T09:27:40.280" v="168" actId="27803"/>
          <ac:spMkLst>
            <pc:docMk/>
            <pc:sldMk cId="433785557" sldId="408"/>
            <ac:spMk id="121" creationId="{805D5063-6F08-F7C7-D942-976C4699C02A}"/>
          </ac:spMkLst>
        </pc:spChg>
        <pc:spChg chg="mod">
          <ac:chgData name="Pooja HK" userId="3cc65448-31aa-46d7-ad90-6bac825c0ee2" providerId="ADAL" clId="{2A074B62-4FC5-440E-B518-E1596DD910E4}" dt="2024-04-24T09:27:40.280" v="168" actId="27803"/>
          <ac:spMkLst>
            <pc:docMk/>
            <pc:sldMk cId="433785557" sldId="408"/>
            <ac:spMk id="122" creationId="{A6D9624C-4CCE-1561-7EF9-228F95B2C25B}"/>
          </ac:spMkLst>
        </pc:spChg>
        <pc:spChg chg="mod">
          <ac:chgData name="Pooja HK" userId="3cc65448-31aa-46d7-ad90-6bac825c0ee2" providerId="ADAL" clId="{2A074B62-4FC5-440E-B518-E1596DD910E4}" dt="2024-04-24T09:27:40.280" v="168" actId="27803"/>
          <ac:spMkLst>
            <pc:docMk/>
            <pc:sldMk cId="433785557" sldId="408"/>
            <ac:spMk id="123" creationId="{3161E7B3-DCF2-4BE0-598C-9A513585D50F}"/>
          </ac:spMkLst>
        </pc:spChg>
        <pc:spChg chg="mod">
          <ac:chgData name="Pooja HK" userId="3cc65448-31aa-46d7-ad90-6bac825c0ee2" providerId="ADAL" clId="{2A074B62-4FC5-440E-B518-E1596DD910E4}" dt="2024-04-24T09:27:40.280" v="168" actId="27803"/>
          <ac:spMkLst>
            <pc:docMk/>
            <pc:sldMk cId="433785557" sldId="408"/>
            <ac:spMk id="124" creationId="{E7D29967-D279-8F41-F5D6-BA3F8C4AC55F}"/>
          </ac:spMkLst>
        </pc:spChg>
        <pc:spChg chg="mod">
          <ac:chgData name="Pooja HK" userId="3cc65448-31aa-46d7-ad90-6bac825c0ee2" providerId="ADAL" clId="{2A074B62-4FC5-440E-B518-E1596DD910E4}" dt="2024-04-24T09:27:40.280" v="168" actId="27803"/>
          <ac:spMkLst>
            <pc:docMk/>
            <pc:sldMk cId="433785557" sldId="408"/>
            <ac:spMk id="125" creationId="{153840D0-BBE5-F5A5-0671-2544303E3E41}"/>
          </ac:spMkLst>
        </pc:spChg>
        <pc:spChg chg="mod">
          <ac:chgData name="Pooja HK" userId="3cc65448-31aa-46d7-ad90-6bac825c0ee2" providerId="ADAL" clId="{2A074B62-4FC5-440E-B518-E1596DD910E4}" dt="2024-04-24T09:27:40.280" v="168" actId="27803"/>
          <ac:spMkLst>
            <pc:docMk/>
            <pc:sldMk cId="433785557" sldId="408"/>
            <ac:spMk id="126" creationId="{E09F9994-7D3E-57F9-28BA-E32B96FA0B94}"/>
          </ac:spMkLst>
        </pc:spChg>
        <pc:spChg chg="mod">
          <ac:chgData name="Pooja HK" userId="3cc65448-31aa-46d7-ad90-6bac825c0ee2" providerId="ADAL" clId="{2A074B62-4FC5-440E-B518-E1596DD910E4}" dt="2024-04-24T09:27:40.280" v="168" actId="27803"/>
          <ac:spMkLst>
            <pc:docMk/>
            <pc:sldMk cId="433785557" sldId="408"/>
            <ac:spMk id="127" creationId="{AF882423-682D-F92D-861F-3B48DA54F702}"/>
          </ac:spMkLst>
        </pc:spChg>
        <pc:spChg chg="mod">
          <ac:chgData name="Pooja HK" userId="3cc65448-31aa-46d7-ad90-6bac825c0ee2" providerId="ADAL" clId="{2A074B62-4FC5-440E-B518-E1596DD910E4}" dt="2024-04-24T09:27:40.280" v="168" actId="27803"/>
          <ac:spMkLst>
            <pc:docMk/>
            <pc:sldMk cId="433785557" sldId="408"/>
            <ac:spMk id="128" creationId="{CEDEEB00-8100-0C46-6699-D6DED0B4B997}"/>
          </ac:spMkLst>
        </pc:spChg>
        <pc:spChg chg="mod">
          <ac:chgData name="Pooja HK" userId="3cc65448-31aa-46d7-ad90-6bac825c0ee2" providerId="ADAL" clId="{2A074B62-4FC5-440E-B518-E1596DD910E4}" dt="2024-04-24T09:27:40.280" v="168" actId="27803"/>
          <ac:spMkLst>
            <pc:docMk/>
            <pc:sldMk cId="433785557" sldId="408"/>
            <ac:spMk id="129" creationId="{F454011A-E3D7-32E9-E55F-E6FAD3E09B2E}"/>
          </ac:spMkLst>
        </pc:spChg>
        <pc:spChg chg="mod">
          <ac:chgData name="Pooja HK" userId="3cc65448-31aa-46d7-ad90-6bac825c0ee2" providerId="ADAL" clId="{2A074B62-4FC5-440E-B518-E1596DD910E4}" dt="2024-04-24T09:27:40.280" v="168" actId="27803"/>
          <ac:spMkLst>
            <pc:docMk/>
            <pc:sldMk cId="433785557" sldId="408"/>
            <ac:spMk id="130" creationId="{C43C6CCF-BD64-3A16-D4EB-65AE7859122C}"/>
          </ac:spMkLst>
        </pc:spChg>
        <pc:spChg chg="mod">
          <ac:chgData name="Pooja HK" userId="3cc65448-31aa-46d7-ad90-6bac825c0ee2" providerId="ADAL" clId="{2A074B62-4FC5-440E-B518-E1596DD910E4}" dt="2024-04-24T09:27:40.280" v="168" actId="27803"/>
          <ac:spMkLst>
            <pc:docMk/>
            <pc:sldMk cId="433785557" sldId="408"/>
            <ac:spMk id="131" creationId="{58BF768A-5315-2CBE-9293-3686541FC2CC}"/>
          </ac:spMkLst>
        </pc:spChg>
        <pc:spChg chg="mod">
          <ac:chgData name="Pooja HK" userId="3cc65448-31aa-46d7-ad90-6bac825c0ee2" providerId="ADAL" clId="{2A074B62-4FC5-440E-B518-E1596DD910E4}" dt="2024-04-24T09:27:40.280" v="168" actId="27803"/>
          <ac:spMkLst>
            <pc:docMk/>
            <pc:sldMk cId="433785557" sldId="408"/>
            <ac:spMk id="132" creationId="{3A05F726-FE72-2FDA-FD8E-F16090506567}"/>
          </ac:spMkLst>
        </pc:spChg>
        <pc:spChg chg="mod">
          <ac:chgData name="Pooja HK" userId="3cc65448-31aa-46d7-ad90-6bac825c0ee2" providerId="ADAL" clId="{2A074B62-4FC5-440E-B518-E1596DD910E4}" dt="2024-04-24T09:27:40.280" v="168" actId="27803"/>
          <ac:spMkLst>
            <pc:docMk/>
            <pc:sldMk cId="433785557" sldId="408"/>
            <ac:spMk id="133" creationId="{B7C5CC4F-4814-5D91-6F6D-659B8AC7F373}"/>
          </ac:spMkLst>
        </pc:spChg>
        <pc:spChg chg="mod">
          <ac:chgData name="Pooja HK" userId="3cc65448-31aa-46d7-ad90-6bac825c0ee2" providerId="ADAL" clId="{2A074B62-4FC5-440E-B518-E1596DD910E4}" dt="2024-04-24T09:27:40.280" v="168" actId="27803"/>
          <ac:spMkLst>
            <pc:docMk/>
            <pc:sldMk cId="433785557" sldId="408"/>
            <ac:spMk id="134" creationId="{D8933729-DA73-D44C-0940-6FD40F9282CD}"/>
          </ac:spMkLst>
        </pc:spChg>
        <pc:spChg chg="mod">
          <ac:chgData name="Pooja HK" userId="3cc65448-31aa-46d7-ad90-6bac825c0ee2" providerId="ADAL" clId="{2A074B62-4FC5-440E-B518-E1596DD910E4}" dt="2024-04-24T09:27:40.280" v="168" actId="27803"/>
          <ac:spMkLst>
            <pc:docMk/>
            <pc:sldMk cId="433785557" sldId="408"/>
            <ac:spMk id="135" creationId="{17AAFE5E-BE6F-5040-4062-B32883D5024B}"/>
          </ac:spMkLst>
        </pc:spChg>
        <pc:spChg chg="mod">
          <ac:chgData name="Pooja HK" userId="3cc65448-31aa-46d7-ad90-6bac825c0ee2" providerId="ADAL" clId="{2A074B62-4FC5-440E-B518-E1596DD910E4}" dt="2024-04-24T09:27:40.280" v="168" actId="27803"/>
          <ac:spMkLst>
            <pc:docMk/>
            <pc:sldMk cId="433785557" sldId="408"/>
            <ac:spMk id="136" creationId="{036E2DE5-4938-FB04-1160-39E22E958F3E}"/>
          </ac:spMkLst>
        </pc:spChg>
        <pc:spChg chg="mod">
          <ac:chgData name="Pooja HK" userId="3cc65448-31aa-46d7-ad90-6bac825c0ee2" providerId="ADAL" clId="{2A074B62-4FC5-440E-B518-E1596DD910E4}" dt="2024-04-24T09:27:40.280" v="168" actId="27803"/>
          <ac:spMkLst>
            <pc:docMk/>
            <pc:sldMk cId="433785557" sldId="408"/>
            <ac:spMk id="137" creationId="{9A73BA01-FF24-8374-03AA-F6E26FE05D8D}"/>
          </ac:spMkLst>
        </pc:spChg>
        <pc:spChg chg="mod">
          <ac:chgData name="Pooja HK" userId="3cc65448-31aa-46d7-ad90-6bac825c0ee2" providerId="ADAL" clId="{2A074B62-4FC5-440E-B518-E1596DD910E4}" dt="2024-04-24T09:27:40.280" v="168" actId="27803"/>
          <ac:spMkLst>
            <pc:docMk/>
            <pc:sldMk cId="433785557" sldId="408"/>
            <ac:spMk id="138" creationId="{A3E2029B-6251-F365-1AA8-FD6E92130D6A}"/>
          </ac:spMkLst>
        </pc:spChg>
        <pc:spChg chg="mod">
          <ac:chgData name="Pooja HK" userId="3cc65448-31aa-46d7-ad90-6bac825c0ee2" providerId="ADAL" clId="{2A074B62-4FC5-440E-B518-E1596DD910E4}" dt="2024-04-24T09:27:40.280" v="168" actId="27803"/>
          <ac:spMkLst>
            <pc:docMk/>
            <pc:sldMk cId="433785557" sldId="408"/>
            <ac:spMk id="139" creationId="{E6708A5B-1CC8-881A-CCF8-A343EA3549FF}"/>
          </ac:spMkLst>
        </pc:spChg>
        <pc:spChg chg="mod">
          <ac:chgData name="Pooja HK" userId="3cc65448-31aa-46d7-ad90-6bac825c0ee2" providerId="ADAL" clId="{2A074B62-4FC5-440E-B518-E1596DD910E4}" dt="2024-04-24T09:27:40.280" v="168" actId="27803"/>
          <ac:spMkLst>
            <pc:docMk/>
            <pc:sldMk cId="433785557" sldId="408"/>
            <ac:spMk id="140" creationId="{BEC34579-D28B-1262-849A-A8DC48F3FFA7}"/>
          </ac:spMkLst>
        </pc:spChg>
        <pc:spChg chg="mod">
          <ac:chgData name="Pooja HK" userId="3cc65448-31aa-46d7-ad90-6bac825c0ee2" providerId="ADAL" clId="{2A074B62-4FC5-440E-B518-E1596DD910E4}" dt="2024-04-24T09:27:40.280" v="168" actId="27803"/>
          <ac:spMkLst>
            <pc:docMk/>
            <pc:sldMk cId="433785557" sldId="408"/>
            <ac:spMk id="141" creationId="{54EB9F3B-0769-D4E0-FDEB-BB16E00A6664}"/>
          </ac:spMkLst>
        </pc:spChg>
        <pc:spChg chg="mod">
          <ac:chgData name="Pooja HK" userId="3cc65448-31aa-46d7-ad90-6bac825c0ee2" providerId="ADAL" clId="{2A074B62-4FC5-440E-B518-E1596DD910E4}" dt="2024-04-24T09:27:40.280" v="168" actId="27803"/>
          <ac:spMkLst>
            <pc:docMk/>
            <pc:sldMk cId="433785557" sldId="408"/>
            <ac:spMk id="142" creationId="{5704E890-2C93-B9CA-CB2D-CD39C0BDF503}"/>
          </ac:spMkLst>
        </pc:spChg>
        <pc:spChg chg="mod">
          <ac:chgData name="Pooja HK" userId="3cc65448-31aa-46d7-ad90-6bac825c0ee2" providerId="ADAL" clId="{2A074B62-4FC5-440E-B518-E1596DD910E4}" dt="2024-04-24T09:27:40.280" v="168" actId="27803"/>
          <ac:spMkLst>
            <pc:docMk/>
            <pc:sldMk cId="433785557" sldId="408"/>
            <ac:spMk id="143" creationId="{ADB97241-5D8A-01CC-B3B5-0D070192100C}"/>
          </ac:spMkLst>
        </pc:spChg>
        <pc:spChg chg="mod">
          <ac:chgData name="Pooja HK" userId="3cc65448-31aa-46d7-ad90-6bac825c0ee2" providerId="ADAL" clId="{2A074B62-4FC5-440E-B518-E1596DD910E4}" dt="2024-04-24T09:27:40.280" v="168" actId="27803"/>
          <ac:spMkLst>
            <pc:docMk/>
            <pc:sldMk cId="433785557" sldId="408"/>
            <ac:spMk id="144" creationId="{978FDD29-91BF-1970-4A6F-5DFFDE13DA87}"/>
          </ac:spMkLst>
        </pc:spChg>
        <pc:spChg chg="mod">
          <ac:chgData name="Pooja HK" userId="3cc65448-31aa-46d7-ad90-6bac825c0ee2" providerId="ADAL" clId="{2A074B62-4FC5-440E-B518-E1596DD910E4}" dt="2024-04-24T09:27:40.280" v="168" actId="27803"/>
          <ac:spMkLst>
            <pc:docMk/>
            <pc:sldMk cId="433785557" sldId="408"/>
            <ac:spMk id="145" creationId="{770ED8CA-FAA0-D0A3-4201-8A7C0EBEEC5F}"/>
          </ac:spMkLst>
        </pc:spChg>
        <pc:spChg chg="mod">
          <ac:chgData name="Pooja HK" userId="3cc65448-31aa-46d7-ad90-6bac825c0ee2" providerId="ADAL" clId="{2A074B62-4FC5-440E-B518-E1596DD910E4}" dt="2024-04-24T09:27:40.280" v="168" actId="27803"/>
          <ac:spMkLst>
            <pc:docMk/>
            <pc:sldMk cId="433785557" sldId="408"/>
            <ac:spMk id="146" creationId="{CC344945-C9DB-396F-240E-74A004547024}"/>
          </ac:spMkLst>
        </pc:spChg>
        <pc:spChg chg="mod">
          <ac:chgData name="Pooja HK" userId="3cc65448-31aa-46d7-ad90-6bac825c0ee2" providerId="ADAL" clId="{2A074B62-4FC5-440E-B518-E1596DD910E4}" dt="2024-04-24T09:27:40.280" v="168" actId="27803"/>
          <ac:spMkLst>
            <pc:docMk/>
            <pc:sldMk cId="433785557" sldId="408"/>
            <ac:spMk id="147" creationId="{6D8191FC-2F72-1442-7EBD-075B99CF7671}"/>
          </ac:spMkLst>
        </pc:spChg>
        <pc:spChg chg="mod">
          <ac:chgData name="Pooja HK" userId="3cc65448-31aa-46d7-ad90-6bac825c0ee2" providerId="ADAL" clId="{2A074B62-4FC5-440E-B518-E1596DD910E4}" dt="2024-04-24T09:27:40.280" v="168" actId="27803"/>
          <ac:spMkLst>
            <pc:docMk/>
            <pc:sldMk cId="433785557" sldId="408"/>
            <ac:spMk id="148" creationId="{5B9CD4B1-8917-3D70-37D6-4BE59971F156}"/>
          </ac:spMkLst>
        </pc:spChg>
        <pc:spChg chg="mod">
          <ac:chgData name="Pooja HK" userId="3cc65448-31aa-46d7-ad90-6bac825c0ee2" providerId="ADAL" clId="{2A074B62-4FC5-440E-B518-E1596DD910E4}" dt="2024-04-24T09:27:40.280" v="168" actId="27803"/>
          <ac:spMkLst>
            <pc:docMk/>
            <pc:sldMk cId="433785557" sldId="408"/>
            <ac:spMk id="149" creationId="{4D6B7096-D716-BDE0-0861-86B0C408D5D8}"/>
          </ac:spMkLst>
        </pc:spChg>
        <pc:spChg chg="mod">
          <ac:chgData name="Pooja HK" userId="3cc65448-31aa-46d7-ad90-6bac825c0ee2" providerId="ADAL" clId="{2A074B62-4FC5-440E-B518-E1596DD910E4}" dt="2024-04-24T09:27:40.280" v="168" actId="27803"/>
          <ac:spMkLst>
            <pc:docMk/>
            <pc:sldMk cId="433785557" sldId="408"/>
            <ac:spMk id="150" creationId="{02B20531-FA7A-021E-4708-522ED97C6BFB}"/>
          </ac:spMkLst>
        </pc:spChg>
        <pc:spChg chg="mod">
          <ac:chgData name="Pooja HK" userId="3cc65448-31aa-46d7-ad90-6bac825c0ee2" providerId="ADAL" clId="{2A074B62-4FC5-440E-B518-E1596DD910E4}" dt="2024-04-24T09:27:40.280" v="168" actId="27803"/>
          <ac:spMkLst>
            <pc:docMk/>
            <pc:sldMk cId="433785557" sldId="408"/>
            <ac:spMk id="151" creationId="{B64416B3-5F6B-DBCF-B2C3-897CD7D32003}"/>
          </ac:spMkLst>
        </pc:spChg>
        <pc:spChg chg="mod">
          <ac:chgData name="Pooja HK" userId="3cc65448-31aa-46d7-ad90-6bac825c0ee2" providerId="ADAL" clId="{2A074B62-4FC5-440E-B518-E1596DD910E4}" dt="2024-04-24T09:27:40.280" v="168" actId="27803"/>
          <ac:spMkLst>
            <pc:docMk/>
            <pc:sldMk cId="433785557" sldId="408"/>
            <ac:spMk id="152" creationId="{65432C34-5421-23C7-1DD6-11B67C49C31B}"/>
          </ac:spMkLst>
        </pc:spChg>
        <pc:spChg chg="mod">
          <ac:chgData name="Pooja HK" userId="3cc65448-31aa-46d7-ad90-6bac825c0ee2" providerId="ADAL" clId="{2A074B62-4FC5-440E-B518-E1596DD910E4}" dt="2024-04-24T09:27:40.280" v="168" actId="27803"/>
          <ac:spMkLst>
            <pc:docMk/>
            <pc:sldMk cId="433785557" sldId="408"/>
            <ac:spMk id="153" creationId="{CDB3E59E-B2C9-F855-7448-E743802CA7DD}"/>
          </ac:spMkLst>
        </pc:spChg>
        <pc:spChg chg="mod">
          <ac:chgData name="Pooja HK" userId="3cc65448-31aa-46d7-ad90-6bac825c0ee2" providerId="ADAL" clId="{2A074B62-4FC5-440E-B518-E1596DD910E4}" dt="2024-04-24T09:27:40.280" v="168" actId="27803"/>
          <ac:spMkLst>
            <pc:docMk/>
            <pc:sldMk cId="433785557" sldId="408"/>
            <ac:spMk id="154" creationId="{74F8FB8B-AF7C-76D7-6AAF-C7EFC69C626D}"/>
          </ac:spMkLst>
        </pc:spChg>
        <pc:spChg chg="mod">
          <ac:chgData name="Pooja HK" userId="3cc65448-31aa-46d7-ad90-6bac825c0ee2" providerId="ADAL" clId="{2A074B62-4FC5-440E-B518-E1596DD910E4}" dt="2024-04-24T09:27:40.280" v="168" actId="27803"/>
          <ac:spMkLst>
            <pc:docMk/>
            <pc:sldMk cId="433785557" sldId="408"/>
            <ac:spMk id="155" creationId="{40C0CEA9-C66A-FA17-6CA7-AA62F1F92D6E}"/>
          </ac:spMkLst>
        </pc:spChg>
        <pc:spChg chg="mod">
          <ac:chgData name="Pooja HK" userId="3cc65448-31aa-46d7-ad90-6bac825c0ee2" providerId="ADAL" clId="{2A074B62-4FC5-440E-B518-E1596DD910E4}" dt="2024-04-24T09:27:40.280" v="168" actId="27803"/>
          <ac:spMkLst>
            <pc:docMk/>
            <pc:sldMk cId="433785557" sldId="408"/>
            <ac:spMk id="156" creationId="{7ECB58E0-006E-6F47-05F6-C162912E009F}"/>
          </ac:spMkLst>
        </pc:spChg>
        <pc:spChg chg="mod">
          <ac:chgData name="Pooja HK" userId="3cc65448-31aa-46d7-ad90-6bac825c0ee2" providerId="ADAL" clId="{2A074B62-4FC5-440E-B518-E1596DD910E4}" dt="2024-04-24T09:27:40.280" v="168" actId="27803"/>
          <ac:spMkLst>
            <pc:docMk/>
            <pc:sldMk cId="433785557" sldId="408"/>
            <ac:spMk id="157" creationId="{DBDDFE13-989E-CFE5-5829-3E6C9E117153}"/>
          </ac:spMkLst>
        </pc:spChg>
        <pc:spChg chg="mod">
          <ac:chgData name="Pooja HK" userId="3cc65448-31aa-46d7-ad90-6bac825c0ee2" providerId="ADAL" clId="{2A074B62-4FC5-440E-B518-E1596DD910E4}" dt="2024-04-24T09:27:40.280" v="168" actId="27803"/>
          <ac:spMkLst>
            <pc:docMk/>
            <pc:sldMk cId="433785557" sldId="408"/>
            <ac:spMk id="158" creationId="{CF14999E-E3F3-5723-6122-8A6B6FB8FFFD}"/>
          </ac:spMkLst>
        </pc:spChg>
        <pc:spChg chg="mod">
          <ac:chgData name="Pooja HK" userId="3cc65448-31aa-46d7-ad90-6bac825c0ee2" providerId="ADAL" clId="{2A074B62-4FC5-440E-B518-E1596DD910E4}" dt="2024-04-24T09:27:40.280" v="168" actId="27803"/>
          <ac:spMkLst>
            <pc:docMk/>
            <pc:sldMk cId="433785557" sldId="408"/>
            <ac:spMk id="159" creationId="{43F7B07D-D215-820A-BADF-57599052B039}"/>
          </ac:spMkLst>
        </pc:spChg>
        <pc:spChg chg="mod">
          <ac:chgData name="Pooja HK" userId="3cc65448-31aa-46d7-ad90-6bac825c0ee2" providerId="ADAL" clId="{2A074B62-4FC5-440E-B518-E1596DD910E4}" dt="2024-04-24T09:27:40.280" v="168" actId="27803"/>
          <ac:spMkLst>
            <pc:docMk/>
            <pc:sldMk cId="433785557" sldId="408"/>
            <ac:spMk id="160" creationId="{C2889CE2-5EB5-F7FA-CFF4-ECF6002C2CC3}"/>
          </ac:spMkLst>
        </pc:spChg>
        <pc:spChg chg="mod">
          <ac:chgData name="Pooja HK" userId="3cc65448-31aa-46d7-ad90-6bac825c0ee2" providerId="ADAL" clId="{2A074B62-4FC5-440E-B518-E1596DD910E4}" dt="2024-04-24T09:27:40.280" v="168" actId="27803"/>
          <ac:spMkLst>
            <pc:docMk/>
            <pc:sldMk cId="433785557" sldId="408"/>
            <ac:spMk id="161" creationId="{D9C2370F-F875-2F4C-77C6-C6644F08071C}"/>
          </ac:spMkLst>
        </pc:spChg>
        <pc:spChg chg="mod">
          <ac:chgData name="Pooja HK" userId="3cc65448-31aa-46d7-ad90-6bac825c0ee2" providerId="ADAL" clId="{2A074B62-4FC5-440E-B518-E1596DD910E4}" dt="2024-04-24T09:27:40.280" v="168" actId="27803"/>
          <ac:spMkLst>
            <pc:docMk/>
            <pc:sldMk cId="433785557" sldId="408"/>
            <ac:spMk id="162" creationId="{6F614055-9608-1F4B-6B11-5E18FE1B7564}"/>
          </ac:spMkLst>
        </pc:spChg>
        <pc:spChg chg="mod">
          <ac:chgData name="Pooja HK" userId="3cc65448-31aa-46d7-ad90-6bac825c0ee2" providerId="ADAL" clId="{2A074B62-4FC5-440E-B518-E1596DD910E4}" dt="2024-04-24T09:27:40.280" v="168" actId="27803"/>
          <ac:spMkLst>
            <pc:docMk/>
            <pc:sldMk cId="433785557" sldId="408"/>
            <ac:spMk id="163" creationId="{3BCEDE25-7AA3-FC91-AF88-7D5FDBA9B5C0}"/>
          </ac:spMkLst>
        </pc:spChg>
        <pc:spChg chg="mod">
          <ac:chgData name="Pooja HK" userId="3cc65448-31aa-46d7-ad90-6bac825c0ee2" providerId="ADAL" clId="{2A074B62-4FC5-440E-B518-E1596DD910E4}" dt="2024-04-24T09:27:40.280" v="168" actId="27803"/>
          <ac:spMkLst>
            <pc:docMk/>
            <pc:sldMk cId="433785557" sldId="408"/>
            <ac:spMk id="164" creationId="{5F062FE6-8E48-B90F-49FC-A9A7A07B49FF}"/>
          </ac:spMkLst>
        </pc:spChg>
        <pc:grpChg chg="mod">
          <ac:chgData name="Pooja HK" userId="3cc65448-31aa-46d7-ad90-6bac825c0ee2" providerId="ADAL" clId="{2A074B62-4FC5-440E-B518-E1596DD910E4}" dt="2024-04-24T09:27:40.280" v="168" actId="27803"/>
          <ac:grpSpMkLst>
            <pc:docMk/>
            <pc:sldMk cId="433785557" sldId="408"/>
            <ac:grpSpMk id="2" creationId="{F17F1B40-824A-2610-30EC-3FC19FDF0A9A}"/>
          </ac:grpSpMkLst>
        </pc:grpChg>
        <pc:grpChg chg="mod">
          <ac:chgData name="Pooja HK" userId="3cc65448-31aa-46d7-ad90-6bac825c0ee2" providerId="ADAL" clId="{2A074B62-4FC5-440E-B518-E1596DD910E4}" dt="2024-04-24T09:27:40.280" v="168" actId="27803"/>
          <ac:grpSpMkLst>
            <pc:docMk/>
            <pc:sldMk cId="433785557" sldId="408"/>
            <ac:grpSpMk id="7" creationId="{142A3149-2A2B-0C3E-9815-589CAF3D4E0E}"/>
          </ac:grpSpMkLst>
        </pc:grpChg>
        <pc:grpChg chg="mod">
          <ac:chgData name="Pooja HK" userId="3cc65448-31aa-46d7-ad90-6bac825c0ee2" providerId="ADAL" clId="{2A074B62-4FC5-440E-B518-E1596DD910E4}" dt="2024-04-24T09:27:40.280" v="168" actId="27803"/>
          <ac:grpSpMkLst>
            <pc:docMk/>
            <pc:sldMk cId="433785557" sldId="408"/>
            <ac:grpSpMk id="18" creationId="{7B894651-4418-CF1D-D015-1D5F02C7CB66}"/>
          </ac:grpSpMkLst>
        </pc:grpChg>
        <pc:grpChg chg="mod">
          <ac:chgData name="Pooja HK" userId="3cc65448-31aa-46d7-ad90-6bac825c0ee2" providerId="ADAL" clId="{2A074B62-4FC5-440E-B518-E1596DD910E4}" dt="2024-04-24T09:27:40.280" v="168" actId="27803"/>
          <ac:grpSpMkLst>
            <pc:docMk/>
            <pc:sldMk cId="433785557" sldId="408"/>
            <ac:grpSpMk id="21" creationId="{B85C4FEC-CC04-B540-3C07-9DBE924AD421}"/>
          </ac:grpSpMkLst>
        </pc:grpChg>
        <pc:grpChg chg="mod">
          <ac:chgData name="Pooja HK" userId="3cc65448-31aa-46d7-ad90-6bac825c0ee2" providerId="ADAL" clId="{2A074B62-4FC5-440E-B518-E1596DD910E4}" dt="2024-04-24T09:27:40.280" v="168" actId="27803"/>
          <ac:grpSpMkLst>
            <pc:docMk/>
            <pc:sldMk cId="433785557" sldId="408"/>
            <ac:grpSpMk id="28" creationId="{4D34E5D7-615C-E1B8-54F3-9712C11A3C22}"/>
          </ac:grpSpMkLst>
        </pc:grpChg>
        <pc:grpChg chg="mod">
          <ac:chgData name="Pooja HK" userId="3cc65448-31aa-46d7-ad90-6bac825c0ee2" providerId="ADAL" clId="{2A074B62-4FC5-440E-B518-E1596DD910E4}" dt="2024-04-24T09:27:40.280" v="168" actId="27803"/>
          <ac:grpSpMkLst>
            <pc:docMk/>
            <pc:sldMk cId="433785557" sldId="408"/>
            <ac:grpSpMk id="52" creationId="{6B174DAC-9700-81C9-A82E-042265DD21D2}"/>
          </ac:grpSpMkLst>
        </pc:grpChg>
        <pc:grpChg chg="mod">
          <ac:chgData name="Pooja HK" userId="3cc65448-31aa-46d7-ad90-6bac825c0ee2" providerId="ADAL" clId="{2A074B62-4FC5-440E-B518-E1596DD910E4}" dt="2024-04-24T09:27:40.280" v="168" actId="27803"/>
          <ac:grpSpMkLst>
            <pc:docMk/>
            <pc:sldMk cId="433785557" sldId="408"/>
            <ac:grpSpMk id="75" creationId="{FA1CE24C-B5DD-C3D3-DEDF-04048B86DB97}"/>
          </ac:grpSpMkLst>
        </pc:grpChg>
        <pc:grpChg chg="mod">
          <ac:chgData name="Pooja HK" userId="3cc65448-31aa-46d7-ad90-6bac825c0ee2" providerId="ADAL" clId="{2A074B62-4FC5-440E-B518-E1596DD910E4}" dt="2024-04-24T09:27:40.280" v="168" actId="27803"/>
          <ac:grpSpMkLst>
            <pc:docMk/>
            <pc:sldMk cId="433785557" sldId="408"/>
            <ac:grpSpMk id="78" creationId="{8D5DB907-108E-6174-ABCC-EFFE677EC383}"/>
          </ac:grpSpMkLst>
        </pc:grpChg>
        <pc:grpChg chg="mod">
          <ac:chgData name="Pooja HK" userId="3cc65448-31aa-46d7-ad90-6bac825c0ee2" providerId="ADAL" clId="{2A074B62-4FC5-440E-B518-E1596DD910E4}" dt="2024-04-24T09:27:40.280" v="168" actId="27803"/>
          <ac:grpSpMkLst>
            <pc:docMk/>
            <pc:sldMk cId="433785557" sldId="408"/>
            <ac:grpSpMk id="85" creationId="{B128FB49-3ADF-B244-A4B1-1390DAEAABE7}"/>
          </ac:grpSpMkLst>
        </pc:grpChg>
        <pc:grpChg chg="mod">
          <ac:chgData name="Pooja HK" userId="3cc65448-31aa-46d7-ad90-6bac825c0ee2" providerId="ADAL" clId="{2A074B62-4FC5-440E-B518-E1596DD910E4}" dt="2024-04-24T09:27:40.280" v="168" actId="27803"/>
          <ac:grpSpMkLst>
            <pc:docMk/>
            <pc:sldMk cId="433785557" sldId="408"/>
            <ac:grpSpMk id="92" creationId="{BDF659EB-85F5-6CC5-F91F-A626F034E412}"/>
          </ac:grpSpMkLst>
        </pc:grpChg>
        <pc:grpChg chg="mod">
          <ac:chgData name="Pooja HK" userId="3cc65448-31aa-46d7-ad90-6bac825c0ee2" providerId="ADAL" clId="{2A074B62-4FC5-440E-B518-E1596DD910E4}" dt="2024-04-24T09:27:40.280" v="168" actId="27803"/>
          <ac:grpSpMkLst>
            <pc:docMk/>
            <pc:sldMk cId="433785557" sldId="408"/>
            <ac:grpSpMk id="101" creationId="{BF70D0FC-0184-5CA4-5FBF-BA683179D985}"/>
          </ac:grpSpMkLst>
        </pc:grpChg>
        <pc:grpChg chg="mod">
          <ac:chgData name="Pooja HK" userId="3cc65448-31aa-46d7-ad90-6bac825c0ee2" providerId="ADAL" clId="{2A074B62-4FC5-440E-B518-E1596DD910E4}" dt="2024-04-24T09:27:40.280" v="168" actId="27803"/>
          <ac:grpSpMkLst>
            <pc:docMk/>
            <pc:sldMk cId="433785557" sldId="408"/>
            <ac:grpSpMk id="105" creationId="{E27607CB-8CE3-43A7-19C8-52E5E8EB35EB}"/>
          </ac:grpSpMkLst>
        </pc:grpChg>
        <pc:grpChg chg="mod">
          <ac:chgData name="Pooja HK" userId="3cc65448-31aa-46d7-ad90-6bac825c0ee2" providerId="ADAL" clId="{2A074B62-4FC5-440E-B518-E1596DD910E4}" dt="2024-04-24T09:27:40.280" v="168" actId="27803"/>
          <ac:grpSpMkLst>
            <pc:docMk/>
            <pc:sldMk cId="433785557" sldId="408"/>
            <ac:grpSpMk id="108" creationId="{F03DB71C-9FF6-86A8-C693-020536D261CE}"/>
          </ac:grpSpMkLst>
        </pc:grpChg>
        <pc:grpChg chg="mod">
          <ac:chgData name="Pooja HK" userId="3cc65448-31aa-46d7-ad90-6bac825c0ee2" providerId="ADAL" clId="{2A074B62-4FC5-440E-B518-E1596DD910E4}" dt="2024-04-24T09:27:40.280" v="168" actId="27803"/>
          <ac:grpSpMkLst>
            <pc:docMk/>
            <pc:sldMk cId="433785557" sldId="408"/>
            <ac:grpSpMk id="111" creationId="{6803CD45-A5E4-EA98-5AB1-BF584055C20F}"/>
          </ac:grpSpMkLst>
        </pc:grpChg>
        <pc:grpChg chg="mod">
          <ac:chgData name="Pooja HK" userId="3cc65448-31aa-46d7-ad90-6bac825c0ee2" providerId="ADAL" clId="{2A074B62-4FC5-440E-B518-E1596DD910E4}" dt="2024-04-24T09:27:40.280" v="168" actId="27803"/>
          <ac:grpSpMkLst>
            <pc:docMk/>
            <pc:sldMk cId="433785557" sldId="408"/>
            <ac:grpSpMk id="114" creationId="{6EAD8ECA-9E3D-2B9D-7023-7F77595DCD43}"/>
          </ac:grpSpMkLst>
        </pc:grpChg>
        <pc:picChg chg="add mod">
          <ac:chgData name="Pooja HK" userId="3cc65448-31aa-46d7-ad90-6bac825c0ee2" providerId="ADAL" clId="{2A074B62-4FC5-440E-B518-E1596DD910E4}" dt="2024-04-29T11:10:52.929" v="227" actId="1036"/>
          <ac:picMkLst>
            <pc:docMk/>
            <pc:sldMk cId="433785557" sldId="408"/>
            <ac:picMk id="4" creationId="{29D30E38-49DA-CED9-E92E-14E968F6B00F}"/>
          </ac:picMkLst>
        </pc:picChg>
        <pc:picChg chg="add del mod">
          <ac:chgData name="Pooja HK" userId="3cc65448-31aa-46d7-ad90-6bac825c0ee2" providerId="ADAL" clId="{2A074B62-4FC5-440E-B518-E1596DD910E4}" dt="2024-05-02T11:51:37.688" v="2701" actId="478"/>
          <ac:picMkLst>
            <pc:docMk/>
            <pc:sldMk cId="433785557" sldId="408"/>
            <ac:picMk id="4" creationId="{947316AA-3FE9-0D01-DAEC-BA6392B93DA9}"/>
          </ac:picMkLst>
        </pc:picChg>
        <pc:picChg chg="add del mod">
          <ac:chgData name="Pooja HK" userId="3cc65448-31aa-46d7-ad90-6bac825c0ee2" providerId="ADAL" clId="{2A074B62-4FC5-440E-B518-E1596DD910E4}" dt="2024-04-30T05:42:29.732" v="824" actId="478"/>
          <ac:picMkLst>
            <pc:docMk/>
            <pc:sldMk cId="433785557" sldId="408"/>
            <ac:picMk id="6" creationId="{137F2352-3EDC-86AB-8DA7-5067F0EDDAB2}"/>
          </ac:picMkLst>
        </pc:picChg>
        <pc:picChg chg="add del mod">
          <ac:chgData name="Pooja HK" userId="3cc65448-31aa-46d7-ad90-6bac825c0ee2" providerId="ADAL" clId="{2A074B62-4FC5-440E-B518-E1596DD910E4}" dt="2024-05-02T11:53:33.857" v="2735" actId="478"/>
          <ac:picMkLst>
            <pc:docMk/>
            <pc:sldMk cId="433785557" sldId="408"/>
            <ac:picMk id="7" creationId="{BEA452D9-3121-CE4B-732A-6EE4B2DBBFE8}"/>
          </ac:picMkLst>
        </pc:picChg>
        <pc:picChg chg="add mod">
          <ac:chgData name="Pooja HK" userId="3cc65448-31aa-46d7-ad90-6bac825c0ee2" providerId="ADAL" clId="{2A074B62-4FC5-440E-B518-E1596DD910E4}" dt="2024-05-02T12:00:27.993" v="2775" actId="1038"/>
          <ac:picMkLst>
            <pc:docMk/>
            <pc:sldMk cId="433785557" sldId="408"/>
            <ac:picMk id="11" creationId="{C1117D68-48C5-6EF8-596B-8A3806B09712}"/>
          </ac:picMkLst>
        </pc:picChg>
        <pc:cxnChg chg="add del mod replST">
          <ac:chgData name="Pooja HK" userId="3cc65448-31aa-46d7-ad90-6bac825c0ee2" providerId="ADAL" clId="{2A074B62-4FC5-440E-B518-E1596DD910E4}" dt="2024-05-02T11:28:16.813" v="2643"/>
          <ac:cxnSpMkLst>
            <pc:docMk/>
            <pc:sldMk cId="433785557" sldId="408"/>
            <ac:cxnSpMk id="2" creationId="{31286937-858B-6D11-8323-DA0BFF6240DA}"/>
          </ac:cxnSpMkLst>
        </pc:cxnChg>
        <pc:cxnChg chg="add del mod replST">
          <ac:chgData name="Pooja HK" userId="3cc65448-31aa-46d7-ad90-6bac825c0ee2" providerId="ADAL" clId="{2A074B62-4FC5-440E-B518-E1596DD910E4}" dt="2024-04-29T15:33:00.395" v="345"/>
          <ac:cxnSpMkLst>
            <pc:docMk/>
            <pc:sldMk cId="433785557" sldId="408"/>
            <ac:cxnSpMk id="2" creationId="{D8F6ABF9-95DB-5F28-E97A-82DE48B4BE64}"/>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5:42:29.811" v="825" actId="2056"/>
              <pc2:cmMkLst xmlns:pc2="http://schemas.microsoft.com/office/powerpoint/2019/9/main/command">
                <pc:docMk/>
                <pc:sldMk cId="433785557" sldId="408"/>
                <pc2:cmMk id="{1FCE8411-F91D-4D3C-951E-36F46865C486}"/>
              </pc2:cmMkLst>
              <pc226:cmRplyChg chg="add">
                <pc226:chgData name="Pooja HK" userId="3cc65448-31aa-46d7-ad90-6bac825c0ee2" providerId="ADAL" clId="{2A074B62-4FC5-440E-B518-E1596DD910E4}" dt="2024-04-29T15:46:47.926" v="373"/>
                <pc2:cmRplyMkLst xmlns:pc2="http://schemas.microsoft.com/office/powerpoint/2019/9/main/command">
                  <pc:docMk/>
                  <pc:sldMk cId="433785557" sldId="408"/>
                  <pc2:cmMk id="{1FCE8411-F91D-4D3C-951E-36F46865C486}"/>
                  <pc2:cmRplyMk id="{3FE49546-DBFC-4D9C-88D8-C7BC2CDE6B5E}"/>
                </pc2:cmRplyMkLst>
              </pc226:cmRplyChg>
            </pc226:cmChg>
            <pc226:cmChg xmlns:pc226="http://schemas.microsoft.com/office/powerpoint/2022/06/main/command" chg="mod">
              <pc226:chgData name="Pooja HK" userId="3cc65448-31aa-46d7-ad90-6bac825c0ee2" providerId="ADAL" clId="{2A074B62-4FC5-440E-B518-E1596DD910E4}" dt="2024-04-29T15:47:23.225" v="376"/>
              <pc2:cmMkLst xmlns:pc2="http://schemas.microsoft.com/office/powerpoint/2019/9/main/command">
                <pc:docMk/>
                <pc:sldMk cId="433785557" sldId="408"/>
                <pc2:cmMk id="{FB125742-F7CE-4910-B2FD-B3B4FB42E950}"/>
              </pc2:cmMkLst>
              <pc226:cmRplyChg chg="add">
                <pc226:chgData name="Pooja HK" userId="3cc65448-31aa-46d7-ad90-6bac825c0ee2" providerId="ADAL" clId="{2A074B62-4FC5-440E-B518-E1596DD910E4}" dt="2024-04-29T15:47:23.225" v="376"/>
                <pc2:cmRplyMkLst xmlns:pc2="http://schemas.microsoft.com/office/powerpoint/2019/9/main/command">
                  <pc:docMk/>
                  <pc:sldMk cId="433785557" sldId="408"/>
                  <pc2:cmMk id="{FB125742-F7CE-4910-B2FD-B3B4FB42E950}"/>
                  <pc2:cmRplyMk id="{9261D08B-1AE0-4DB7-90BF-E732191CDDA7}"/>
                </pc2:cmRplyMkLst>
              </pc226:cmRplyChg>
            </pc226:cmChg>
            <pc226:cmChg xmlns:pc226="http://schemas.microsoft.com/office/powerpoint/2022/06/main/command" chg="mod">
              <pc226:chgData name="Pooja HK" userId="3cc65448-31aa-46d7-ad90-6bac825c0ee2" providerId="ADAL" clId="{2A074B62-4FC5-440E-B518-E1596DD910E4}" dt="2024-04-24T09:32:02.870" v="186"/>
              <pc2:cmMkLst xmlns:pc2="http://schemas.microsoft.com/office/powerpoint/2019/9/main/command">
                <pc:docMk/>
                <pc:sldMk cId="433785557" sldId="408"/>
                <pc2:cmMk id="{E4C8BFCC-B38E-4E52-953F-CF609BDABA1F}"/>
              </pc2:cmMkLst>
              <pc226:cmRplyChg chg="add">
                <pc226:chgData name="Pooja HK" userId="3cc65448-31aa-46d7-ad90-6bac825c0ee2" providerId="ADAL" clId="{2A074B62-4FC5-440E-B518-E1596DD910E4}" dt="2024-04-24T09:32:02.870" v="186"/>
                <pc2:cmRplyMkLst xmlns:pc2="http://schemas.microsoft.com/office/powerpoint/2019/9/main/command">
                  <pc:docMk/>
                  <pc:sldMk cId="433785557" sldId="408"/>
                  <pc2:cmMk id="{E4C8BFCC-B38E-4E52-953F-CF609BDABA1F}"/>
                  <pc2:cmRplyMk id="{F985B2AD-C018-41CC-BD91-61C1C91A274E}"/>
                </pc2:cmRplyMkLst>
              </pc226:cmRplyChg>
            </pc226:cmChg>
          </p:ext>
        </pc:extLst>
      </pc:sldChg>
      <pc:sldChg chg="modSp mod modCm">
        <pc:chgData name="Pooja HK" userId="3cc65448-31aa-46d7-ad90-6bac825c0ee2" providerId="ADAL" clId="{2A074B62-4FC5-440E-B518-E1596DD910E4}" dt="2024-04-29T15:47:52.203" v="378"/>
        <pc:sldMkLst>
          <pc:docMk/>
          <pc:sldMk cId="564399425" sldId="409"/>
        </pc:sldMkLst>
        <pc:spChg chg="mod">
          <ac:chgData name="Pooja HK" userId="3cc65448-31aa-46d7-ad90-6bac825c0ee2" providerId="ADAL" clId="{2A074B62-4FC5-440E-B518-E1596DD910E4}" dt="2024-04-29T15:32:20.253" v="318" actId="20577"/>
          <ac:spMkLst>
            <pc:docMk/>
            <pc:sldMk cId="564399425" sldId="409"/>
            <ac:spMk id="4" creationId="{6B6D133F-FF9C-E6E6-45B4-90AE2A49FE1D}"/>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47:52.203" v="378"/>
              <pc2:cmMkLst xmlns:pc2="http://schemas.microsoft.com/office/powerpoint/2019/9/main/command">
                <pc:docMk/>
                <pc:sldMk cId="564399425" sldId="409"/>
                <pc2:cmMk id="{D1D92925-240C-45B0-8F7F-A4319CEED9CA}"/>
              </pc2:cmMkLst>
              <pc226:cmRplyChg chg="add">
                <pc226:chgData name="Pooja HK" userId="3cc65448-31aa-46d7-ad90-6bac825c0ee2" providerId="ADAL" clId="{2A074B62-4FC5-440E-B518-E1596DD910E4}" dt="2024-04-29T15:47:52.203" v="378"/>
                <pc2:cmRplyMkLst xmlns:pc2="http://schemas.microsoft.com/office/powerpoint/2019/9/main/command">
                  <pc:docMk/>
                  <pc:sldMk cId="564399425" sldId="409"/>
                  <pc2:cmMk id="{D1D92925-240C-45B0-8F7F-A4319CEED9CA}"/>
                  <pc2:cmRplyMk id="{0D169AF5-BE9B-4E02-8DBE-E3AF70B21872}"/>
                </pc2:cmRplyMkLst>
              </pc226:cmRplyChg>
            </pc226:cmChg>
            <pc226:cmChg xmlns:pc226="http://schemas.microsoft.com/office/powerpoint/2022/06/main/command" chg="mod">
              <pc226:chgData name="Pooja HK" userId="3cc65448-31aa-46d7-ad90-6bac825c0ee2" providerId="ADAL" clId="{2A074B62-4FC5-440E-B518-E1596DD910E4}" dt="2024-04-29T15:47:48.824" v="377"/>
              <pc2:cmMkLst xmlns:pc2="http://schemas.microsoft.com/office/powerpoint/2019/9/main/command">
                <pc:docMk/>
                <pc:sldMk cId="564399425" sldId="409"/>
                <pc2:cmMk id="{779B0D56-936B-4A66-8628-50FAAB36C87B}"/>
              </pc2:cmMkLst>
              <pc226:cmRplyChg chg="add">
                <pc226:chgData name="Pooja HK" userId="3cc65448-31aa-46d7-ad90-6bac825c0ee2" providerId="ADAL" clId="{2A074B62-4FC5-440E-B518-E1596DD910E4}" dt="2024-04-29T15:47:48.824" v="377"/>
                <pc2:cmRplyMkLst xmlns:pc2="http://schemas.microsoft.com/office/powerpoint/2019/9/main/command">
                  <pc:docMk/>
                  <pc:sldMk cId="564399425" sldId="409"/>
                  <pc2:cmMk id="{779B0D56-936B-4A66-8628-50FAAB36C87B}"/>
                  <pc2:cmRplyMk id="{BCFD1771-74DE-4D92-97C0-969055A0D76A}"/>
                </pc2:cmRplyMkLst>
              </pc226:cmRplyChg>
            </pc226:cmChg>
          </p:ext>
        </pc:extLst>
      </pc:sldChg>
      <pc:sldChg chg="addSp delSp modSp mod delCm modCm modNotesTx">
        <pc:chgData name="Pooja HK" userId="3cc65448-31aa-46d7-ad90-6bac825c0ee2" providerId="ADAL" clId="{2A074B62-4FC5-440E-B518-E1596DD910E4}" dt="2024-05-02T11:32:47.320" v="2700" actId="122"/>
        <pc:sldMkLst>
          <pc:docMk/>
          <pc:sldMk cId="1797630357" sldId="410"/>
        </pc:sldMkLst>
        <pc:spChg chg="mod topLvl">
          <ac:chgData name="Pooja HK" userId="3cc65448-31aa-46d7-ad90-6bac825c0ee2" providerId="ADAL" clId="{2A074B62-4FC5-440E-B518-E1596DD910E4}" dt="2024-05-02T11:32:47.320" v="2700" actId="122"/>
          <ac:spMkLst>
            <pc:docMk/>
            <pc:sldMk cId="1797630357" sldId="410"/>
            <ac:spMk id="4" creationId="{A216438F-9A41-DEC4-7B57-BFEF39C60B7D}"/>
          </ac:spMkLst>
        </pc:spChg>
        <pc:spChg chg="mod topLvl">
          <ac:chgData name="Pooja HK" userId="3cc65448-31aa-46d7-ad90-6bac825c0ee2" providerId="ADAL" clId="{2A074B62-4FC5-440E-B518-E1596DD910E4}" dt="2024-05-02T11:32:36.789" v="2699" actId="122"/>
          <ac:spMkLst>
            <pc:docMk/>
            <pc:sldMk cId="1797630357" sldId="410"/>
            <ac:spMk id="6" creationId="{AC2E6F8E-1AE6-2DB6-B5BC-4276A9138451}"/>
          </ac:spMkLst>
        </pc:spChg>
        <pc:spChg chg="mod topLvl">
          <ac:chgData name="Pooja HK" userId="3cc65448-31aa-46d7-ad90-6bac825c0ee2" providerId="ADAL" clId="{2A074B62-4FC5-440E-B518-E1596DD910E4}" dt="2024-05-02T11:32:47.320" v="2700" actId="122"/>
          <ac:spMkLst>
            <pc:docMk/>
            <pc:sldMk cId="1797630357" sldId="410"/>
            <ac:spMk id="14" creationId="{5EAA72CD-80EF-DAF3-0BEB-B4C4D03446EA}"/>
          </ac:spMkLst>
        </pc:spChg>
        <pc:spChg chg="mod">
          <ac:chgData name="Pooja HK" userId="3cc65448-31aa-46d7-ad90-6bac825c0ee2" providerId="ADAL" clId="{2A074B62-4FC5-440E-B518-E1596DD910E4}" dt="2024-04-30T06:41:25.556" v="1700" actId="165"/>
          <ac:spMkLst>
            <pc:docMk/>
            <pc:sldMk cId="1797630357" sldId="410"/>
            <ac:spMk id="22" creationId="{50C046F3-EA56-9D02-0705-C8FF58F43C79}"/>
          </ac:spMkLst>
        </pc:spChg>
        <pc:spChg chg="mod">
          <ac:chgData name="Pooja HK" userId="3cc65448-31aa-46d7-ad90-6bac825c0ee2" providerId="ADAL" clId="{2A074B62-4FC5-440E-B518-E1596DD910E4}" dt="2024-04-30T06:41:25.556" v="1700" actId="165"/>
          <ac:spMkLst>
            <pc:docMk/>
            <pc:sldMk cId="1797630357" sldId="410"/>
            <ac:spMk id="23" creationId="{3E27D61C-83A3-E90A-6208-B0D49A91947C}"/>
          </ac:spMkLst>
        </pc:spChg>
        <pc:spChg chg="mod">
          <ac:chgData name="Pooja HK" userId="3cc65448-31aa-46d7-ad90-6bac825c0ee2" providerId="ADAL" clId="{2A074B62-4FC5-440E-B518-E1596DD910E4}" dt="2024-04-30T06:41:25.556" v="1700" actId="165"/>
          <ac:spMkLst>
            <pc:docMk/>
            <pc:sldMk cId="1797630357" sldId="410"/>
            <ac:spMk id="25" creationId="{8E1973DF-E21C-61AA-DEE0-4E6EDE7C724C}"/>
          </ac:spMkLst>
        </pc:spChg>
        <pc:spChg chg="mod">
          <ac:chgData name="Pooja HK" userId="3cc65448-31aa-46d7-ad90-6bac825c0ee2" providerId="ADAL" clId="{2A074B62-4FC5-440E-B518-E1596DD910E4}" dt="2024-04-30T06:41:25.556" v="1700" actId="165"/>
          <ac:spMkLst>
            <pc:docMk/>
            <pc:sldMk cId="1797630357" sldId="410"/>
            <ac:spMk id="26" creationId="{E7EF96EE-8FEB-0259-C05A-C8B7DF2BE27E}"/>
          </ac:spMkLst>
        </pc:spChg>
        <pc:spChg chg="mod">
          <ac:chgData name="Pooja HK" userId="3cc65448-31aa-46d7-ad90-6bac825c0ee2" providerId="ADAL" clId="{2A074B62-4FC5-440E-B518-E1596DD910E4}" dt="2024-04-30T06:41:25.556" v="1700" actId="165"/>
          <ac:spMkLst>
            <pc:docMk/>
            <pc:sldMk cId="1797630357" sldId="410"/>
            <ac:spMk id="27" creationId="{8503B517-9F5E-8341-350E-2572B2B6B739}"/>
          </ac:spMkLst>
        </pc:spChg>
        <pc:spChg chg="mod">
          <ac:chgData name="Pooja HK" userId="3cc65448-31aa-46d7-ad90-6bac825c0ee2" providerId="ADAL" clId="{2A074B62-4FC5-440E-B518-E1596DD910E4}" dt="2024-04-30T06:41:25.556" v="1700" actId="165"/>
          <ac:spMkLst>
            <pc:docMk/>
            <pc:sldMk cId="1797630357" sldId="410"/>
            <ac:spMk id="28" creationId="{A9EEDDF7-9E18-9F6E-FB78-51A6FDE3CCDD}"/>
          </ac:spMkLst>
        </pc:spChg>
        <pc:spChg chg="mod">
          <ac:chgData name="Pooja HK" userId="3cc65448-31aa-46d7-ad90-6bac825c0ee2" providerId="ADAL" clId="{2A074B62-4FC5-440E-B518-E1596DD910E4}" dt="2024-04-30T06:41:25.556" v="1700" actId="165"/>
          <ac:spMkLst>
            <pc:docMk/>
            <pc:sldMk cId="1797630357" sldId="410"/>
            <ac:spMk id="29" creationId="{37DEC40B-04C4-01E6-3CCA-376C388C39DB}"/>
          </ac:spMkLst>
        </pc:spChg>
        <pc:spChg chg="mod">
          <ac:chgData name="Pooja HK" userId="3cc65448-31aa-46d7-ad90-6bac825c0ee2" providerId="ADAL" clId="{2A074B62-4FC5-440E-B518-E1596DD910E4}" dt="2024-04-30T06:41:25.556" v="1700" actId="165"/>
          <ac:spMkLst>
            <pc:docMk/>
            <pc:sldMk cId="1797630357" sldId="410"/>
            <ac:spMk id="30" creationId="{49BB9F5C-AFF3-FF8C-326F-838E414FAD99}"/>
          </ac:spMkLst>
        </pc:spChg>
        <pc:spChg chg="mod">
          <ac:chgData name="Pooja HK" userId="3cc65448-31aa-46d7-ad90-6bac825c0ee2" providerId="ADAL" clId="{2A074B62-4FC5-440E-B518-E1596DD910E4}" dt="2024-04-30T06:41:25.556" v="1700" actId="165"/>
          <ac:spMkLst>
            <pc:docMk/>
            <pc:sldMk cId="1797630357" sldId="410"/>
            <ac:spMk id="31" creationId="{EC470D07-50B4-71C3-0078-7C340ADAEA3F}"/>
          </ac:spMkLst>
        </pc:spChg>
        <pc:spChg chg="mod">
          <ac:chgData name="Pooja HK" userId="3cc65448-31aa-46d7-ad90-6bac825c0ee2" providerId="ADAL" clId="{2A074B62-4FC5-440E-B518-E1596DD910E4}" dt="2024-04-30T06:41:25.556" v="1700" actId="165"/>
          <ac:spMkLst>
            <pc:docMk/>
            <pc:sldMk cId="1797630357" sldId="410"/>
            <ac:spMk id="32" creationId="{278E605B-7261-FC88-9EB5-223C9F256F92}"/>
          </ac:spMkLst>
        </pc:spChg>
        <pc:spChg chg="mod">
          <ac:chgData name="Pooja HK" userId="3cc65448-31aa-46d7-ad90-6bac825c0ee2" providerId="ADAL" clId="{2A074B62-4FC5-440E-B518-E1596DD910E4}" dt="2024-04-30T06:41:25.556" v="1700" actId="165"/>
          <ac:spMkLst>
            <pc:docMk/>
            <pc:sldMk cId="1797630357" sldId="410"/>
            <ac:spMk id="33" creationId="{7764D227-17FB-F55E-6824-201FCE78C514}"/>
          </ac:spMkLst>
        </pc:spChg>
        <pc:spChg chg="mod">
          <ac:chgData name="Pooja HK" userId="3cc65448-31aa-46d7-ad90-6bac825c0ee2" providerId="ADAL" clId="{2A074B62-4FC5-440E-B518-E1596DD910E4}" dt="2024-04-30T06:41:25.556" v="1700" actId="165"/>
          <ac:spMkLst>
            <pc:docMk/>
            <pc:sldMk cId="1797630357" sldId="410"/>
            <ac:spMk id="34" creationId="{E321FD08-1693-F3E1-B720-BCBFB211394B}"/>
          </ac:spMkLst>
        </pc:spChg>
        <pc:spChg chg="mod">
          <ac:chgData name="Pooja HK" userId="3cc65448-31aa-46d7-ad90-6bac825c0ee2" providerId="ADAL" clId="{2A074B62-4FC5-440E-B518-E1596DD910E4}" dt="2024-04-30T06:41:25.556" v="1700" actId="165"/>
          <ac:spMkLst>
            <pc:docMk/>
            <pc:sldMk cId="1797630357" sldId="410"/>
            <ac:spMk id="35" creationId="{F9EBE817-78DF-487B-0438-516685BD4715}"/>
          </ac:spMkLst>
        </pc:spChg>
        <pc:spChg chg="mod">
          <ac:chgData name="Pooja HK" userId="3cc65448-31aa-46d7-ad90-6bac825c0ee2" providerId="ADAL" clId="{2A074B62-4FC5-440E-B518-E1596DD910E4}" dt="2024-04-30T06:41:25.556" v="1700" actId="165"/>
          <ac:spMkLst>
            <pc:docMk/>
            <pc:sldMk cId="1797630357" sldId="410"/>
            <ac:spMk id="36" creationId="{FB091C7B-400A-897A-8638-A06D78CD96A5}"/>
          </ac:spMkLst>
        </pc:spChg>
        <pc:spChg chg="mod">
          <ac:chgData name="Pooja HK" userId="3cc65448-31aa-46d7-ad90-6bac825c0ee2" providerId="ADAL" clId="{2A074B62-4FC5-440E-B518-E1596DD910E4}" dt="2024-04-30T06:41:25.556" v="1700" actId="165"/>
          <ac:spMkLst>
            <pc:docMk/>
            <pc:sldMk cId="1797630357" sldId="410"/>
            <ac:spMk id="37" creationId="{179A1077-8C10-DA36-168C-46EB50956D4E}"/>
          </ac:spMkLst>
        </pc:spChg>
        <pc:spChg chg="mod">
          <ac:chgData name="Pooja HK" userId="3cc65448-31aa-46d7-ad90-6bac825c0ee2" providerId="ADAL" clId="{2A074B62-4FC5-440E-B518-E1596DD910E4}" dt="2024-04-30T06:41:25.556" v="1700" actId="165"/>
          <ac:spMkLst>
            <pc:docMk/>
            <pc:sldMk cId="1797630357" sldId="410"/>
            <ac:spMk id="38" creationId="{B604A590-0E4E-FC69-A724-92BAF9CC9145}"/>
          </ac:spMkLst>
        </pc:spChg>
        <pc:spChg chg="mod">
          <ac:chgData name="Pooja HK" userId="3cc65448-31aa-46d7-ad90-6bac825c0ee2" providerId="ADAL" clId="{2A074B62-4FC5-440E-B518-E1596DD910E4}" dt="2024-04-30T06:41:25.556" v="1700" actId="165"/>
          <ac:spMkLst>
            <pc:docMk/>
            <pc:sldMk cId="1797630357" sldId="410"/>
            <ac:spMk id="39" creationId="{C8E69ACA-679D-3781-A445-586B3B44B6B7}"/>
          </ac:spMkLst>
        </pc:spChg>
        <pc:spChg chg="mod">
          <ac:chgData name="Pooja HK" userId="3cc65448-31aa-46d7-ad90-6bac825c0ee2" providerId="ADAL" clId="{2A074B62-4FC5-440E-B518-E1596DD910E4}" dt="2024-04-30T06:41:25.556" v="1700" actId="165"/>
          <ac:spMkLst>
            <pc:docMk/>
            <pc:sldMk cId="1797630357" sldId="410"/>
            <ac:spMk id="40" creationId="{9A5311FD-8EBF-E660-29E0-E9E261A4CD4E}"/>
          </ac:spMkLst>
        </pc:spChg>
        <pc:spChg chg="mod">
          <ac:chgData name="Pooja HK" userId="3cc65448-31aa-46d7-ad90-6bac825c0ee2" providerId="ADAL" clId="{2A074B62-4FC5-440E-B518-E1596DD910E4}" dt="2024-04-30T06:41:25.556" v="1700" actId="165"/>
          <ac:spMkLst>
            <pc:docMk/>
            <pc:sldMk cId="1797630357" sldId="410"/>
            <ac:spMk id="41" creationId="{2BB82FED-7BDB-F8E7-0FC4-21127EC2CD94}"/>
          </ac:spMkLst>
        </pc:spChg>
        <pc:spChg chg="mod">
          <ac:chgData name="Pooja HK" userId="3cc65448-31aa-46d7-ad90-6bac825c0ee2" providerId="ADAL" clId="{2A074B62-4FC5-440E-B518-E1596DD910E4}" dt="2024-04-30T06:41:25.556" v="1700" actId="165"/>
          <ac:spMkLst>
            <pc:docMk/>
            <pc:sldMk cId="1797630357" sldId="410"/>
            <ac:spMk id="42" creationId="{FEED8BB2-43AD-DC51-3B2F-76A78826ADAE}"/>
          </ac:spMkLst>
        </pc:spChg>
        <pc:grpChg chg="del">
          <ac:chgData name="Pooja HK" userId="3cc65448-31aa-46d7-ad90-6bac825c0ee2" providerId="ADAL" clId="{2A074B62-4FC5-440E-B518-E1596DD910E4}" dt="2024-04-29T16:24:53.627" v="543" actId="478"/>
          <ac:grpSpMkLst>
            <pc:docMk/>
            <pc:sldMk cId="1797630357" sldId="410"/>
            <ac:grpSpMk id="2" creationId="{7A4F73FA-186A-2C24-1D57-BF0C87D1DD87}"/>
          </ac:grpSpMkLst>
        </pc:grpChg>
        <pc:grpChg chg="add mod">
          <ac:chgData name="Pooja HK" userId="3cc65448-31aa-46d7-ad90-6bac825c0ee2" providerId="ADAL" clId="{2A074B62-4FC5-440E-B518-E1596DD910E4}" dt="2024-04-30T06:41:18.880" v="1699" actId="338"/>
          <ac:grpSpMkLst>
            <pc:docMk/>
            <pc:sldMk cId="1797630357" sldId="410"/>
            <ac:grpSpMk id="2" creationId="{9D85B6A3-937C-E80E-7D1B-D4551128D923}"/>
          </ac:grpSpMkLst>
        </pc:grpChg>
        <pc:grpChg chg="add del mod">
          <ac:chgData name="Pooja HK" userId="3cc65448-31aa-46d7-ad90-6bac825c0ee2" providerId="ADAL" clId="{2A074B62-4FC5-440E-B518-E1596DD910E4}" dt="2024-04-30T06:41:06.233" v="1693" actId="165"/>
          <ac:grpSpMkLst>
            <pc:docMk/>
            <pc:sldMk cId="1797630357" sldId="410"/>
            <ac:grpSpMk id="3" creationId="{5ECEB766-10F1-74CF-5A8A-CCC9A0CB77EC}"/>
          </ac:grpSpMkLst>
        </pc:grpChg>
        <pc:grpChg chg="del mod topLvl">
          <ac:chgData name="Pooja HK" userId="3cc65448-31aa-46d7-ad90-6bac825c0ee2" providerId="ADAL" clId="{2A074B62-4FC5-440E-B518-E1596DD910E4}" dt="2024-04-30T06:41:25.556" v="1700" actId="165"/>
          <ac:grpSpMkLst>
            <pc:docMk/>
            <pc:sldMk cId="1797630357" sldId="410"/>
            <ac:grpSpMk id="7" creationId="{84D15EE9-071D-8F41-82BC-ABB0556CB8C7}"/>
          </ac:grpSpMkLst>
        </pc:grpChg>
        <pc:grpChg chg="mod topLvl">
          <ac:chgData name="Pooja HK" userId="3cc65448-31aa-46d7-ad90-6bac825c0ee2" providerId="ADAL" clId="{2A074B62-4FC5-440E-B518-E1596DD910E4}" dt="2024-04-30T06:41:43.265" v="1716" actId="164"/>
          <ac:grpSpMkLst>
            <pc:docMk/>
            <pc:sldMk cId="1797630357" sldId="410"/>
            <ac:grpSpMk id="8" creationId="{9FC68124-0720-81C3-B5CF-4A40603C9BF8}"/>
          </ac:grpSpMkLst>
        </pc:grpChg>
        <pc:grpChg chg="mod topLvl">
          <ac:chgData name="Pooja HK" userId="3cc65448-31aa-46d7-ad90-6bac825c0ee2" providerId="ADAL" clId="{2A074B62-4FC5-440E-B518-E1596DD910E4}" dt="2024-04-30T06:41:43.265" v="1716" actId="164"/>
          <ac:grpSpMkLst>
            <pc:docMk/>
            <pc:sldMk cId="1797630357" sldId="410"/>
            <ac:grpSpMk id="9" creationId="{E8A4DB66-2DBB-DAF6-EB87-51AF96EFEA86}"/>
          </ac:grpSpMkLst>
        </pc:grpChg>
        <pc:grpChg chg="mod topLvl">
          <ac:chgData name="Pooja HK" userId="3cc65448-31aa-46d7-ad90-6bac825c0ee2" providerId="ADAL" clId="{2A074B62-4FC5-440E-B518-E1596DD910E4}" dt="2024-04-30T06:41:43.265" v="1716" actId="164"/>
          <ac:grpSpMkLst>
            <pc:docMk/>
            <pc:sldMk cId="1797630357" sldId="410"/>
            <ac:grpSpMk id="10" creationId="{9E1A9EE0-4D5E-E5EF-A807-828DEAC6E81A}"/>
          </ac:grpSpMkLst>
        </pc:grpChg>
        <pc:grpChg chg="mod topLvl">
          <ac:chgData name="Pooja HK" userId="3cc65448-31aa-46d7-ad90-6bac825c0ee2" providerId="ADAL" clId="{2A074B62-4FC5-440E-B518-E1596DD910E4}" dt="2024-04-30T06:41:43.265" v="1716" actId="164"/>
          <ac:grpSpMkLst>
            <pc:docMk/>
            <pc:sldMk cId="1797630357" sldId="410"/>
            <ac:grpSpMk id="11" creationId="{15305A76-B6C5-0893-8D3B-7F6EE23A6AF7}"/>
          </ac:grpSpMkLst>
        </pc:grpChg>
        <pc:grpChg chg="mod topLvl">
          <ac:chgData name="Pooja HK" userId="3cc65448-31aa-46d7-ad90-6bac825c0ee2" providerId="ADAL" clId="{2A074B62-4FC5-440E-B518-E1596DD910E4}" dt="2024-04-30T06:41:43.265" v="1716" actId="164"/>
          <ac:grpSpMkLst>
            <pc:docMk/>
            <pc:sldMk cId="1797630357" sldId="410"/>
            <ac:grpSpMk id="12" creationId="{AEB3062A-CC16-2F17-AE82-6E0200F24A7E}"/>
          </ac:grpSpMkLst>
        </pc:grpChg>
        <pc:grpChg chg="mod topLvl">
          <ac:chgData name="Pooja HK" userId="3cc65448-31aa-46d7-ad90-6bac825c0ee2" providerId="ADAL" clId="{2A074B62-4FC5-440E-B518-E1596DD910E4}" dt="2024-04-30T06:41:43.265" v="1716" actId="164"/>
          <ac:grpSpMkLst>
            <pc:docMk/>
            <pc:sldMk cId="1797630357" sldId="410"/>
            <ac:grpSpMk id="13" creationId="{78241F0B-24CC-0372-6075-AA1355E05E35}"/>
          </ac:grpSpMkLst>
        </pc:grpChg>
        <pc:grpChg chg="add mod">
          <ac:chgData name="Pooja HK" userId="3cc65448-31aa-46d7-ad90-6bac825c0ee2" providerId="ADAL" clId="{2A074B62-4FC5-440E-B518-E1596DD910E4}" dt="2024-04-30T06:41:43.265" v="1716" actId="164"/>
          <ac:grpSpMkLst>
            <pc:docMk/>
            <pc:sldMk cId="1797630357" sldId="410"/>
            <ac:grpSpMk id="16" creationId="{9DA24192-4160-4693-EE79-C5F6A8FA470D}"/>
          </ac:grpSpMkLst>
        </pc:grpChg>
        <pc:cxnChg chg="mod topLvl">
          <ac:chgData name="Pooja HK" userId="3cc65448-31aa-46d7-ad90-6bac825c0ee2" providerId="ADAL" clId="{2A074B62-4FC5-440E-B518-E1596DD910E4}" dt="2024-04-30T06:41:43.265" v="1716" actId="164"/>
          <ac:cxnSpMkLst>
            <pc:docMk/>
            <pc:sldMk cId="1797630357" sldId="410"/>
            <ac:cxnSpMk id="15" creationId="{6AC4617A-3CA2-3C88-47A3-B96F74A71C46}"/>
          </ac:cxnSpMkLst>
        </pc:cxnChg>
        <pc:cxnChg chg="mod topLvl">
          <ac:chgData name="Pooja HK" userId="3cc65448-31aa-46d7-ad90-6bac825c0ee2" providerId="ADAL" clId="{2A074B62-4FC5-440E-B518-E1596DD910E4}" dt="2024-04-30T06:41:43.265" v="1716" actId="164"/>
          <ac:cxnSpMkLst>
            <pc:docMk/>
            <pc:sldMk cId="1797630357" sldId="410"/>
            <ac:cxnSpMk id="19" creationId="{7B9AC78F-ADA7-9FC7-729A-27003B1C4200}"/>
          </ac:cxnSpMkLst>
        </pc:cxnChg>
        <pc:cxnChg chg="mod topLvl">
          <ac:chgData name="Pooja HK" userId="3cc65448-31aa-46d7-ad90-6bac825c0ee2" providerId="ADAL" clId="{2A074B62-4FC5-440E-B518-E1596DD910E4}" dt="2024-04-30T06:41:43.265" v="1716" actId="164"/>
          <ac:cxnSpMkLst>
            <pc:docMk/>
            <pc:sldMk cId="1797630357" sldId="410"/>
            <ac:cxnSpMk id="20" creationId="{3A5A8D4C-F8AB-B16F-A805-64B3C65E53E9}"/>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10T15:25:44.613" v="1" actId="2056"/>
              <pc2:cmMkLst xmlns:pc2="http://schemas.microsoft.com/office/powerpoint/2019/9/main/command">
                <pc:docMk/>
                <pc:sldMk cId="1797630357" sldId="410"/>
                <pc2:cmMk id="{D16D9871-87FC-4CEF-B3D2-51B027A5754B}"/>
              </pc2:cmMkLst>
            </pc226:cmChg>
            <pc226:cmChg xmlns:pc226="http://schemas.microsoft.com/office/powerpoint/2022/06/main/command" chg="del mod">
              <pc226:chgData name="Pooja HK" userId="3cc65448-31aa-46d7-ad90-6bac825c0ee2" providerId="ADAL" clId="{2A074B62-4FC5-440E-B518-E1596DD910E4}" dt="2024-05-02T11:31:57.032" v="2668"/>
              <pc2:cmMkLst xmlns:pc2="http://schemas.microsoft.com/office/powerpoint/2019/9/main/command">
                <pc:docMk/>
                <pc:sldMk cId="1797630357" sldId="410"/>
                <pc2:cmMk id="{6ED1509D-BF56-4BBB-95E5-864664763A34}"/>
              </pc2:cmMkLst>
            </pc226:cmChg>
            <pc226:cmChg xmlns:pc226="http://schemas.microsoft.com/office/powerpoint/2022/06/main/command" chg="">
              <pc226:chgData name="Pooja HK" userId="3cc65448-31aa-46d7-ad90-6bac825c0ee2" providerId="ADAL" clId="{2A074B62-4FC5-440E-B518-E1596DD910E4}" dt="2024-04-29T16:25:42.464" v="562"/>
              <pc2:cmMkLst xmlns:pc2="http://schemas.microsoft.com/office/powerpoint/2019/9/main/command">
                <pc:docMk/>
                <pc:sldMk cId="1797630357" sldId="410"/>
                <pc2:cmMk id="{32AFB6B8-FBCF-4CF4-B135-8C8E513666A0}"/>
              </pc2:cmMkLst>
              <pc226:cmRplyChg chg="add">
                <pc226:chgData name="Pooja HK" userId="3cc65448-31aa-46d7-ad90-6bac825c0ee2" providerId="ADAL" clId="{2A074B62-4FC5-440E-B518-E1596DD910E4}" dt="2024-04-29T16:25:42.464" v="562"/>
                <pc2:cmRplyMkLst xmlns:pc2="http://schemas.microsoft.com/office/powerpoint/2019/9/main/command">
                  <pc:docMk/>
                  <pc:sldMk cId="1797630357" sldId="410"/>
                  <pc2:cmMk id="{32AFB6B8-FBCF-4CF4-B135-8C8E513666A0}"/>
                  <pc2:cmRplyMk id="{E351EF38-2096-47B4-AB8C-BF08716EF805}"/>
                </pc2:cmRplyMkLst>
              </pc226:cmRplyChg>
            </pc226:cmChg>
          </p:ext>
        </pc:extLst>
      </pc:sldChg>
      <pc:sldChg chg="del">
        <pc:chgData name="Pooja HK" userId="3cc65448-31aa-46d7-ad90-6bac825c0ee2" providerId="ADAL" clId="{2A074B62-4FC5-440E-B518-E1596DD910E4}" dt="2024-04-29T15:33:51.677" v="346" actId="47"/>
        <pc:sldMkLst>
          <pc:docMk/>
          <pc:sldMk cId="4287642773" sldId="413"/>
        </pc:sldMkLst>
      </pc:sldChg>
      <pc:sldChg chg="delCm modCm">
        <pc:chgData name="Pooja HK" userId="3cc65448-31aa-46d7-ad90-6bac825c0ee2" providerId="ADAL" clId="{2A074B62-4FC5-440E-B518-E1596DD910E4}" dt="2024-05-01T03:12:29.587" v="2185"/>
        <pc:sldMkLst>
          <pc:docMk/>
          <pc:sldMk cId="3882709920" sldId="416"/>
        </pc:sldMkLst>
        <pc:extLst>
          <p:ext xmlns:p="http://schemas.openxmlformats.org/presentationml/2006/main" uri="{D6D511B9-2390-475A-947B-AFAB55BFBCF1}">
            <pc226:cmChg xmlns:pc226="http://schemas.microsoft.com/office/powerpoint/2022/06/main/command" chg="del mod">
              <pc226:chgData name="Pooja HK" userId="3cc65448-31aa-46d7-ad90-6bac825c0ee2" providerId="ADAL" clId="{2A074B62-4FC5-440E-B518-E1596DD910E4}" dt="2024-05-01T03:12:29.587" v="2185"/>
              <pc2:cmMkLst xmlns:pc2="http://schemas.microsoft.com/office/powerpoint/2019/9/main/command">
                <pc:docMk/>
                <pc:sldMk cId="3882709920" sldId="416"/>
                <pc2:cmMk id="{B4158482-E536-4B64-9509-E13FBE180719}"/>
              </pc2:cmMkLst>
            </pc226:cmChg>
          </p:ext>
        </pc:extLst>
      </pc:sldChg>
      <pc:sldChg chg="modSp mod">
        <pc:chgData name="Pooja HK" userId="3cc65448-31aa-46d7-ad90-6bac825c0ee2" providerId="ADAL" clId="{2A074B62-4FC5-440E-B518-E1596DD910E4}" dt="2024-04-30T06:35:37.619" v="1692" actId="33524"/>
        <pc:sldMkLst>
          <pc:docMk/>
          <pc:sldMk cId="804811436" sldId="418"/>
        </pc:sldMkLst>
        <pc:spChg chg="mod">
          <ac:chgData name="Pooja HK" userId="3cc65448-31aa-46d7-ad90-6bac825c0ee2" providerId="ADAL" clId="{2A074B62-4FC5-440E-B518-E1596DD910E4}" dt="2024-04-30T06:35:37.619" v="1692" actId="33524"/>
          <ac:spMkLst>
            <pc:docMk/>
            <pc:sldMk cId="804811436" sldId="418"/>
            <ac:spMk id="5" creationId="{9AD90C7F-360E-F6F5-A8B6-6F6FF157015C}"/>
          </ac:spMkLst>
        </pc:spChg>
      </pc:sldChg>
      <pc:sldChg chg="addSp delSp modSp mod modCm">
        <pc:chgData name="Pooja HK" userId="3cc65448-31aa-46d7-ad90-6bac825c0ee2" providerId="ADAL" clId="{2A074B62-4FC5-440E-B518-E1596DD910E4}" dt="2024-04-30T06:26:03.082" v="1597" actId="478"/>
        <pc:sldMkLst>
          <pc:docMk/>
          <pc:sldMk cId="442963735" sldId="419"/>
        </pc:sldMkLst>
        <pc:spChg chg="mod">
          <ac:chgData name="Pooja HK" userId="3cc65448-31aa-46d7-ad90-6bac825c0ee2" providerId="ADAL" clId="{2A074B62-4FC5-440E-B518-E1596DD910E4}" dt="2024-04-30T06:23:07.352" v="1425" actId="571"/>
          <ac:spMkLst>
            <pc:docMk/>
            <pc:sldMk cId="442963735" sldId="419"/>
            <ac:spMk id="6" creationId="{FBC557D3-2F47-F8DE-F421-C16698F18E35}"/>
          </ac:spMkLst>
        </pc:spChg>
        <pc:spChg chg="mod">
          <ac:chgData name="Pooja HK" userId="3cc65448-31aa-46d7-ad90-6bac825c0ee2" providerId="ADAL" clId="{2A074B62-4FC5-440E-B518-E1596DD910E4}" dt="2024-04-30T06:23:07.352" v="1425" actId="571"/>
          <ac:spMkLst>
            <pc:docMk/>
            <pc:sldMk cId="442963735" sldId="419"/>
            <ac:spMk id="7" creationId="{BC60D7F8-A4A4-7EA7-C85A-AE6871D52368}"/>
          </ac:spMkLst>
        </pc:spChg>
        <pc:spChg chg="mod">
          <ac:chgData name="Pooja HK" userId="3cc65448-31aa-46d7-ad90-6bac825c0ee2" providerId="ADAL" clId="{2A074B62-4FC5-440E-B518-E1596DD910E4}" dt="2024-04-30T06:23:07.352" v="1425" actId="571"/>
          <ac:spMkLst>
            <pc:docMk/>
            <pc:sldMk cId="442963735" sldId="419"/>
            <ac:spMk id="13" creationId="{9FC0CB01-191A-B780-CA5B-7EE452E403C7}"/>
          </ac:spMkLst>
        </pc:spChg>
        <pc:spChg chg="mod">
          <ac:chgData name="Pooja HK" userId="3cc65448-31aa-46d7-ad90-6bac825c0ee2" providerId="ADAL" clId="{2A074B62-4FC5-440E-B518-E1596DD910E4}" dt="2024-04-30T06:18:46.538" v="1329" actId="20577"/>
          <ac:spMkLst>
            <pc:docMk/>
            <pc:sldMk cId="442963735" sldId="419"/>
            <ac:spMk id="19" creationId="{C1F06ECA-1B5C-ED04-5DF7-F3DAFE393B3A}"/>
          </ac:spMkLst>
        </pc:spChg>
        <pc:spChg chg="mod">
          <ac:chgData name="Pooja HK" userId="3cc65448-31aa-46d7-ad90-6bac825c0ee2" providerId="ADAL" clId="{2A074B62-4FC5-440E-B518-E1596DD910E4}" dt="2024-04-30T06:23:07.352" v="1425" actId="571"/>
          <ac:spMkLst>
            <pc:docMk/>
            <pc:sldMk cId="442963735" sldId="419"/>
            <ac:spMk id="20" creationId="{ECC1B24A-2B10-EF2C-8BB5-63C046572297}"/>
          </ac:spMkLst>
        </pc:spChg>
        <pc:spChg chg="mod">
          <ac:chgData name="Pooja HK" userId="3cc65448-31aa-46d7-ad90-6bac825c0ee2" providerId="ADAL" clId="{2A074B62-4FC5-440E-B518-E1596DD910E4}" dt="2024-04-30T06:23:07.352" v="1425" actId="571"/>
          <ac:spMkLst>
            <pc:docMk/>
            <pc:sldMk cId="442963735" sldId="419"/>
            <ac:spMk id="21" creationId="{F2D4882C-C7AE-83FB-3E42-BCF24850A3F6}"/>
          </ac:spMkLst>
        </pc:spChg>
        <pc:spChg chg="mod">
          <ac:chgData name="Pooja HK" userId="3cc65448-31aa-46d7-ad90-6bac825c0ee2" providerId="ADAL" clId="{2A074B62-4FC5-440E-B518-E1596DD910E4}" dt="2024-04-30T06:23:07.352" v="1425" actId="571"/>
          <ac:spMkLst>
            <pc:docMk/>
            <pc:sldMk cId="442963735" sldId="419"/>
            <ac:spMk id="22" creationId="{A4462332-6E7D-BDD5-493D-0013890D2454}"/>
          </ac:spMkLst>
        </pc:spChg>
        <pc:spChg chg="mod">
          <ac:chgData name="Pooja HK" userId="3cc65448-31aa-46d7-ad90-6bac825c0ee2" providerId="ADAL" clId="{2A074B62-4FC5-440E-B518-E1596DD910E4}" dt="2024-04-30T06:23:07.352" v="1425" actId="571"/>
          <ac:spMkLst>
            <pc:docMk/>
            <pc:sldMk cId="442963735" sldId="419"/>
            <ac:spMk id="23" creationId="{341DC1DB-B50D-DCC1-D583-E5424CB1D301}"/>
          </ac:spMkLst>
        </pc:spChg>
        <pc:spChg chg="mod">
          <ac:chgData name="Pooja HK" userId="3cc65448-31aa-46d7-ad90-6bac825c0ee2" providerId="ADAL" clId="{2A074B62-4FC5-440E-B518-E1596DD910E4}" dt="2024-04-30T06:23:07.352" v="1425" actId="571"/>
          <ac:spMkLst>
            <pc:docMk/>
            <pc:sldMk cId="442963735" sldId="419"/>
            <ac:spMk id="25" creationId="{921EACDA-A9AC-3CD7-03A1-1159FEA027FB}"/>
          </ac:spMkLst>
        </pc:spChg>
        <pc:spChg chg="mod">
          <ac:chgData name="Pooja HK" userId="3cc65448-31aa-46d7-ad90-6bac825c0ee2" providerId="ADAL" clId="{2A074B62-4FC5-440E-B518-E1596DD910E4}" dt="2024-04-30T06:23:07.352" v="1425" actId="571"/>
          <ac:spMkLst>
            <pc:docMk/>
            <pc:sldMk cId="442963735" sldId="419"/>
            <ac:spMk id="26" creationId="{83142C91-F1F1-FDFD-3A1B-F5E14C94B30B}"/>
          </ac:spMkLst>
        </pc:spChg>
        <pc:spChg chg="add del mod">
          <ac:chgData name="Pooja HK" userId="3cc65448-31aa-46d7-ad90-6bac825c0ee2" providerId="ADAL" clId="{2A074B62-4FC5-440E-B518-E1596DD910E4}" dt="2024-04-30T06:25:54.495" v="1593" actId="478"/>
          <ac:spMkLst>
            <pc:docMk/>
            <pc:sldMk cId="442963735" sldId="419"/>
            <ac:spMk id="27" creationId="{0E6A5FBD-0D82-1FE2-986A-688BF03CB0CA}"/>
          </ac:spMkLst>
        </pc:spChg>
        <pc:spChg chg="mod">
          <ac:chgData name="Pooja HK" userId="3cc65448-31aa-46d7-ad90-6bac825c0ee2" providerId="ADAL" clId="{2A074B62-4FC5-440E-B518-E1596DD910E4}" dt="2024-04-30T06:20:13.149" v="1412" actId="20577"/>
          <ac:spMkLst>
            <pc:docMk/>
            <pc:sldMk cId="442963735" sldId="419"/>
            <ac:spMk id="29" creationId="{CA4E3D12-8496-0F53-DD36-29BDD56F82B1}"/>
          </ac:spMkLst>
        </pc:spChg>
        <pc:spChg chg="add del mod">
          <ac:chgData name="Pooja HK" userId="3cc65448-31aa-46d7-ad90-6bac825c0ee2" providerId="ADAL" clId="{2A074B62-4FC5-440E-B518-E1596DD910E4}" dt="2024-04-30T06:26:00.674" v="1596" actId="478"/>
          <ac:spMkLst>
            <pc:docMk/>
            <pc:sldMk cId="442963735" sldId="419"/>
            <ac:spMk id="30" creationId="{16732E33-A9EB-E574-C101-5DED4ED9127C}"/>
          </ac:spMkLst>
        </pc:spChg>
        <pc:spChg chg="add del mod">
          <ac:chgData name="Pooja HK" userId="3cc65448-31aa-46d7-ad90-6bac825c0ee2" providerId="ADAL" clId="{2A074B62-4FC5-440E-B518-E1596DD910E4}" dt="2024-04-30T06:26:03.082" v="1597" actId="478"/>
          <ac:spMkLst>
            <pc:docMk/>
            <pc:sldMk cId="442963735" sldId="419"/>
            <ac:spMk id="31" creationId="{B8BC78D4-4FD5-D582-A205-767A5F07629C}"/>
          </ac:spMkLst>
        </pc:spChg>
        <pc:spChg chg="mod">
          <ac:chgData name="Pooja HK" userId="3cc65448-31aa-46d7-ad90-6bac825c0ee2" providerId="ADAL" clId="{2A074B62-4FC5-440E-B518-E1596DD910E4}" dt="2024-04-30T06:19:00.441" v="1334" actId="20577"/>
          <ac:spMkLst>
            <pc:docMk/>
            <pc:sldMk cId="442963735" sldId="419"/>
            <ac:spMk id="49" creationId="{4238DEA2-3A9D-AB21-69D6-37DDD947CD50}"/>
          </ac:spMkLst>
        </pc:spChg>
        <pc:spChg chg="mod">
          <ac:chgData name="Pooja HK" userId="3cc65448-31aa-46d7-ad90-6bac825c0ee2" providerId="ADAL" clId="{2A074B62-4FC5-440E-B518-E1596DD910E4}" dt="2024-04-30T06:23:18.233" v="1428" actId="1035"/>
          <ac:spMkLst>
            <pc:docMk/>
            <pc:sldMk cId="442963735" sldId="419"/>
            <ac:spMk id="53" creationId="{F0FD8741-EEC8-BB31-459F-DB82D6C014EA}"/>
          </ac:spMkLst>
        </pc:spChg>
        <pc:spChg chg="mod">
          <ac:chgData name="Pooja HK" userId="3cc65448-31aa-46d7-ad90-6bac825c0ee2" providerId="ADAL" clId="{2A074B62-4FC5-440E-B518-E1596DD910E4}" dt="2024-04-30T06:23:18.233" v="1428" actId="1035"/>
          <ac:spMkLst>
            <pc:docMk/>
            <pc:sldMk cId="442963735" sldId="419"/>
            <ac:spMk id="54" creationId="{D759C97E-E967-B4F2-E915-36BE7D3CDF49}"/>
          </ac:spMkLst>
        </pc:spChg>
        <pc:spChg chg="mod">
          <ac:chgData name="Pooja HK" userId="3cc65448-31aa-46d7-ad90-6bac825c0ee2" providerId="ADAL" clId="{2A074B62-4FC5-440E-B518-E1596DD910E4}" dt="2024-04-30T06:23:18.233" v="1428" actId="1035"/>
          <ac:spMkLst>
            <pc:docMk/>
            <pc:sldMk cId="442963735" sldId="419"/>
            <ac:spMk id="55" creationId="{05558497-7A6C-1F11-A6A7-6E79B1F884FE}"/>
          </ac:spMkLst>
        </pc:spChg>
        <pc:grpChg chg="add del mod">
          <ac:chgData name="Pooja HK" userId="3cc65448-31aa-46d7-ad90-6bac825c0ee2" providerId="ADAL" clId="{2A074B62-4FC5-440E-B518-E1596DD910E4}" dt="2024-04-30T06:25:48.664" v="1591" actId="478"/>
          <ac:grpSpMkLst>
            <pc:docMk/>
            <pc:sldMk cId="442963735" sldId="419"/>
            <ac:grpSpMk id="2" creationId="{874CC730-7A0B-64F4-7C6E-CBDB8ED60001}"/>
          </ac:grpSpMkLst>
        </pc:grpChg>
        <pc:grpChg chg="mod">
          <ac:chgData name="Pooja HK" userId="3cc65448-31aa-46d7-ad90-6bac825c0ee2" providerId="ADAL" clId="{2A074B62-4FC5-440E-B518-E1596DD910E4}" dt="2024-04-30T06:23:07.352" v="1425" actId="571"/>
          <ac:grpSpMkLst>
            <pc:docMk/>
            <pc:sldMk cId="442963735" sldId="419"/>
            <ac:grpSpMk id="4" creationId="{695DD6CA-E3D8-779A-3FF6-C034F2620931}"/>
          </ac:grpSpMkLst>
        </pc:grpChg>
        <pc:grpChg chg="add del mod">
          <ac:chgData name="Pooja HK" userId="3cc65448-31aa-46d7-ad90-6bac825c0ee2" providerId="ADAL" clId="{2A074B62-4FC5-440E-B518-E1596DD910E4}" dt="2024-04-30T06:25:57.874" v="1595" actId="1076"/>
          <ac:grpSpMkLst>
            <pc:docMk/>
            <pc:sldMk cId="442963735" sldId="419"/>
            <ac:grpSpMk id="8" creationId="{B311BA7E-7B0B-5131-EB8D-262FFBC66708}"/>
          </ac:grpSpMkLst>
        </pc:grpChg>
        <pc:grpChg chg="mod">
          <ac:chgData name="Pooja HK" userId="3cc65448-31aa-46d7-ad90-6bac825c0ee2" providerId="ADAL" clId="{2A074B62-4FC5-440E-B518-E1596DD910E4}" dt="2024-04-30T06:23:07.352" v="1425" actId="571"/>
          <ac:grpSpMkLst>
            <pc:docMk/>
            <pc:sldMk cId="442963735" sldId="419"/>
            <ac:grpSpMk id="11" creationId="{F7786136-4702-5ED1-4D50-C323E91563C9}"/>
          </ac:grpSpMkLst>
        </pc:grpChg>
        <pc:grpChg chg="mod">
          <ac:chgData name="Pooja HK" userId="3cc65448-31aa-46d7-ad90-6bac825c0ee2" providerId="ADAL" clId="{2A074B62-4FC5-440E-B518-E1596DD910E4}" dt="2024-04-30T06:23:07.352" v="1425" actId="571"/>
          <ac:grpSpMkLst>
            <pc:docMk/>
            <pc:sldMk cId="442963735" sldId="419"/>
            <ac:grpSpMk id="16" creationId="{5E39D15D-2EFC-C7F7-46BF-9F6E853062C7}"/>
          </ac:grpSpMkLst>
        </pc:gr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30T06:25:29.852" v="1552" actId="478"/>
              <pc2:cmMkLst xmlns:pc2="http://schemas.microsoft.com/office/powerpoint/2019/9/main/command">
                <pc:docMk/>
                <pc:sldMk cId="442963735" sldId="419"/>
                <pc2:cmMk id="{1FC1E2AD-9B00-4D7E-A4CB-57FCF2CC12B2}"/>
              </pc2:cmMkLst>
              <pc226:cmRplyChg chg="add">
                <pc226:chgData name="Pooja HK" userId="3cc65448-31aa-46d7-ad90-6bac825c0ee2" providerId="ADAL" clId="{2A074B62-4FC5-440E-B518-E1596DD910E4}" dt="2024-04-29T15:46:36.053" v="372"/>
                <pc2:cmRplyMkLst xmlns:pc2="http://schemas.microsoft.com/office/powerpoint/2019/9/main/command">
                  <pc:docMk/>
                  <pc:sldMk cId="442963735" sldId="419"/>
                  <pc2:cmMk id="{1FC1E2AD-9B00-4D7E-A4CB-57FCF2CC12B2}"/>
                  <pc2:cmRplyMk id="{3193FF30-57B1-411F-AEC7-C042FCAB9F21}"/>
                </pc2:cmRplyMkLst>
              </pc226:cmRplyChg>
            </pc226:cmChg>
          </p:ext>
        </pc:extLst>
      </pc:sldChg>
      <pc:sldChg chg="delSp modSp mod">
        <pc:chgData name="Pooja HK" userId="3cc65448-31aa-46d7-ad90-6bac825c0ee2" providerId="ADAL" clId="{2A074B62-4FC5-440E-B518-E1596DD910E4}" dt="2024-04-30T06:28:15.688" v="1627" actId="20577"/>
        <pc:sldMkLst>
          <pc:docMk/>
          <pc:sldMk cId="4011525601" sldId="420"/>
        </pc:sldMkLst>
        <pc:spChg chg="del">
          <ac:chgData name="Pooja HK" userId="3cc65448-31aa-46d7-ad90-6bac825c0ee2" providerId="ADAL" clId="{2A074B62-4FC5-440E-B518-E1596DD910E4}" dt="2024-04-30T05:00:25.188" v="720" actId="478"/>
          <ac:spMkLst>
            <pc:docMk/>
            <pc:sldMk cId="4011525601" sldId="420"/>
            <ac:spMk id="3" creationId="{96A4EF82-937E-5B30-BEA7-71077AB05468}"/>
          </ac:spMkLst>
        </pc:spChg>
        <pc:spChg chg="mod">
          <ac:chgData name="Pooja HK" userId="3cc65448-31aa-46d7-ad90-6bac825c0ee2" providerId="ADAL" clId="{2A074B62-4FC5-440E-B518-E1596DD910E4}" dt="2024-04-30T06:20:40.746" v="1422" actId="20577"/>
          <ac:spMkLst>
            <pc:docMk/>
            <pc:sldMk cId="4011525601" sldId="420"/>
            <ac:spMk id="13" creationId="{8D46829C-EC65-6903-A654-C1826839441A}"/>
          </ac:spMkLst>
        </pc:spChg>
        <pc:spChg chg="mod">
          <ac:chgData name="Pooja HK" userId="3cc65448-31aa-46d7-ad90-6bac825c0ee2" providerId="ADAL" clId="{2A074B62-4FC5-440E-B518-E1596DD910E4}" dt="2024-04-30T06:28:15.688" v="1627" actId="20577"/>
          <ac:spMkLst>
            <pc:docMk/>
            <pc:sldMk cId="4011525601" sldId="420"/>
            <ac:spMk id="17" creationId="{9382E6B6-03E6-B70A-342C-E9305F2B830D}"/>
          </ac:spMkLst>
        </pc:spChg>
        <pc:spChg chg="mod">
          <ac:chgData name="Pooja HK" userId="3cc65448-31aa-46d7-ad90-6bac825c0ee2" providerId="ADAL" clId="{2A074B62-4FC5-440E-B518-E1596DD910E4}" dt="2024-04-30T06:24:57.352" v="1541" actId="20577"/>
          <ac:spMkLst>
            <pc:docMk/>
            <pc:sldMk cId="4011525601" sldId="420"/>
            <ac:spMk id="19" creationId="{82FCFB89-9787-2BE2-9CEF-6EDFCE80A15E}"/>
          </ac:spMkLst>
        </pc:spChg>
        <pc:spChg chg="mod">
          <ac:chgData name="Pooja HK" userId="3cc65448-31aa-46d7-ad90-6bac825c0ee2" providerId="ADAL" clId="{2A074B62-4FC5-440E-B518-E1596DD910E4}" dt="2024-04-30T06:25:08.858" v="1548" actId="20577"/>
          <ac:spMkLst>
            <pc:docMk/>
            <pc:sldMk cId="4011525601" sldId="420"/>
            <ac:spMk id="21" creationId="{52A143AA-C8B0-5D8D-F5B1-7C19F8DABA94}"/>
          </ac:spMkLst>
        </pc:spChg>
        <pc:spChg chg="mod">
          <ac:chgData name="Pooja HK" userId="3cc65448-31aa-46d7-ad90-6bac825c0ee2" providerId="ADAL" clId="{2A074B62-4FC5-440E-B518-E1596DD910E4}" dt="2024-04-30T06:22:20.594" v="1423" actId="1076"/>
          <ac:spMkLst>
            <pc:docMk/>
            <pc:sldMk cId="4011525601" sldId="420"/>
            <ac:spMk id="22" creationId="{6C33C909-EC0C-FFF4-BA9A-7318EB84BD05}"/>
          </ac:spMkLst>
        </pc:spChg>
        <pc:spChg chg="mod">
          <ac:chgData name="Pooja HK" userId="3cc65448-31aa-46d7-ad90-6bac825c0ee2" providerId="ADAL" clId="{2A074B62-4FC5-440E-B518-E1596DD910E4}" dt="2024-04-30T06:22:20.594" v="1423" actId="1076"/>
          <ac:spMkLst>
            <pc:docMk/>
            <pc:sldMk cId="4011525601" sldId="420"/>
            <ac:spMk id="23" creationId="{A57192A6-80AA-C4BE-090C-1A0CF18C12C1}"/>
          </ac:spMkLst>
        </pc:spChg>
        <pc:grpChg chg="mod">
          <ac:chgData name="Pooja HK" userId="3cc65448-31aa-46d7-ad90-6bac825c0ee2" providerId="ADAL" clId="{2A074B62-4FC5-440E-B518-E1596DD910E4}" dt="2024-04-30T06:26:17.340" v="1602" actId="1036"/>
          <ac:grpSpMkLst>
            <pc:docMk/>
            <pc:sldMk cId="4011525601" sldId="420"/>
            <ac:grpSpMk id="2" creationId="{752B6DA8-8BE5-FA7D-DA12-0839DC1B536E}"/>
          </ac:grpSpMkLst>
        </pc:grpChg>
      </pc:sldChg>
      <pc:sldChg chg="modSp mod">
        <pc:chgData name="Pooja HK" userId="3cc65448-31aa-46d7-ad90-6bac825c0ee2" providerId="ADAL" clId="{2A074B62-4FC5-440E-B518-E1596DD910E4}" dt="2024-04-25T10:31:04.232" v="197" actId="1036"/>
        <pc:sldMkLst>
          <pc:docMk/>
          <pc:sldMk cId="2352734029" sldId="423"/>
        </pc:sldMkLst>
        <pc:picChg chg="mod">
          <ac:chgData name="Pooja HK" userId="3cc65448-31aa-46d7-ad90-6bac825c0ee2" providerId="ADAL" clId="{2A074B62-4FC5-440E-B518-E1596DD910E4}" dt="2024-04-25T10:31:04.232" v="197" actId="1036"/>
          <ac:picMkLst>
            <pc:docMk/>
            <pc:sldMk cId="2352734029" sldId="423"/>
            <ac:picMk id="20" creationId="{F7796DC8-9086-4BEF-436B-BF8F2F4D892E}"/>
          </ac:picMkLst>
        </pc:picChg>
      </pc:sldChg>
      <pc:sldChg chg="modSp mod">
        <pc:chgData name="Pooja HK" userId="3cc65448-31aa-46d7-ad90-6bac825c0ee2" providerId="ADAL" clId="{2A074B62-4FC5-440E-B518-E1596DD910E4}" dt="2024-04-30T05:07:26.217" v="778" actId="207"/>
        <pc:sldMkLst>
          <pc:docMk/>
          <pc:sldMk cId="2938771186" sldId="427"/>
        </pc:sldMkLst>
        <pc:spChg chg="mod">
          <ac:chgData name="Pooja HK" userId="3cc65448-31aa-46d7-ad90-6bac825c0ee2" providerId="ADAL" clId="{2A074B62-4FC5-440E-B518-E1596DD910E4}" dt="2024-04-30T05:07:06.907" v="775" actId="207"/>
          <ac:spMkLst>
            <pc:docMk/>
            <pc:sldMk cId="2938771186" sldId="427"/>
            <ac:spMk id="71" creationId="{2A17159B-6A15-74E9-ADCB-E001F50654FA}"/>
          </ac:spMkLst>
        </pc:spChg>
        <pc:spChg chg="mod">
          <ac:chgData name="Pooja HK" userId="3cc65448-31aa-46d7-ad90-6bac825c0ee2" providerId="ADAL" clId="{2A074B62-4FC5-440E-B518-E1596DD910E4}" dt="2024-04-30T05:07:06.907" v="775" actId="207"/>
          <ac:spMkLst>
            <pc:docMk/>
            <pc:sldMk cId="2938771186" sldId="427"/>
            <ac:spMk id="72" creationId="{0AF58996-82E4-59A2-46A0-0F39CE6A2766}"/>
          </ac:spMkLst>
        </pc:spChg>
        <pc:spChg chg="mod">
          <ac:chgData name="Pooja HK" userId="3cc65448-31aa-46d7-ad90-6bac825c0ee2" providerId="ADAL" clId="{2A074B62-4FC5-440E-B518-E1596DD910E4}" dt="2024-04-30T05:07:18.790" v="777" actId="207"/>
          <ac:spMkLst>
            <pc:docMk/>
            <pc:sldMk cId="2938771186" sldId="427"/>
            <ac:spMk id="74" creationId="{B768259D-674A-B637-5825-9F53F2AAB8B4}"/>
          </ac:spMkLst>
        </pc:spChg>
        <pc:spChg chg="mod">
          <ac:chgData name="Pooja HK" userId="3cc65448-31aa-46d7-ad90-6bac825c0ee2" providerId="ADAL" clId="{2A074B62-4FC5-440E-B518-E1596DD910E4}" dt="2024-04-30T05:07:26.217" v="778" actId="207"/>
          <ac:spMkLst>
            <pc:docMk/>
            <pc:sldMk cId="2938771186" sldId="427"/>
            <ac:spMk id="92" creationId="{3470F975-32B7-FC71-6252-5C3C83E7ABBD}"/>
          </ac:spMkLst>
        </pc:spChg>
      </pc:sldChg>
      <pc:sldChg chg="modSp mod modCm">
        <pc:chgData name="Pooja HK" userId="3cc65448-31aa-46d7-ad90-6bac825c0ee2" providerId="ADAL" clId="{2A074B62-4FC5-440E-B518-E1596DD910E4}" dt="2024-04-30T05:12:50.626" v="794"/>
        <pc:sldMkLst>
          <pc:docMk/>
          <pc:sldMk cId="109342237" sldId="428"/>
        </pc:sldMkLst>
        <pc:spChg chg="mod">
          <ac:chgData name="Pooja HK" userId="3cc65448-31aa-46d7-ad90-6bac825c0ee2" providerId="ADAL" clId="{2A074B62-4FC5-440E-B518-E1596DD910E4}" dt="2024-04-30T05:07:37.818" v="779" actId="207"/>
          <ac:spMkLst>
            <pc:docMk/>
            <pc:sldMk cId="109342237" sldId="428"/>
            <ac:spMk id="71" creationId="{2A17159B-6A15-74E9-ADCB-E001F50654FA}"/>
          </ac:spMkLst>
        </pc:spChg>
        <pc:spChg chg="mod">
          <ac:chgData name="Pooja HK" userId="3cc65448-31aa-46d7-ad90-6bac825c0ee2" providerId="ADAL" clId="{2A074B62-4FC5-440E-B518-E1596DD910E4}" dt="2024-04-30T05:07:42.288" v="780" actId="207"/>
          <ac:spMkLst>
            <pc:docMk/>
            <pc:sldMk cId="109342237" sldId="428"/>
            <ac:spMk id="72" creationId="{0AF58996-82E4-59A2-46A0-0F39CE6A2766}"/>
          </ac:spMkLst>
        </pc:spChg>
        <pc:spChg chg="mod">
          <ac:chgData name="Pooja HK" userId="3cc65448-31aa-46d7-ad90-6bac825c0ee2" providerId="ADAL" clId="{2A074B62-4FC5-440E-B518-E1596DD910E4}" dt="2024-04-30T05:07:47.200" v="781" actId="207"/>
          <ac:spMkLst>
            <pc:docMk/>
            <pc:sldMk cId="109342237" sldId="428"/>
            <ac:spMk id="74" creationId="{B768259D-674A-B637-5825-9F53F2AAB8B4}"/>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30T05:12:50.626" v="794"/>
              <pc2:cmMkLst xmlns:pc2="http://schemas.microsoft.com/office/powerpoint/2019/9/main/command">
                <pc:docMk/>
                <pc:sldMk cId="109342237" sldId="428"/>
                <pc2:cmMk id="{C8219E75-75D8-4674-813E-A302666B98D7}"/>
              </pc2:cmMkLst>
              <pc226:cmRplyChg chg="add mod">
                <pc226:chgData name="Pooja HK" userId="3cc65448-31aa-46d7-ad90-6bac825c0ee2" providerId="ADAL" clId="{2A074B62-4FC5-440E-B518-E1596DD910E4}" dt="2024-04-30T05:12:50.626" v="794"/>
                <pc2:cmRplyMkLst xmlns:pc2="http://schemas.microsoft.com/office/powerpoint/2019/9/main/command">
                  <pc:docMk/>
                  <pc:sldMk cId="109342237" sldId="428"/>
                  <pc2:cmMk id="{C8219E75-75D8-4674-813E-A302666B98D7}"/>
                  <pc2:cmRplyMk id="{0AB72C9E-83E7-4169-AF01-805841701D95}"/>
                </pc2:cmRplyMkLst>
              </pc226:cmRplyChg>
            </pc226:cmChg>
          </p:ext>
        </pc:extLst>
      </pc:sldChg>
      <pc:sldChg chg="modSp mod delCm modCm">
        <pc:chgData name="Pooja HK" userId="3cc65448-31aa-46d7-ad90-6bac825c0ee2" providerId="ADAL" clId="{2A074B62-4FC5-440E-B518-E1596DD910E4}" dt="2024-04-30T05:50:09.638" v="863" actId="20577"/>
        <pc:sldMkLst>
          <pc:docMk/>
          <pc:sldMk cId="1545653619" sldId="437"/>
        </pc:sldMkLst>
        <pc:spChg chg="mod">
          <ac:chgData name="Pooja HK" userId="3cc65448-31aa-46d7-ad90-6bac825c0ee2" providerId="ADAL" clId="{2A074B62-4FC5-440E-B518-E1596DD910E4}" dt="2024-04-29T15:26:36.837" v="234" actId="20577"/>
          <ac:spMkLst>
            <pc:docMk/>
            <pc:sldMk cId="1545653619" sldId="437"/>
            <ac:spMk id="5" creationId="{AF6B602B-9F4F-69B0-80AF-800AAAC37E45}"/>
          </ac:spMkLst>
        </pc:spChg>
        <pc:spChg chg="mod">
          <ac:chgData name="Pooja HK" userId="3cc65448-31aa-46d7-ad90-6bac825c0ee2" providerId="ADAL" clId="{2A074B62-4FC5-440E-B518-E1596DD910E4}" dt="2024-04-30T05:50:09.638" v="863" actId="20577"/>
          <ac:spMkLst>
            <pc:docMk/>
            <pc:sldMk cId="1545653619" sldId="437"/>
            <ac:spMk id="41" creationId="{8E4066CF-5BDC-E9E8-CF89-90EAE1B17795}"/>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1:36.116" v="382"/>
              <pc2:cmMkLst xmlns:pc2="http://schemas.microsoft.com/office/powerpoint/2019/9/main/command">
                <pc:docMk/>
                <pc:sldMk cId="1545653619" sldId="437"/>
                <pc2:cmMk id="{6FDD7E74-77AE-448F-A24E-70337DDECCAF}"/>
              </pc2:cmMkLst>
              <pc226:cmRplyChg chg="add">
                <pc226:chgData name="Pooja HK" userId="3cc65448-31aa-46d7-ad90-6bac825c0ee2" providerId="ADAL" clId="{2A074B62-4FC5-440E-B518-E1596DD910E4}" dt="2024-04-29T15:51:36.116" v="382"/>
                <pc2:cmRplyMkLst xmlns:pc2="http://schemas.microsoft.com/office/powerpoint/2019/9/main/command">
                  <pc:docMk/>
                  <pc:sldMk cId="1545653619" sldId="437"/>
                  <pc2:cmMk id="{6FDD7E74-77AE-448F-A24E-70337DDECCAF}"/>
                  <pc2:cmRplyMk id="{DB375C52-B20A-421C-9D2D-D8B65B053A48}"/>
                </pc2:cmRplyMkLst>
              </pc226:cmRplyChg>
            </pc226:cmChg>
            <pc226:cmChg xmlns:pc226="http://schemas.microsoft.com/office/powerpoint/2022/06/main/command" chg="del">
              <pc226:chgData name="Pooja HK" userId="3cc65448-31aa-46d7-ad90-6bac825c0ee2" providerId="ADAL" clId="{2A074B62-4FC5-440E-B518-E1596DD910E4}" dt="2024-04-12T13:13:15.544" v="149"/>
              <pc2:cmMkLst xmlns:pc2="http://schemas.microsoft.com/office/powerpoint/2019/9/main/command">
                <pc:docMk/>
                <pc:sldMk cId="1545653619" sldId="437"/>
                <pc2:cmMk id="{3A788EA4-6C77-4A84-ACD8-7FE9EE6872D7}"/>
              </pc2:cmMkLst>
            </pc226:cmChg>
          </p:ext>
        </pc:extLst>
      </pc:sldChg>
      <pc:sldChg chg="addSp delSp modSp mod delCm modCm">
        <pc:chgData name="Pooja HK" userId="3cc65448-31aa-46d7-ad90-6bac825c0ee2" providerId="ADAL" clId="{2A074B62-4FC5-440E-B518-E1596DD910E4}" dt="2024-05-02T11:12:03.778" v="2343" actId="20577"/>
        <pc:sldMkLst>
          <pc:docMk/>
          <pc:sldMk cId="3885245123" sldId="439"/>
        </pc:sldMkLst>
        <pc:spChg chg="mod">
          <ac:chgData name="Pooja HK" userId="3cc65448-31aa-46d7-ad90-6bac825c0ee2" providerId="ADAL" clId="{2A074B62-4FC5-440E-B518-E1596DD910E4}" dt="2024-05-02T11:11:30.701" v="2335" actId="20577"/>
          <ac:spMkLst>
            <pc:docMk/>
            <pc:sldMk cId="3885245123" sldId="439"/>
            <ac:spMk id="2" creationId="{CE142305-0E44-15E1-3E21-8A61F9F47E39}"/>
          </ac:spMkLst>
        </pc:spChg>
        <pc:spChg chg="mod">
          <ac:chgData name="Pooja HK" userId="3cc65448-31aa-46d7-ad90-6bac825c0ee2" providerId="ADAL" clId="{2A074B62-4FC5-440E-B518-E1596DD910E4}" dt="2024-05-02T11:12:03.778" v="2343" actId="20577"/>
          <ac:spMkLst>
            <pc:docMk/>
            <pc:sldMk cId="3885245123" sldId="439"/>
            <ac:spMk id="3" creationId="{19103D2A-375E-E22D-14F1-DCA4CD1258E7}"/>
          </ac:spMkLst>
        </pc:spChg>
        <pc:spChg chg="add del mod">
          <ac:chgData name="Pooja HK" userId="3cc65448-31aa-46d7-ad90-6bac825c0ee2" providerId="ADAL" clId="{2A074B62-4FC5-440E-B518-E1596DD910E4}" dt="2024-04-29T15:54:04.630" v="495" actId="20577"/>
          <ac:spMkLst>
            <pc:docMk/>
            <pc:sldMk cId="3885245123" sldId="439"/>
            <ac:spMk id="27" creationId="{2BE6CAF7-F38A-A0E4-8D02-FABB0347AEF4}"/>
          </ac:spMkLst>
        </pc:spChg>
        <pc:spChg chg="add del">
          <ac:chgData name="Pooja HK" userId="3cc65448-31aa-46d7-ad90-6bac825c0ee2" providerId="ADAL" clId="{2A074B62-4FC5-440E-B518-E1596DD910E4}" dt="2024-04-29T15:53:48.302" v="479" actId="22"/>
          <ac:spMkLst>
            <pc:docMk/>
            <pc:sldMk cId="3885245123" sldId="439"/>
            <ac:spMk id="66" creationId="{E6DF2059-C865-9147-6988-F52B83BC81F1}"/>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13:13:09.844" v="148"/>
              <pc2:cmMkLst xmlns:pc2="http://schemas.microsoft.com/office/powerpoint/2019/9/main/command">
                <pc:docMk/>
                <pc:sldMk cId="3885245123" sldId="439"/>
                <pc2:cmMk id="{7D7A2E2D-C484-4B2A-96D5-9AE3C99FA3E2}"/>
              </pc2:cmMkLst>
            </pc226:cmChg>
            <pc226:cmChg xmlns:pc226="http://schemas.microsoft.com/office/powerpoint/2022/06/main/command" chg="mod">
              <pc226:chgData name="Pooja HK" userId="3cc65448-31aa-46d7-ad90-6bac825c0ee2" providerId="ADAL" clId="{2A074B62-4FC5-440E-B518-E1596DD910E4}" dt="2024-04-29T15:54:16.408" v="496"/>
              <pc2:cmMkLst xmlns:pc2="http://schemas.microsoft.com/office/powerpoint/2019/9/main/command">
                <pc:docMk/>
                <pc:sldMk cId="3885245123" sldId="439"/>
                <pc2:cmMk id="{12F467C7-F198-4EE6-B469-51FA1840EB71}"/>
              </pc2:cmMkLst>
              <pc226:cmRplyChg chg="add">
                <pc226:chgData name="Pooja HK" userId="3cc65448-31aa-46d7-ad90-6bac825c0ee2" providerId="ADAL" clId="{2A074B62-4FC5-440E-B518-E1596DD910E4}" dt="2024-04-29T15:54:16.408" v="496"/>
                <pc2:cmRplyMkLst xmlns:pc2="http://schemas.microsoft.com/office/powerpoint/2019/9/main/command">
                  <pc:docMk/>
                  <pc:sldMk cId="3885245123" sldId="439"/>
                  <pc2:cmMk id="{12F467C7-F198-4EE6-B469-51FA1840EB71}"/>
                  <pc2:cmRplyMk id="{F372B609-728E-45CD-8986-9D7F92999DA9}"/>
                </pc2:cmRplyMkLst>
              </pc226:cmRplyChg>
            </pc226:cmChg>
          </p:ext>
        </pc:extLst>
      </pc:sldChg>
      <pc:sldChg chg="modSp mod modCm">
        <pc:chgData name="Pooja HK" userId="3cc65448-31aa-46d7-ad90-6bac825c0ee2" providerId="ADAL" clId="{2A074B62-4FC5-440E-B518-E1596DD910E4}" dt="2024-04-29T16:16:25.140" v="502"/>
        <pc:sldMkLst>
          <pc:docMk/>
          <pc:sldMk cId="3197049082" sldId="451"/>
        </pc:sldMkLst>
        <pc:spChg chg="mod">
          <ac:chgData name="Pooja HK" userId="3cc65448-31aa-46d7-ad90-6bac825c0ee2" providerId="ADAL" clId="{2A074B62-4FC5-440E-B518-E1596DD910E4}" dt="2024-04-29T16:15:59.204" v="500" actId="948"/>
          <ac:spMkLst>
            <pc:docMk/>
            <pc:sldMk cId="3197049082" sldId="451"/>
            <ac:spMk id="11" creationId="{0C8799DA-854F-828B-303A-1CB2E423B0BC}"/>
          </ac:spMkLst>
        </pc:spChg>
        <pc:spChg chg="mod">
          <ac:chgData name="Pooja HK" userId="3cc65448-31aa-46d7-ad90-6bac825c0ee2" providerId="ADAL" clId="{2A074B62-4FC5-440E-B518-E1596DD910E4}" dt="2024-04-29T16:15:32.531" v="499" actId="948"/>
          <ac:spMkLst>
            <pc:docMk/>
            <pc:sldMk cId="3197049082" sldId="451"/>
            <ac:spMk id="13" creationId="{D396D041-A1DA-F04F-1969-A15CA9E39352}"/>
          </ac:spMkLst>
        </pc:spChg>
        <pc:spChg chg="mod">
          <ac:chgData name="Pooja HK" userId="3cc65448-31aa-46d7-ad90-6bac825c0ee2" providerId="ADAL" clId="{2A074B62-4FC5-440E-B518-E1596DD910E4}" dt="2024-04-29T16:15:59.204" v="500" actId="948"/>
          <ac:spMkLst>
            <pc:docMk/>
            <pc:sldMk cId="3197049082" sldId="451"/>
            <ac:spMk id="15" creationId="{BA2F529E-9047-8E8D-B310-C7E77885451B}"/>
          </ac:spMkLst>
        </pc:spChg>
        <pc:spChg chg="mod">
          <ac:chgData name="Pooja HK" userId="3cc65448-31aa-46d7-ad90-6bac825c0ee2" providerId="ADAL" clId="{2A074B62-4FC5-440E-B518-E1596DD910E4}" dt="2024-04-29T16:14:12.159" v="497" actId="948"/>
          <ac:spMkLst>
            <pc:docMk/>
            <pc:sldMk cId="3197049082" sldId="451"/>
            <ac:spMk id="19" creationId="{222879C5-7A19-E56D-ABB6-6F87D2ECF2F4}"/>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6:16:25.140" v="502"/>
              <pc2:cmMkLst xmlns:pc2="http://schemas.microsoft.com/office/powerpoint/2019/9/main/command">
                <pc:docMk/>
                <pc:sldMk cId="3197049082" sldId="451"/>
                <pc2:cmMk id="{0D41FB15-AEA1-40F9-95FC-9972901C8B57}"/>
              </pc2:cmMkLst>
              <pc226:cmRplyChg chg="add">
                <pc226:chgData name="Pooja HK" userId="3cc65448-31aa-46d7-ad90-6bac825c0ee2" providerId="ADAL" clId="{2A074B62-4FC5-440E-B518-E1596DD910E4}" dt="2024-04-29T16:16:25.140" v="502"/>
                <pc2:cmRplyMkLst xmlns:pc2="http://schemas.microsoft.com/office/powerpoint/2019/9/main/command">
                  <pc:docMk/>
                  <pc:sldMk cId="3197049082" sldId="451"/>
                  <pc2:cmMk id="{0D41FB15-AEA1-40F9-95FC-9972901C8B57}"/>
                  <pc2:cmRplyMk id="{82FB54F3-E70A-495B-824B-29D02EEC38ED}"/>
                </pc2:cmRplyMkLst>
              </pc226:cmRplyChg>
            </pc226:cmChg>
          </p:ext>
        </pc:extLst>
      </pc:sldChg>
      <pc:sldChg chg="modSp mod">
        <pc:chgData name="Pooja HK" userId="3cc65448-31aa-46d7-ad90-6bac825c0ee2" providerId="ADAL" clId="{2A074B62-4FC5-440E-B518-E1596DD910E4}" dt="2024-04-29T16:32:41.654" v="643" actId="1036"/>
        <pc:sldMkLst>
          <pc:docMk/>
          <pc:sldMk cId="1815760096" sldId="452"/>
        </pc:sldMkLst>
        <pc:spChg chg="mod">
          <ac:chgData name="Pooja HK" userId="3cc65448-31aa-46d7-ad90-6bac825c0ee2" providerId="ADAL" clId="{2A074B62-4FC5-440E-B518-E1596DD910E4}" dt="2024-04-29T16:32:41.654" v="643" actId="1036"/>
          <ac:spMkLst>
            <pc:docMk/>
            <pc:sldMk cId="1815760096" sldId="452"/>
            <ac:spMk id="15" creationId="{BA2F529E-9047-8E8D-B310-C7E77885451B}"/>
          </ac:spMkLst>
        </pc:spChg>
        <pc:spChg chg="mod">
          <ac:chgData name="Pooja HK" userId="3cc65448-31aa-46d7-ad90-6bac825c0ee2" providerId="ADAL" clId="{2A074B62-4FC5-440E-B518-E1596DD910E4}" dt="2024-04-29T16:32:34.850" v="625" actId="20577"/>
          <ac:spMkLst>
            <pc:docMk/>
            <pc:sldMk cId="1815760096" sldId="452"/>
            <ac:spMk id="19" creationId="{222879C5-7A19-E56D-ABB6-6F87D2ECF2F4}"/>
          </ac:spMkLst>
        </pc:spChg>
      </pc:sldChg>
      <pc:sldChg chg="addSp delSp modSp mod modCm">
        <pc:chgData name="Pooja HK" userId="3cc65448-31aa-46d7-ad90-6bac825c0ee2" providerId="ADAL" clId="{2A074B62-4FC5-440E-B518-E1596DD910E4}" dt="2024-04-29T15:52:51.979" v="474"/>
        <pc:sldMkLst>
          <pc:docMk/>
          <pc:sldMk cId="2952697558" sldId="454"/>
        </pc:sldMkLst>
        <pc:spChg chg="mod topLvl">
          <ac:chgData name="Pooja HK" userId="3cc65448-31aa-46d7-ad90-6bac825c0ee2" providerId="ADAL" clId="{2A074B62-4FC5-440E-B518-E1596DD910E4}" dt="2024-04-29T15:52:39.543" v="440" actId="164"/>
          <ac:spMkLst>
            <pc:docMk/>
            <pc:sldMk cId="2952697558" sldId="454"/>
            <ac:spMk id="7" creationId="{CD4D4825-8CFA-A895-D1F1-82A6F3858140}"/>
          </ac:spMkLst>
        </pc:spChg>
        <pc:spChg chg="mod topLvl">
          <ac:chgData name="Pooja HK" userId="3cc65448-31aa-46d7-ad90-6bac825c0ee2" providerId="ADAL" clId="{2A074B62-4FC5-440E-B518-E1596DD910E4}" dt="2024-04-29T15:52:39.543" v="440" actId="164"/>
          <ac:spMkLst>
            <pc:docMk/>
            <pc:sldMk cId="2952697558" sldId="454"/>
            <ac:spMk id="8" creationId="{3030CBE4-D957-434E-8A91-8CCE49B22C0A}"/>
          </ac:spMkLst>
        </pc:spChg>
        <pc:spChg chg="mod topLvl">
          <ac:chgData name="Pooja HK" userId="3cc65448-31aa-46d7-ad90-6bac825c0ee2" providerId="ADAL" clId="{2A074B62-4FC5-440E-B518-E1596DD910E4}" dt="2024-04-29T15:52:39.543" v="440" actId="164"/>
          <ac:spMkLst>
            <pc:docMk/>
            <pc:sldMk cId="2952697558" sldId="454"/>
            <ac:spMk id="9" creationId="{A9C0707F-CC09-0142-D7BD-02577DA9D8CD}"/>
          </ac:spMkLst>
        </pc:spChg>
        <pc:spChg chg="mod topLvl">
          <ac:chgData name="Pooja HK" userId="3cc65448-31aa-46d7-ad90-6bac825c0ee2" providerId="ADAL" clId="{2A074B62-4FC5-440E-B518-E1596DD910E4}" dt="2024-04-29T15:52:39.543" v="440" actId="164"/>
          <ac:spMkLst>
            <pc:docMk/>
            <pc:sldMk cId="2952697558" sldId="454"/>
            <ac:spMk id="10" creationId="{275A154E-1C51-2111-A5B7-B14BFC779DF8}"/>
          </ac:spMkLst>
        </pc:spChg>
        <pc:spChg chg="mod topLvl">
          <ac:chgData name="Pooja HK" userId="3cc65448-31aa-46d7-ad90-6bac825c0ee2" providerId="ADAL" clId="{2A074B62-4FC5-440E-B518-E1596DD910E4}" dt="2024-04-29T15:52:31.111" v="393" actId="164"/>
          <ac:spMkLst>
            <pc:docMk/>
            <pc:sldMk cId="2952697558" sldId="454"/>
            <ac:spMk id="13" creationId="{41B34F40-AE44-F020-0250-2BCD32484CEE}"/>
          </ac:spMkLst>
        </pc:spChg>
        <pc:spChg chg="mod topLvl">
          <ac:chgData name="Pooja HK" userId="3cc65448-31aa-46d7-ad90-6bac825c0ee2" providerId="ADAL" clId="{2A074B62-4FC5-440E-B518-E1596DD910E4}" dt="2024-04-29T15:52:31.111" v="393" actId="164"/>
          <ac:spMkLst>
            <pc:docMk/>
            <pc:sldMk cId="2952697558" sldId="454"/>
            <ac:spMk id="14" creationId="{F3660EAA-CFA4-4AF0-7D37-E8A83D64A341}"/>
          </ac:spMkLst>
        </pc:spChg>
        <pc:spChg chg="mod topLvl">
          <ac:chgData name="Pooja HK" userId="3cc65448-31aa-46d7-ad90-6bac825c0ee2" providerId="ADAL" clId="{2A074B62-4FC5-440E-B518-E1596DD910E4}" dt="2024-04-29T15:52:39.543" v="440" actId="164"/>
          <ac:spMkLst>
            <pc:docMk/>
            <pc:sldMk cId="2952697558" sldId="454"/>
            <ac:spMk id="15" creationId="{3EEF6690-93EE-DC07-9C1B-D8CF71F493F1}"/>
          </ac:spMkLst>
        </pc:spChg>
        <pc:spChg chg="mod topLvl">
          <ac:chgData name="Pooja HK" userId="3cc65448-31aa-46d7-ad90-6bac825c0ee2" providerId="ADAL" clId="{2A074B62-4FC5-440E-B518-E1596DD910E4}" dt="2024-04-29T15:52:39.543" v="440" actId="164"/>
          <ac:spMkLst>
            <pc:docMk/>
            <pc:sldMk cId="2952697558" sldId="454"/>
            <ac:spMk id="16" creationId="{28C0BB9E-7A7F-B810-C012-A26590BC0BD1}"/>
          </ac:spMkLst>
        </pc:spChg>
        <pc:spChg chg="mod topLvl">
          <ac:chgData name="Pooja HK" userId="3cc65448-31aa-46d7-ad90-6bac825c0ee2" providerId="ADAL" clId="{2A074B62-4FC5-440E-B518-E1596DD910E4}" dt="2024-04-29T15:52:39.543" v="440" actId="164"/>
          <ac:spMkLst>
            <pc:docMk/>
            <pc:sldMk cId="2952697558" sldId="454"/>
            <ac:spMk id="20" creationId="{A9060EE4-6E08-945D-1010-CAD8C30B3671}"/>
          </ac:spMkLst>
        </pc:spChg>
        <pc:spChg chg="mod topLvl">
          <ac:chgData name="Pooja HK" userId="3cc65448-31aa-46d7-ad90-6bac825c0ee2" providerId="ADAL" clId="{2A074B62-4FC5-440E-B518-E1596DD910E4}" dt="2024-04-29T15:52:39.543" v="440" actId="164"/>
          <ac:spMkLst>
            <pc:docMk/>
            <pc:sldMk cId="2952697558" sldId="454"/>
            <ac:spMk id="21" creationId="{30D81E72-4151-EE13-3D7C-4D55B5485C06}"/>
          </ac:spMkLst>
        </pc:spChg>
        <pc:spChg chg="mod topLvl">
          <ac:chgData name="Pooja HK" userId="3cc65448-31aa-46d7-ad90-6bac825c0ee2" providerId="ADAL" clId="{2A074B62-4FC5-440E-B518-E1596DD910E4}" dt="2024-04-29T15:52:39.543" v="440" actId="164"/>
          <ac:spMkLst>
            <pc:docMk/>
            <pc:sldMk cId="2952697558" sldId="454"/>
            <ac:spMk id="22" creationId="{E225398B-0742-F075-A29F-F4AB8DDB337D}"/>
          </ac:spMkLst>
        </pc:spChg>
        <pc:spChg chg="mod topLvl">
          <ac:chgData name="Pooja HK" userId="3cc65448-31aa-46d7-ad90-6bac825c0ee2" providerId="ADAL" clId="{2A074B62-4FC5-440E-B518-E1596DD910E4}" dt="2024-04-29T15:52:39.543" v="440" actId="164"/>
          <ac:spMkLst>
            <pc:docMk/>
            <pc:sldMk cId="2952697558" sldId="454"/>
            <ac:spMk id="23" creationId="{6380BC75-6F4A-DC0C-CD95-99F5C0196903}"/>
          </ac:spMkLst>
        </pc:spChg>
        <pc:spChg chg="mod topLvl">
          <ac:chgData name="Pooja HK" userId="3cc65448-31aa-46d7-ad90-6bac825c0ee2" providerId="ADAL" clId="{2A074B62-4FC5-440E-B518-E1596DD910E4}" dt="2024-04-29T15:52:39.543" v="440" actId="164"/>
          <ac:spMkLst>
            <pc:docMk/>
            <pc:sldMk cId="2952697558" sldId="454"/>
            <ac:spMk id="45" creationId="{1585BDEA-57CE-15E6-2F56-B02F7F7E8E15}"/>
          </ac:spMkLst>
        </pc:spChg>
        <pc:spChg chg="mod topLvl">
          <ac:chgData name="Pooja HK" userId="3cc65448-31aa-46d7-ad90-6bac825c0ee2" providerId="ADAL" clId="{2A074B62-4FC5-440E-B518-E1596DD910E4}" dt="2024-04-29T15:52:39.543" v="440" actId="164"/>
          <ac:spMkLst>
            <pc:docMk/>
            <pc:sldMk cId="2952697558" sldId="454"/>
            <ac:spMk id="46" creationId="{13D305A0-8E5D-DB5F-8FCE-E30A00680781}"/>
          </ac:spMkLst>
        </pc:spChg>
        <pc:spChg chg="mod">
          <ac:chgData name="Pooja HK" userId="3cc65448-31aa-46d7-ad90-6bac825c0ee2" providerId="ADAL" clId="{2A074B62-4FC5-440E-B518-E1596DD910E4}" dt="2024-04-29T15:52:26.122" v="391" actId="165"/>
          <ac:spMkLst>
            <pc:docMk/>
            <pc:sldMk cId="2952697558" sldId="454"/>
            <ac:spMk id="47" creationId="{BC69DD18-FB54-C0F4-0557-8D6455911BA8}"/>
          </ac:spMkLst>
        </pc:spChg>
        <pc:spChg chg="mod">
          <ac:chgData name="Pooja HK" userId="3cc65448-31aa-46d7-ad90-6bac825c0ee2" providerId="ADAL" clId="{2A074B62-4FC5-440E-B518-E1596DD910E4}" dt="2024-04-29T15:52:26.122" v="391" actId="165"/>
          <ac:spMkLst>
            <pc:docMk/>
            <pc:sldMk cId="2952697558" sldId="454"/>
            <ac:spMk id="48" creationId="{B7C608D3-A5E3-50BA-705F-463D2B9DBAAA}"/>
          </ac:spMkLst>
        </pc:spChg>
        <pc:spChg chg="mod">
          <ac:chgData name="Pooja HK" userId="3cc65448-31aa-46d7-ad90-6bac825c0ee2" providerId="ADAL" clId="{2A074B62-4FC5-440E-B518-E1596DD910E4}" dt="2024-04-29T15:52:26.122" v="391" actId="165"/>
          <ac:spMkLst>
            <pc:docMk/>
            <pc:sldMk cId="2952697558" sldId="454"/>
            <ac:spMk id="49" creationId="{0C404FAD-03B1-CDA8-C873-48BC5AFFA015}"/>
          </ac:spMkLst>
        </pc:spChg>
        <pc:spChg chg="mod">
          <ac:chgData name="Pooja HK" userId="3cc65448-31aa-46d7-ad90-6bac825c0ee2" providerId="ADAL" clId="{2A074B62-4FC5-440E-B518-E1596DD910E4}" dt="2024-04-29T15:52:26.122" v="391" actId="165"/>
          <ac:spMkLst>
            <pc:docMk/>
            <pc:sldMk cId="2952697558" sldId="454"/>
            <ac:spMk id="50" creationId="{0607066C-7E05-026E-61E2-9BF31C790E99}"/>
          </ac:spMkLst>
        </pc:spChg>
        <pc:spChg chg="mod">
          <ac:chgData name="Pooja HK" userId="3cc65448-31aa-46d7-ad90-6bac825c0ee2" providerId="ADAL" clId="{2A074B62-4FC5-440E-B518-E1596DD910E4}" dt="2024-04-29T15:52:26.122" v="391" actId="165"/>
          <ac:spMkLst>
            <pc:docMk/>
            <pc:sldMk cId="2952697558" sldId="454"/>
            <ac:spMk id="51" creationId="{224869FF-8419-580D-8A04-BBBC474D7D5F}"/>
          </ac:spMkLst>
        </pc:spChg>
        <pc:spChg chg="mod">
          <ac:chgData name="Pooja HK" userId="3cc65448-31aa-46d7-ad90-6bac825c0ee2" providerId="ADAL" clId="{2A074B62-4FC5-440E-B518-E1596DD910E4}" dt="2024-04-29T15:52:26.122" v="391" actId="165"/>
          <ac:spMkLst>
            <pc:docMk/>
            <pc:sldMk cId="2952697558" sldId="454"/>
            <ac:spMk id="52" creationId="{4A18708A-931B-B78B-5358-EAAB9331BD49}"/>
          </ac:spMkLst>
        </pc:spChg>
        <pc:spChg chg="mod">
          <ac:chgData name="Pooja HK" userId="3cc65448-31aa-46d7-ad90-6bac825c0ee2" providerId="ADAL" clId="{2A074B62-4FC5-440E-B518-E1596DD910E4}" dt="2024-04-29T15:52:26.122" v="391" actId="165"/>
          <ac:spMkLst>
            <pc:docMk/>
            <pc:sldMk cId="2952697558" sldId="454"/>
            <ac:spMk id="53" creationId="{4F922D1C-BE33-9FFA-4909-ECBBB7FDFAFF}"/>
          </ac:spMkLst>
        </pc:spChg>
        <pc:spChg chg="mod">
          <ac:chgData name="Pooja HK" userId="3cc65448-31aa-46d7-ad90-6bac825c0ee2" providerId="ADAL" clId="{2A074B62-4FC5-440E-B518-E1596DD910E4}" dt="2024-04-29T15:52:26.122" v="391" actId="165"/>
          <ac:spMkLst>
            <pc:docMk/>
            <pc:sldMk cId="2952697558" sldId="454"/>
            <ac:spMk id="57" creationId="{6358FA24-4B4A-1006-EFB7-1C6A95CF4C41}"/>
          </ac:spMkLst>
        </pc:spChg>
        <pc:spChg chg="mod">
          <ac:chgData name="Pooja HK" userId="3cc65448-31aa-46d7-ad90-6bac825c0ee2" providerId="ADAL" clId="{2A074B62-4FC5-440E-B518-E1596DD910E4}" dt="2024-04-29T15:52:26.122" v="391" actId="165"/>
          <ac:spMkLst>
            <pc:docMk/>
            <pc:sldMk cId="2952697558" sldId="454"/>
            <ac:spMk id="61" creationId="{2D7F5881-429C-6064-217B-1842F2B08EFA}"/>
          </ac:spMkLst>
        </pc:spChg>
        <pc:spChg chg="mod">
          <ac:chgData name="Pooja HK" userId="3cc65448-31aa-46d7-ad90-6bac825c0ee2" providerId="ADAL" clId="{2A074B62-4FC5-440E-B518-E1596DD910E4}" dt="2024-04-29T15:52:26.122" v="391" actId="165"/>
          <ac:spMkLst>
            <pc:docMk/>
            <pc:sldMk cId="2952697558" sldId="454"/>
            <ac:spMk id="62" creationId="{CC285D97-6419-B8FF-F9E2-EA97DA0D6E2E}"/>
          </ac:spMkLst>
        </pc:spChg>
        <pc:spChg chg="mod">
          <ac:chgData name="Pooja HK" userId="3cc65448-31aa-46d7-ad90-6bac825c0ee2" providerId="ADAL" clId="{2A074B62-4FC5-440E-B518-E1596DD910E4}" dt="2024-04-29T15:52:26.122" v="391" actId="165"/>
          <ac:spMkLst>
            <pc:docMk/>
            <pc:sldMk cId="2952697558" sldId="454"/>
            <ac:spMk id="66" creationId="{6D55A2A5-2801-52FA-1F42-205C580A651B}"/>
          </ac:spMkLst>
        </pc:spChg>
        <pc:spChg chg="mod">
          <ac:chgData name="Pooja HK" userId="3cc65448-31aa-46d7-ad90-6bac825c0ee2" providerId="ADAL" clId="{2A074B62-4FC5-440E-B518-E1596DD910E4}" dt="2024-04-29T15:52:26.122" v="391" actId="165"/>
          <ac:spMkLst>
            <pc:docMk/>
            <pc:sldMk cId="2952697558" sldId="454"/>
            <ac:spMk id="67" creationId="{5A30F41F-E1D2-B471-A82D-F869126017D5}"/>
          </ac:spMkLst>
        </pc:spChg>
        <pc:spChg chg="mod">
          <ac:chgData name="Pooja HK" userId="3cc65448-31aa-46d7-ad90-6bac825c0ee2" providerId="ADAL" clId="{2A074B62-4FC5-440E-B518-E1596DD910E4}" dt="2024-04-29T15:52:26.122" v="391" actId="165"/>
          <ac:spMkLst>
            <pc:docMk/>
            <pc:sldMk cId="2952697558" sldId="454"/>
            <ac:spMk id="68" creationId="{FE26D6C1-A156-EB7C-93E1-6710A4A94DBC}"/>
          </ac:spMkLst>
        </pc:spChg>
        <pc:spChg chg="mod">
          <ac:chgData name="Pooja HK" userId="3cc65448-31aa-46d7-ad90-6bac825c0ee2" providerId="ADAL" clId="{2A074B62-4FC5-440E-B518-E1596DD910E4}" dt="2024-04-29T15:52:26.122" v="391" actId="165"/>
          <ac:spMkLst>
            <pc:docMk/>
            <pc:sldMk cId="2952697558" sldId="454"/>
            <ac:spMk id="69" creationId="{B5CF5A31-5BB5-AB5C-7F3B-94BC525B33D4}"/>
          </ac:spMkLst>
        </pc:spChg>
        <pc:spChg chg="mod">
          <ac:chgData name="Pooja HK" userId="3cc65448-31aa-46d7-ad90-6bac825c0ee2" providerId="ADAL" clId="{2A074B62-4FC5-440E-B518-E1596DD910E4}" dt="2024-04-29T15:52:26.122" v="391" actId="165"/>
          <ac:spMkLst>
            <pc:docMk/>
            <pc:sldMk cId="2952697558" sldId="454"/>
            <ac:spMk id="70" creationId="{57FA9675-FD54-327E-B93E-E37BCEF9D189}"/>
          </ac:spMkLst>
        </pc:spChg>
        <pc:spChg chg="mod">
          <ac:chgData name="Pooja HK" userId="3cc65448-31aa-46d7-ad90-6bac825c0ee2" providerId="ADAL" clId="{2A074B62-4FC5-440E-B518-E1596DD910E4}" dt="2024-04-29T15:52:26.122" v="391" actId="165"/>
          <ac:spMkLst>
            <pc:docMk/>
            <pc:sldMk cId="2952697558" sldId="454"/>
            <ac:spMk id="71" creationId="{BB68BE82-32D4-5B24-6B8E-A0C4F6711D63}"/>
          </ac:spMkLst>
        </pc:spChg>
        <pc:spChg chg="mod">
          <ac:chgData name="Pooja HK" userId="3cc65448-31aa-46d7-ad90-6bac825c0ee2" providerId="ADAL" clId="{2A074B62-4FC5-440E-B518-E1596DD910E4}" dt="2024-04-29T15:52:26.122" v="391" actId="165"/>
          <ac:spMkLst>
            <pc:docMk/>
            <pc:sldMk cId="2952697558" sldId="454"/>
            <ac:spMk id="72" creationId="{B0E845D5-41CF-A281-DD92-C32E29A1700E}"/>
          </ac:spMkLst>
        </pc:spChg>
        <pc:spChg chg="mod">
          <ac:chgData name="Pooja HK" userId="3cc65448-31aa-46d7-ad90-6bac825c0ee2" providerId="ADAL" clId="{2A074B62-4FC5-440E-B518-E1596DD910E4}" dt="2024-04-29T15:52:26.122" v="391" actId="165"/>
          <ac:spMkLst>
            <pc:docMk/>
            <pc:sldMk cId="2952697558" sldId="454"/>
            <ac:spMk id="73" creationId="{54BA94F5-5CE8-7A17-290F-7CA13DF7E088}"/>
          </ac:spMkLst>
        </pc:spChg>
        <pc:spChg chg="mod">
          <ac:chgData name="Pooja HK" userId="3cc65448-31aa-46d7-ad90-6bac825c0ee2" providerId="ADAL" clId="{2A074B62-4FC5-440E-B518-E1596DD910E4}" dt="2024-04-29T15:52:26.122" v="391" actId="165"/>
          <ac:spMkLst>
            <pc:docMk/>
            <pc:sldMk cId="2952697558" sldId="454"/>
            <ac:spMk id="74" creationId="{3C064764-A9D6-5CA4-65FF-1DAA042EC838}"/>
          </ac:spMkLst>
        </pc:spChg>
        <pc:spChg chg="mod">
          <ac:chgData name="Pooja HK" userId="3cc65448-31aa-46d7-ad90-6bac825c0ee2" providerId="ADAL" clId="{2A074B62-4FC5-440E-B518-E1596DD910E4}" dt="2024-04-29T15:52:26.122" v="391" actId="165"/>
          <ac:spMkLst>
            <pc:docMk/>
            <pc:sldMk cId="2952697558" sldId="454"/>
            <ac:spMk id="75" creationId="{8D2205C1-D9C9-2EAE-A6C4-E625A81ED6CD}"/>
          </ac:spMkLst>
        </pc:spChg>
        <pc:spChg chg="mod">
          <ac:chgData name="Pooja HK" userId="3cc65448-31aa-46d7-ad90-6bac825c0ee2" providerId="ADAL" clId="{2A074B62-4FC5-440E-B518-E1596DD910E4}" dt="2024-04-29T15:52:26.122" v="391" actId="165"/>
          <ac:spMkLst>
            <pc:docMk/>
            <pc:sldMk cId="2952697558" sldId="454"/>
            <ac:spMk id="76" creationId="{4C87F7CE-2593-2472-2256-2995E256DAE5}"/>
          </ac:spMkLst>
        </pc:spChg>
        <pc:spChg chg="mod">
          <ac:chgData name="Pooja HK" userId="3cc65448-31aa-46d7-ad90-6bac825c0ee2" providerId="ADAL" clId="{2A074B62-4FC5-440E-B518-E1596DD910E4}" dt="2024-04-29T15:52:26.122" v="391" actId="165"/>
          <ac:spMkLst>
            <pc:docMk/>
            <pc:sldMk cId="2952697558" sldId="454"/>
            <ac:spMk id="77" creationId="{7264C39F-7E78-9C47-D4D2-2BBE759D82BF}"/>
          </ac:spMkLst>
        </pc:spChg>
        <pc:spChg chg="mod">
          <ac:chgData name="Pooja HK" userId="3cc65448-31aa-46d7-ad90-6bac825c0ee2" providerId="ADAL" clId="{2A074B62-4FC5-440E-B518-E1596DD910E4}" dt="2024-04-29T15:52:26.122" v="391" actId="165"/>
          <ac:spMkLst>
            <pc:docMk/>
            <pc:sldMk cId="2952697558" sldId="454"/>
            <ac:spMk id="78" creationId="{9D75F23A-F32E-18A9-AA46-228A72D0B2DB}"/>
          </ac:spMkLst>
        </pc:spChg>
        <pc:spChg chg="mod">
          <ac:chgData name="Pooja HK" userId="3cc65448-31aa-46d7-ad90-6bac825c0ee2" providerId="ADAL" clId="{2A074B62-4FC5-440E-B518-E1596DD910E4}" dt="2024-04-29T15:52:26.122" v="391" actId="165"/>
          <ac:spMkLst>
            <pc:docMk/>
            <pc:sldMk cId="2952697558" sldId="454"/>
            <ac:spMk id="79" creationId="{76FB319F-3DE6-33A0-4A0E-CABE1595D3DF}"/>
          </ac:spMkLst>
        </pc:spChg>
        <pc:spChg chg="mod">
          <ac:chgData name="Pooja HK" userId="3cc65448-31aa-46d7-ad90-6bac825c0ee2" providerId="ADAL" clId="{2A074B62-4FC5-440E-B518-E1596DD910E4}" dt="2024-04-29T15:52:26.122" v="391" actId="165"/>
          <ac:spMkLst>
            <pc:docMk/>
            <pc:sldMk cId="2952697558" sldId="454"/>
            <ac:spMk id="80" creationId="{BF9DF642-B4FE-4259-8AB3-5C632FEC1C15}"/>
          </ac:spMkLst>
        </pc:spChg>
        <pc:spChg chg="mod">
          <ac:chgData name="Pooja HK" userId="3cc65448-31aa-46d7-ad90-6bac825c0ee2" providerId="ADAL" clId="{2A074B62-4FC5-440E-B518-E1596DD910E4}" dt="2024-04-29T15:52:26.122" v="391" actId="165"/>
          <ac:spMkLst>
            <pc:docMk/>
            <pc:sldMk cId="2952697558" sldId="454"/>
            <ac:spMk id="81" creationId="{CD9473D9-F682-5530-10C9-FA7EDC088755}"/>
          </ac:spMkLst>
        </pc:spChg>
        <pc:spChg chg="mod">
          <ac:chgData name="Pooja HK" userId="3cc65448-31aa-46d7-ad90-6bac825c0ee2" providerId="ADAL" clId="{2A074B62-4FC5-440E-B518-E1596DD910E4}" dt="2024-04-29T15:52:26.122" v="391" actId="165"/>
          <ac:spMkLst>
            <pc:docMk/>
            <pc:sldMk cId="2952697558" sldId="454"/>
            <ac:spMk id="87" creationId="{4B59330B-F6ED-7AF1-3446-7A6E80284366}"/>
          </ac:spMkLst>
        </pc:spChg>
        <pc:spChg chg="mod">
          <ac:chgData name="Pooja HK" userId="3cc65448-31aa-46d7-ad90-6bac825c0ee2" providerId="ADAL" clId="{2A074B62-4FC5-440E-B518-E1596DD910E4}" dt="2024-04-29T15:52:26.122" v="391" actId="165"/>
          <ac:spMkLst>
            <pc:docMk/>
            <pc:sldMk cId="2952697558" sldId="454"/>
            <ac:spMk id="88" creationId="{0504ABFE-7AB9-4277-103B-410D08210760}"/>
          </ac:spMkLst>
        </pc:spChg>
        <pc:spChg chg="mod">
          <ac:chgData name="Pooja HK" userId="3cc65448-31aa-46d7-ad90-6bac825c0ee2" providerId="ADAL" clId="{2A074B62-4FC5-440E-B518-E1596DD910E4}" dt="2024-04-29T15:52:26.122" v="391" actId="165"/>
          <ac:spMkLst>
            <pc:docMk/>
            <pc:sldMk cId="2952697558" sldId="454"/>
            <ac:spMk id="89" creationId="{7120AD74-09CA-C9B3-5A33-885CC538649C}"/>
          </ac:spMkLst>
        </pc:spChg>
        <pc:spChg chg="mod">
          <ac:chgData name="Pooja HK" userId="3cc65448-31aa-46d7-ad90-6bac825c0ee2" providerId="ADAL" clId="{2A074B62-4FC5-440E-B518-E1596DD910E4}" dt="2024-04-29T15:52:26.122" v="391" actId="165"/>
          <ac:spMkLst>
            <pc:docMk/>
            <pc:sldMk cId="2952697558" sldId="454"/>
            <ac:spMk id="90" creationId="{258B3A3B-A5E8-357E-BCE3-F8C24EE17C31}"/>
          </ac:spMkLst>
        </pc:spChg>
        <pc:spChg chg="mod">
          <ac:chgData name="Pooja HK" userId="3cc65448-31aa-46d7-ad90-6bac825c0ee2" providerId="ADAL" clId="{2A074B62-4FC5-440E-B518-E1596DD910E4}" dt="2024-04-29T15:52:26.122" v="391" actId="165"/>
          <ac:spMkLst>
            <pc:docMk/>
            <pc:sldMk cId="2952697558" sldId="454"/>
            <ac:spMk id="91" creationId="{FAE431E7-1E42-9A3B-C895-9E2C71DD2854}"/>
          </ac:spMkLst>
        </pc:spChg>
        <pc:spChg chg="mod">
          <ac:chgData name="Pooja HK" userId="3cc65448-31aa-46d7-ad90-6bac825c0ee2" providerId="ADAL" clId="{2A074B62-4FC5-440E-B518-E1596DD910E4}" dt="2024-04-29T15:52:26.122" v="391" actId="165"/>
          <ac:spMkLst>
            <pc:docMk/>
            <pc:sldMk cId="2952697558" sldId="454"/>
            <ac:spMk id="92" creationId="{00E5B57B-E7A1-9A1E-2895-B36AD946BBEC}"/>
          </ac:spMkLst>
        </pc:spChg>
        <pc:spChg chg="mod">
          <ac:chgData name="Pooja HK" userId="3cc65448-31aa-46d7-ad90-6bac825c0ee2" providerId="ADAL" clId="{2A074B62-4FC5-440E-B518-E1596DD910E4}" dt="2024-04-29T15:52:26.122" v="391" actId="165"/>
          <ac:spMkLst>
            <pc:docMk/>
            <pc:sldMk cId="2952697558" sldId="454"/>
            <ac:spMk id="93" creationId="{C43D7AA8-A3E9-45F7-96B8-88212E0E2EBC}"/>
          </ac:spMkLst>
        </pc:spChg>
        <pc:spChg chg="mod">
          <ac:chgData name="Pooja HK" userId="3cc65448-31aa-46d7-ad90-6bac825c0ee2" providerId="ADAL" clId="{2A074B62-4FC5-440E-B518-E1596DD910E4}" dt="2024-04-29T15:52:26.122" v="391" actId="165"/>
          <ac:spMkLst>
            <pc:docMk/>
            <pc:sldMk cId="2952697558" sldId="454"/>
            <ac:spMk id="94" creationId="{CDBFA65F-90A4-8A33-C34E-192D0BE4200B}"/>
          </ac:spMkLst>
        </pc:spChg>
        <pc:spChg chg="mod">
          <ac:chgData name="Pooja HK" userId="3cc65448-31aa-46d7-ad90-6bac825c0ee2" providerId="ADAL" clId="{2A074B62-4FC5-440E-B518-E1596DD910E4}" dt="2024-04-29T15:52:26.122" v="391" actId="165"/>
          <ac:spMkLst>
            <pc:docMk/>
            <pc:sldMk cId="2952697558" sldId="454"/>
            <ac:spMk id="95" creationId="{50E63238-D5D4-343D-4707-0A0B508051DC}"/>
          </ac:spMkLst>
        </pc:spChg>
        <pc:spChg chg="mod">
          <ac:chgData name="Pooja HK" userId="3cc65448-31aa-46d7-ad90-6bac825c0ee2" providerId="ADAL" clId="{2A074B62-4FC5-440E-B518-E1596DD910E4}" dt="2024-04-29T15:52:26.122" v="391" actId="165"/>
          <ac:spMkLst>
            <pc:docMk/>
            <pc:sldMk cId="2952697558" sldId="454"/>
            <ac:spMk id="96" creationId="{BCD86FFF-1CF8-596E-F31A-E17E7936671D}"/>
          </ac:spMkLst>
        </pc:spChg>
        <pc:spChg chg="mod">
          <ac:chgData name="Pooja HK" userId="3cc65448-31aa-46d7-ad90-6bac825c0ee2" providerId="ADAL" clId="{2A074B62-4FC5-440E-B518-E1596DD910E4}" dt="2024-04-29T15:52:26.122" v="391" actId="165"/>
          <ac:spMkLst>
            <pc:docMk/>
            <pc:sldMk cId="2952697558" sldId="454"/>
            <ac:spMk id="97" creationId="{75A07997-5006-B2B9-9D60-51D5C0B8E83A}"/>
          </ac:spMkLst>
        </pc:spChg>
        <pc:spChg chg="mod">
          <ac:chgData name="Pooja HK" userId="3cc65448-31aa-46d7-ad90-6bac825c0ee2" providerId="ADAL" clId="{2A074B62-4FC5-440E-B518-E1596DD910E4}" dt="2024-04-29T15:52:26.122" v="391" actId="165"/>
          <ac:spMkLst>
            <pc:docMk/>
            <pc:sldMk cId="2952697558" sldId="454"/>
            <ac:spMk id="98" creationId="{46424182-2CED-FD0A-C121-B3CE332B1B35}"/>
          </ac:spMkLst>
        </pc:spChg>
        <pc:spChg chg="mod">
          <ac:chgData name="Pooja HK" userId="3cc65448-31aa-46d7-ad90-6bac825c0ee2" providerId="ADAL" clId="{2A074B62-4FC5-440E-B518-E1596DD910E4}" dt="2024-04-29T15:52:26.122" v="391" actId="165"/>
          <ac:spMkLst>
            <pc:docMk/>
            <pc:sldMk cId="2952697558" sldId="454"/>
            <ac:spMk id="99" creationId="{207D0CC3-36D2-4EBC-1E7F-DDF4CDBE6CCB}"/>
          </ac:spMkLst>
        </pc:spChg>
        <pc:spChg chg="mod">
          <ac:chgData name="Pooja HK" userId="3cc65448-31aa-46d7-ad90-6bac825c0ee2" providerId="ADAL" clId="{2A074B62-4FC5-440E-B518-E1596DD910E4}" dt="2024-04-29T15:52:26.122" v="391" actId="165"/>
          <ac:spMkLst>
            <pc:docMk/>
            <pc:sldMk cId="2952697558" sldId="454"/>
            <ac:spMk id="100" creationId="{2572B003-1EC8-B2FE-A296-F377BA643BAA}"/>
          </ac:spMkLst>
        </pc:spChg>
        <pc:spChg chg="del">
          <ac:chgData name="Pooja HK" userId="3cc65448-31aa-46d7-ad90-6bac825c0ee2" providerId="ADAL" clId="{2A074B62-4FC5-440E-B518-E1596DD910E4}" dt="2024-04-29T15:52:05.399" v="388" actId="478"/>
          <ac:spMkLst>
            <pc:docMk/>
            <pc:sldMk cId="2952697558" sldId="454"/>
            <ac:spMk id="101" creationId="{D4604795-CD0B-D344-B96A-BE234670FDE1}"/>
          </ac:spMkLst>
        </pc:spChg>
        <pc:spChg chg="del mod">
          <ac:chgData name="Pooja HK" userId="3cc65448-31aa-46d7-ad90-6bac825c0ee2" providerId="ADAL" clId="{2A074B62-4FC5-440E-B518-E1596DD910E4}" dt="2024-04-29T15:51:59.004" v="386" actId="478"/>
          <ac:spMkLst>
            <pc:docMk/>
            <pc:sldMk cId="2952697558" sldId="454"/>
            <ac:spMk id="102" creationId="{2949B40D-2B41-A011-8099-F69F21C91BBA}"/>
          </ac:spMkLst>
        </pc:spChg>
        <pc:spChg chg="del">
          <ac:chgData name="Pooja HK" userId="3cc65448-31aa-46d7-ad90-6bac825c0ee2" providerId="ADAL" clId="{2A074B62-4FC5-440E-B518-E1596DD910E4}" dt="2024-04-29T15:52:02.228" v="387" actId="478"/>
          <ac:spMkLst>
            <pc:docMk/>
            <pc:sldMk cId="2952697558" sldId="454"/>
            <ac:spMk id="103" creationId="{1D4DAA12-A924-0ADD-C52C-DB133671C725}"/>
          </ac:spMkLst>
        </pc:spChg>
        <pc:spChg chg="del mod">
          <ac:chgData name="Pooja HK" userId="3cc65448-31aa-46d7-ad90-6bac825c0ee2" providerId="ADAL" clId="{2A074B62-4FC5-440E-B518-E1596DD910E4}" dt="2024-04-29T15:51:56.613" v="384" actId="478"/>
          <ac:spMkLst>
            <pc:docMk/>
            <pc:sldMk cId="2952697558" sldId="454"/>
            <ac:spMk id="104" creationId="{3F785B9F-4D31-76AE-8446-2E544A127904}"/>
          </ac:spMkLst>
        </pc:spChg>
        <pc:grpChg chg="add mod">
          <ac:chgData name="Pooja HK" userId="3cc65448-31aa-46d7-ad90-6bac825c0ee2" providerId="ADAL" clId="{2A074B62-4FC5-440E-B518-E1596DD910E4}" dt="2024-04-29T15:52:39.543" v="440" actId="164"/>
          <ac:grpSpMkLst>
            <pc:docMk/>
            <pc:sldMk cId="2952697558" sldId="454"/>
            <ac:grpSpMk id="3" creationId="{E40E222E-77B8-7C43-F5FA-ABA6E91A7050}"/>
          </ac:grpSpMkLst>
        </pc:grpChg>
        <pc:grpChg chg="del mod">
          <ac:chgData name="Pooja HK" userId="3cc65448-31aa-46d7-ad90-6bac825c0ee2" providerId="ADAL" clId="{2A074B62-4FC5-440E-B518-E1596DD910E4}" dt="2024-04-29T15:52:26.122" v="391" actId="165"/>
          <ac:grpSpMkLst>
            <pc:docMk/>
            <pc:sldMk cId="2952697558" sldId="454"/>
            <ac:grpSpMk id="4" creationId="{94DD32F3-98CC-CB63-E121-C9522DBC821D}"/>
          </ac:grpSpMkLst>
        </pc:grpChg>
        <pc:grpChg chg="del">
          <ac:chgData name="Pooja HK" userId="3cc65448-31aa-46d7-ad90-6bac825c0ee2" providerId="ADAL" clId="{2A074B62-4FC5-440E-B518-E1596DD910E4}" dt="2024-04-29T15:51:56.613" v="384" actId="478"/>
          <ac:grpSpMkLst>
            <pc:docMk/>
            <pc:sldMk cId="2952697558" sldId="454"/>
            <ac:grpSpMk id="11" creationId="{9905AA54-F83C-F023-7FF9-042E19942E18}"/>
          </ac:grpSpMkLst>
        </pc:grpChg>
        <pc:grpChg chg="del">
          <ac:chgData name="Pooja HK" userId="3cc65448-31aa-46d7-ad90-6bac825c0ee2" providerId="ADAL" clId="{2A074B62-4FC5-440E-B518-E1596DD910E4}" dt="2024-04-29T15:51:59.004" v="386" actId="478"/>
          <ac:grpSpMkLst>
            <pc:docMk/>
            <pc:sldMk cId="2952697558" sldId="454"/>
            <ac:grpSpMk id="12" creationId="{67840B61-726C-8664-7B9B-4F02521B2350}"/>
          </ac:grpSpMkLst>
        </pc:grpChg>
        <pc:grpChg chg="mod topLvl">
          <ac:chgData name="Pooja HK" userId="3cc65448-31aa-46d7-ad90-6bac825c0ee2" providerId="ADAL" clId="{2A074B62-4FC5-440E-B518-E1596DD910E4}" dt="2024-04-29T15:52:39.543" v="440" actId="164"/>
          <ac:grpSpMkLst>
            <pc:docMk/>
            <pc:sldMk cId="2952697558" sldId="454"/>
            <ac:grpSpMk id="17" creationId="{A77553E9-4CD8-A1C6-0987-887BEA2A2B90}"/>
          </ac:grpSpMkLst>
        </pc:grpChg>
        <pc:grpChg chg="mod topLvl">
          <ac:chgData name="Pooja HK" userId="3cc65448-31aa-46d7-ad90-6bac825c0ee2" providerId="ADAL" clId="{2A074B62-4FC5-440E-B518-E1596DD910E4}" dt="2024-04-29T15:52:39.543" v="440" actId="164"/>
          <ac:grpSpMkLst>
            <pc:docMk/>
            <pc:sldMk cId="2952697558" sldId="454"/>
            <ac:grpSpMk id="18" creationId="{A8518A3F-2E01-CFA3-E5B8-083002B2675E}"/>
          </ac:grpSpMkLst>
        </pc:grpChg>
        <pc:grpChg chg="mod topLvl">
          <ac:chgData name="Pooja HK" userId="3cc65448-31aa-46d7-ad90-6bac825c0ee2" providerId="ADAL" clId="{2A074B62-4FC5-440E-B518-E1596DD910E4}" dt="2024-04-29T15:52:39.543" v="440" actId="164"/>
          <ac:grpSpMkLst>
            <pc:docMk/>
            <pc:sldMk cId="2952697558" sldId="454"/>
            <ac:grpSpMk id="19" creationId="{168012F0-EF8A-9829-624A-C2CFD122C20A}"/>
          </ac:grpSpMkLst>
        </pc:grpChg>
        <pc:grpChg chg="mod topLvl">
          <ac:chgData name="Pooja HK" userId="3cc65448-31aa-46d7-ad90-6bac825c0ee2" providerId="ADAL" clId="{2A074B62-4FC5-440E-B518-E1596DD910E4}" dt="2024-04-29T15:52:39.543" v="440" actId="164"/>
          <ac:grpSpMkLst>
            <pc:docMk/>
            <pc:sldMk cId="2952697558" sldId="454"/>
            <ac:grpSpMk id="25" creationId="{A46C2296-862B-31DD-AAC6-396F748DD250}"/>
          </ac:grpSpMkLst>
        </pc:grpChg>
        <pc:grpChg chg="mod topLvl">
          <ac:chgData name="Pooja HK" userId="3cc65448-31aa-46d7-ad90-6bac825c0ee2" providerId="ADAL" clId="{2A074B62-4FC5-440E-B518-E1596DD910E4}" dt="2024-04-29T15:52:39.543" v="440" actId="164"/>
          <ac:grpSpMkLst>
            <pc:docMk/>
            <pc:sldMk cId="2952697558" sldId="454"/>
            <ac:grpSpMk id="26" creationId="{99FBCF9D-5A80-4D82-C6CE-FADA65E5CF92}"/>
          </ac:grpSpMkLst>
        </pc:grpChg>
        <pc:grpChg chg="mod topLvl">
          <ac:chgData name="Pooja HK" userId="3cc65448-31aa-46d7-ad90-6bac825c0ee2" providerId="ADAL" clId="{2A074B62-4FC5-440E-B518-E1596DD910E4}" dt="2024-04-29T15:52:39.543" v="440" actId="164"/>
          <ac:grpSpMkLst>
            <pc:docMk/>
            <pc:sldMk cId="2952697558" sldId="454"/>
            <ac:grpSpMk id="27" creationId="{D2D5E880-6935-2AB0-DCD5-F16D1FD85B46}"/>
          </ac:grpSpMkLst>
        </pc:grpChg>
        <pc:grpChg chg="mod topLvl">
          <ac:chgData name="Pooja HK" userId="3cc65448-31aa-46d7-ad90-6bac825c0ee2" providerId="ADAL" clId="{2A074B62-4FC5-440E-B518-E1596DD910E4}" dt="2024-04-29T15:52:39.543" v="440" actId="164"/>
          <ac:grpSpMkLst>
            <pc:docMk/>
            <pc:sldMk cId="2952697558" sldId="454"/>
            <ac:grpSpMk id="28" creationId="{EEC03EC3-26F9-5FFB-CB27-34FD588F0BE4}"/>
          </ac:grpSpMkLst>
        </pc:grpChg>
        <pc:grpChg chg="mod topLvl">
          <ac:chgData name="Pooja HK" userId="3cc65448-31aa-46d7-ad90-6bac825c0ee2" providerId="ADAL" clId="{2A074B62-4FC5-440E-B518-E1596DD910E4}" dt="2024-04-29T15:52:39.543" v="440" actId="164"/>
          <ac:grpSpMkLst>
            <pc:docMk/>
            <pc:sldMk cId="2952697558" sldId="454"/>
            <ac:grpSpMk id="29" creationId="{646F6FC8-E761-8557-2C7A-3BE33602A6E6}"/>
          </ac:grpSpMkLst>
        </pc:grpChg>
        <pc:grpChg chg="mod topLvl">
          <ac:chgData name="Pooja HK" userId="3cc65448-31aa-46d7-ad90-6bac825c0ee2" providerId="ADAL" clId="{2A074B62-4FC5-440E-B518-E1596DD910E4}" dt="2024-04-29T15:52:39.543" v="440" actId="164"/>
          <ac:grpSpMkLst>
            <pc:docMk/>
            <pc:sldMk cId="2952697558" sldId="454"/>
            <ac:grpSpMk id="34" creationId="{9266C69E-6FFD-06F0-9819-01D628E1C40A}"/>
          </ac:grpSpMkLst>
        </pc:grpChg>
        <pc:grpChg chg="mod topLvl">
          <ac:chgData name="Pooja HK" userId="3cc65448-31aa-46d7-ad90-6bac825c0ee2" providerId="ADAL" clId="{2A074B62-4FC5-440E-B518-E1596DD910E4}" dt="2024-04-29T15:52:31.111" v="393" actId="164"/>
          <ac:grpSpMkLst>
            <pc:docMk/>
            <pc:sldMk cId="2952697558" sldId="454"/>
            <ac:grpSpMk id="35" creationId="{BDD5BE8F-1A87-1BAD-3905-9CEFB618BA07}"/>
          </ac:grpSpMkLst>
        </pc:grpChg>
        <pc:grpChg chg="mod topLvl">
          <ac:chgData name="Pooja HK" userId="3cc65448-31aa-46d7-ad90-6bac825c0ee2" providerId="ADAL" clId="{2A074B62-4FC5-440E-B518-E1596DD910E4}" dt="2024-04-29T15:52:31.111" v="393" actId="164"/>
          <ac:grpSpMkLst>
            <pc:docMk/>
            <pc:sldMk cId="2952697558" sldId="454"/>
            <ac:grpSpMk id="36" creationId="{D23B34E8-1691-99F6-E462-441126495A4B}"/>
          </ac:grpSpMkLst>
        </pc:grpChg>
        <pc:grpChg chg="mod topLvl">
          <ac:chgData name="Pooja HK" userId="3cc65448-31aa-46d7-ad90-6bac825c0ee2" providerId="ADAL" clId="{2A074B62-4FC5-440E-B518-E1596DD910E4}" dt="2024-04-29T15:52:39.543" v="440" actId="164"/>
          <ac:grpSpMkLst>
            <pc:docMk/>
            <pc:sldMk cId="2952697558" sldId="454"/>
            <ac:grpSpMk id="43" creationId="{B1E01F17-94DA-3B8B-7AE9-049AC19078C9}"/>
          </ac:grpSpMkLst>
        </pc:grpChg>
        <pc:grpChg chg="mod">
          <ac:chgData name="Pooja HK" userId="3cc65448-31aa-46d7-ad90-6bac825c0ee2" providerId="ADAL" clId="{2A074B62-4FC5-440E-B518-E1596DD910E4}" dt="2024-04-29T15:52:26.122" v="391" actId="165"/>
          <ac:grpSpMkLst>
            <pc:docMk/>
            <pc:sldMk cId="2952697558" sldId="454"/>
            <ac:grpSpMk id="54" creationId="{A811B97A-EB4A-ED46-3F13-7512907555A2}"/>
          </ac:grpSpMkLst>
        </pc:grpChg>
        <pc:grpChg chg="mod">
          <ac:chgData name="Pooja HK" userId="3cc65448-31aa-46d7-ad90-6bac825c0ee2" providerId="ADAL" clId="{2A074B62-4FC5-440E-B518-E1596DD910E4}" dt="2024-04-29T15:52:26.122" v="391" actId="165"/>
          <ac:grpSpMkLst>
            <pc:docMk/>
            <pc:sldMk cId="2952697558" sldId="454"/>
            <ac:grpSpMk id="58" creationId="{376443D9-5949-2783-B60D-C55FDFECDE0D}"/>
          </ac:grpSpMkLst>
        </pc:grpChg>
        <pc:grpChg chg="mod">
          <ac:chgData name="Pooja HK" userId="3cc65448-31aa-46d7-ad90-6bac825c0ee2" providerId="ADAL" clId="{2A074B62-4FC5-440E-B518-E1596DD910E4}" dt="2024-04-29T15:52:26.122" v="391" actId="165"/>
          <ac:grpSpMkLst>
            <pc:docMk/>
            <pc:sldMk cId="2952697558" sldId="454"/>
            <ac:grpSpMk id="63" creationId="{CEDA8A22-AA2A-A23C-92A4-F7ADBE328BAA}"/>
          </ac:grpSpMkLst>
        </pc:grpChg>
        <pc:grpChg chg="mod">
          <ac:chgData name="Pooja HK" userId="3cc65448-31aa-46d7-ad90-6bac825c0ee2" providerId="ADAL" clId="{2A074B62-4FC5-440E-B518-E1596DD910E4}" dt="2024-04-29T15:52:26.122" v="391" actId="165"/>
          <ac:grpSpMkLst>
            <pc:docMk/>
            <pc:sldMk cId="2952697558" sldId="454"/>
            <ac:grpSpMk id="64" creationId="{0AC0EC59-7B4A-5180-3D60-33B8F12771EC}"/>
          </ac:grpSpMkLst>
        </pc:grpChg>
        <pc:grpChg chg="mod">
          <ac:chgData name="Pooja HK" userId="3cc65448-31aa-46d7-ad90-6bac825c0ee2" providerId="ADAL" clId="{2A074B62-4FC5-440E-B518-E1596DD910E4}" dt="2024-04-29T15:52:26.122" v="391" actId="165"/>
          <ac:grpSpMkLst>
            <pc:docMk/>
            <pc:sldMk cId="2952697558" sldId="454"/>
            <ac:grpSpMk id="65" creationId="{093F56F6-1C6A-9D39-1E9D-048F30482410}"/>
          </ac:grpSpMkLst>
        </pc:grpChg>
        <pc:grpChg chg="mod">
          <ac:chgData name="Pooja HK" userId="3cc65448-31aa-46d7-ad90-6bac825c0ee2" providerId="ADAL" clId="{2A074B62-4FC5-440E-B518-E1596DD910E4}" dt="2024-04-29T15:52:26.122" v="391" actId="165"/>
          <ac:grpSpMkLst>
            <pc:docMk/>
            <pc:sldMk cId="2952697558" sldId="454"/>
            <ac:grpSpMk id="82" creationId="{505B8F5D-3026-D37E-3CAF-340216D5AB0D}"/>
          </ac:grpSpMkLst>
        </pc:grpChg>
        <pc:grpChg chg="mod">
          <ac:chgData name="Pooja HK" userId="3cc65448-31aa-46d7-ad90-6bac825c0ee2" providerId="ADAL" clId="{2A074B62-4FC5-440E-B518-E1596DD910E4}" dt="2024-04-29T15:52:26.122" v="391" actId="165"/>
          <ac:grpSpMkLst>
            <pc:docMk/>
            <pc:sldMk cId="2952697558" sldId="454"/>
            <ac:grpSpMk id="83" creationId="{81043AC1-6869-6E15-216C-CFF4F53B26B1}"/>
          </ac:grpSpMkLst>
        </pc:grpChg>
        <pc:grpChg chg="mod">
          <ac:chgData name="Pooja HK" userId="3cc65448-31aa-46d7-ad90-6bac825c0ee2" providerId="ADAL" clId="{2A074B62-4FC5-440E-B518-E1596DD910E4}" dt="2024-04-29T15:52:26.122" v="391" actId="165"/>
          <ac:grpSpMkLst>
            <pc:docMk/>
            <pc:sldMk cId="2952697558" sldId="454"/>
            <ac:grpSpMk id="84" creationId="{CB272807-C249-EEFB-79E9-5D0A1DC8D679}"/>
          </ac:grpSpMkLst>
        </pc:grpChg>
        <pc:grpChg chg="mod">
          <ac:chgData name="Pooja HK" userId="3cc65448-31aa-46d7-ad90-6bac825c0ee2" providerId="ADAL" clId="{2A074B62-4FC5-440E-B518-E1596DD910E4}" dt="2024-04-29T15:52:26.122" v="391" actId="165"/>
          <ac:grpSpMkLst>
            <pc:docMk/>
            <pc:sldMk cId="2952697558" sldId="454"/>
            <ac:grpSpMk id="85" creationId="{2B2F707B-5C71-1447-DD85-D568725B0B0C}"/>
          </ac:grpSpMkLst>
        </pc:grpChg>
        <pc:grpChg chg="mod">
          <ac:chgData name="Pooja HK" userId="3cc65448-31aa-46d7-ad90-6bac825c0ee2" providerId="ADAL" clId="{2A074B62-4FC5-440E-B518-E1596DD910E4}" dt="2024-04-29T15:52:26.122" v="391" actId="165"/>
          <ac:grpSpMkLst>
            <pc:docMk/>
            <pc:sldMk cId="2952697558" sldId="454"/>
            <ac:grpSpMk id="86" creationId="{810856B0-297A-F371-AF28-163C3EC90732}"/>
          </ac:grpSpMkLst>
        </pc:grpChg>
        <pc:grpChg chg="add mod">
          <ac:chgData name="Pooja HK" userId="3cc65448-31aa-46d7-ad90-6bac825c0ee2" providerId="ADAL" clId="{2A074B62-4FC5-440E-B518-E1596DD910E4}" dt="2024-04-29T15:52:44.980" v="473" actId="1038"/>
          <ac:grpSpMkLst>
            <pc:docMk/>
            <pc:sldMk cId="2952697558" sldId="454"/>
            <ac:grpSpMk id="105" creationId="{7CCCF32E-A561-4087-4CD5-5B5376086415}"/>
          </ac:grpSpMkLst>
        </pc:grpChg>
        <pc:picChg chg="mod">
          <ac:chgData name="Pooja HK" userId="3cc65448-31aa-46d7-ad90-6bac825c0ee2" providerId="ADAL" clId="{2A074B62-4FC5-440E-B518-E1596DD910E4}" dt="2024-04-29T15:52:26.122" v="391" actId="165"/>
          <ac:picMkLst>
            <pc:docMk/>
            <pc:sldMk cId="2952697558" sldId="454"/>
            <ac:picMk id="55" creationId="{B3F30DC0-2999-6518-BEB8-732DDC111A66}"/>
          </ac:picMkLst>
        </pc:picChg>
        <pc:picChg chg="mod">
          <ac:chgData name="Pooja HK" userId="3cc65448-31aa-46d7-ad90-6bac825c0ee2" providerId="ADAL" clId="{2A074B62-4FC5-440E-B518-E1596DD910E4}" dt="2024-04-29T15:52:26.122" v="391" actId="165"/>
          <ac:picMkLst>
            <pc:docMk/>
            <pc:sldMk cId="2952697558" sldId="454"/>
            <ac:picMk id="56" creationId="{A4543371-8F29-3694-607E-FF4C1FB78907}"/>
          </ac:picMkLst>
        </pc:picChg>
        <pc:picChg chg="mod">
          <ac:chgData name="Pooja HK" userId="3cc65448-31aa-46d7-ad90-6bac825c0ee2" providerId="ADAL" clId="{2A074B62-4FC5-440E-B518-E1596DD910E4}" dt="2024-04-29T15:52:26.122" v="391" actId="165"/>
          <ac:picMkLst>
            <pc:docMk/>
            <pc:sldMk cId="2952697558" sldId="454"/>
            <ac:picMk id="59" creationId="{921623E2-04F9-748D-2DDE-069AAAEDE005}"/>
          </ac:picMkLst>
        </pc:picChg>
        <pc:picChg chg="mod">
          <ac:chgData name="Pooja HK" userId="3cc65448-31aa-46d7-ad90-6bac825c0ee2" providerId="ADAL" clId="{2A074B62-4FC5-440E-B518-E1596DD910E4}" dt="2024-04-29T15:52:26.122" v="391" actId="165"/>
          <ac:picMkLst>
            <pc:docMk/>
            <pc:sldMk cId="2952697558" sldId="454"/>
            <ac:picMk id="60" creationId="{44C67EB8-3194-A201-2607-1FC1522C80A4}"/>
          </ac:picMkLst>
        </pc:picChg>
        <pc:cxnChg chg="mod topLvl">
          <ac:chgData name="Pooja HK" userId="3cc65448-31aa-46d7-ad90-6bac825c0ee2" providerId="ADAL" clId="{2A074B62-4FC5-440E-B518-E1596DD910E4}" dt="2024-04-29T15:52:39.543" v="440" actId="164"/>
          <ac:cxnSpMkLst>
            <pc:docMk/>
            <pc:sldMk cId="2952697558" sldId="454"/>
            <ac:cxnSpMk id="30" creationId="{67780650-F5C3-7CC9-3268-12F2290A510D}"/>
          </ac:cxnSpMkLst>
        </pc:cxnChg>
        <pc:cxnChg chg="mod topLvl">
          <ac:chgData name="Pooja HK" userId="3cc65448-31aa-46d7-ad90-6bac825c0ee2" providerId="ADAL" clId="{2A074B62-4FC5-440E-B518-E1596DD910E4}" dt="2024-04-29T15:52:39.543" v="440" actId="164"/>
          <ac:cxnSpMkLst>
            <pc:docMk/>
            <pc:sldMk cId="2952697558" sldId="454"/>
            <ac:cxnSpMk id="31" creationId="{07206F6E-A063-C067-AA19-4471FD17C143}"/>
          </ac:cxnSpMkLst>
        </pc:cxnChg>
        <pc:cxnChg chg="mod topLvl">
          <ac:chgData name="Pooja HK" userId="3cc65448-31aa-46d7-ad90-6bac825c0ee2" providerId="ADAL" clId="{2A074B62-4FC5-440E-B518-E1596DD910E4}" dt="2024-04-29T15:52:39.543" v="440" actId="164"/>
          <ac:cxnSpMkLst>
            <pc:docMk/>
            <pc:sldMk cId="2952697558" sldId="454"/>
            <ac:cxnSpMk id="32" creationId="{C7A7C1A8-4BFF-0F3A-A04F-CA57EF4A5811}"/>
          </ac:cxnSpMkLst>
        </pc:cxnChg>
        <pc:cxnChg chg="mod topLvl">
          <ac:chgData name="Pooja HK" userId="3cc65448-31aa-46d7-ad90-6bac825c0ee2" providerId="ADAL" clId="{2A074B62-4FC5-440E-B518-E1596DD910E4}" dt="2024-04-29T15:52:39.543" v="440" actId="164"/>
          <ac:cxnSpMkLst>
            <pc:docMk/>
            <pc:sldMk cId="2952697558" sldId="454"/>
            <ac:cxnSpMk id="33" creationId="{773A573F-517E-A70A-5BED-794283DDBF8A}"/>
          </ac:cxnSpMkLst>
        </pc:cxnChg>
        <pc:cxnChg chg="mod topLvl">
          <ac:chgData name="Pooja HK" userId="3cc65448-31aa-46d7-ad90-6bac825c0ee2" providerId="ADAL" clId="{2A074B62-4FC5-440E-B518-E1596DD910E4}" dt="2024-04-29T15:52:39.543" v="440" actId="164"/>
          <ac:cxnSpMkLst>
            <pc:docMk/>
            <pc:sldMk cId="2952697558" sldId="454"/>
            <ac:cxnSpMk id="37" creationId="{678D6286-2ACE-D258-9682-6FA0A73BD1CE}"/>
          </ac:cxnSpMkLst>
        </pc:cxnChg>
        <pc:cxnChg chg="mod topLvl">
          <ac:chgData name="Pooja HK" userId="3cc65448-31aa-46d7-ad90-6bac825c0ee2" providerId="ADAL" clId="{2A074B62-4FC5-440E-B518-E1596DD910E4}" dt="2024-04-29T15:52:39.543" v="440" actId="164"/>
          <ac:cxnSpMkLst>
            <pc:docMk/>
            <pc:sldMk cId="2952697558" sldId="454"/>
            <ac:cxnSpMk id="38" creationId="{54764EB3-C9B9-7DA3-EE59-6FB01053A246}"/>
          </ac:cxnSpMkLst>
        </pc:cxnChg>
        <pc:cxnChg chg="mod topLvl">
          <ac:chgData name="Pooja HK" userId="3cc65448-31aa-46d7-ad90-6bac825c0ee2" providerId="ADAL" clId="{2A074B62-4FC5-440E-B518-E1596DD910E4}" dt="2024-04-29T15:52:39.543" v="440" actId="164"/>
          <ac:cxnSpMkLst>
            <pc:docMk/>
            <pc:sldMk cId="2952697558" sldId="454"/>
            <ac:cxnSpMk id="39" creationId="{99D00FE1-84CD-4CC3-BB76-FE2F3A204EB7}"/>
          </ac:cxnSpMkLst>
        </pc:cxnChg>
        <pc:cxnChg chg="mod topLvl">
          <ac:chgData name="Pooja HK" userId="3cc65448-31aa-46d7-ad90-6bac825c0ee2" providerId="ADAL" clId="{2A074B62-4FC5-440E-B518-E1596DD910E4}" dt="2024-04-29T15:52:39.543" v="440" actId="164"/>
          <ac:cxnSpMkLst>
            <pc:docMk/>
            <pc:sldMk cId="2952697558" sldId="454"/>
            <ac:cxnSpMk id="40" creationId="{183A558E-5BB5-16ED-9FCD-3C813DF16C7B}"/>
          </ac:cxnSpMkLst>
        </pc:cxnChg>
        <pc:cxnChg chg="mod topLvl">
          <ac:chgData name="Pooja HK" userId="3cc65448-31aa-46d7-ad90-6bac825c0ee2" providerId="ADAL" clId="{2A074B62-4FC5-440E-B518-E1596DD910E4}" dt="2024-04-29T15:52:39.543" v="440" actId="164"/>
          <ac:cxnSpMkLst>
            <pc:docMk/>
            <pc:sldMk cId="2952697558" sldId="454"/>
            <ac:cxnSpMk id="41" creationId="{CD193BCD-3D8C-BDAC-0276-A0F4C025A9C3}"/>
          </ac:cxnSpMkLst>
        </pc:cxnChg>
        <pc:cxnChg chg="mod topLvl">
          <ac:chgData name="Pooja HK" userId="3cc65448-31aa-46d7-ad90-6bac825c0ee2" providerId="ADAL" clId="{2A074B62-4FC5-440E-B518-E1596DD910E4}" dt="2024-04-29T15:52:39.543" v="440" actId="164"/>
          <ac:cxnSpMkLst>
            <pc:docMk/>
            <pc:sldMk cId="2952697558" sldId="454"/>
            <ac:cxnSpMk id="42" creationId="{FBD84F7B-C417-6980-6308-F36B9D7019FB}"/>
          </ac:cxnSpMkLst>
        </pc:cxnChg>
        <pc:cxnChg chg="mod topLvl">
          <ac:chgData name="Pooja HK" userId="3cc65448-31aa-46d7-ad90-6bac825c0ee2" providerId="ADAL" clId="{2A074B62-4FC5-440E-B518-E1596DD910E4}" dt="2024-04-29T15:52:39.543" v="440" actId="164"/>
          <ac:cxnSpMkLst>
            <pc:docMk/>
            <pc:sldMk cId="2952697558" sldId="454"/>
            <ac:cxnSpMk id="44" creationId="{A3707FAD-000C-19F8-DA7B-7402183B3C7A}"/>
          </ac:cxnSpMkLst>
        </pc:cxn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2:51.979" v="474"/>
              <pc2:cmMkLst xmlns:pc2="http://schemas.microsoft.com/office/powerpoint/2019/9/main/command">
                <pc:docMk/>
                <pc:sldMk cId="2952697558" sldId="454"/>
                <pc2:cmMk id="{9F2AA01B-E4F3-486A-9026-5BC4686DF6F2}"/>
              </pc2:cmMkLst>
              <pc226:cmRplyChg chg="add">
                <pc226:chgData name="Pooja HK" userId="3cc65448-31aa-46d7-ad90-6bac825c0ee2" providerId="ADAL" clId="{2A074B62-4FC5-440E-B518-E1596DD910E4}" dt="2024-04-29T15:52:51.979" v="474"/>
                <pc2:cmRplyMkLst xmlns:pc2="http://schemas.microsoft.com/office/powerpoint/2019/9/main/command">
                  <pc:docMk/>
                  <pc:sldMk cId="2952697558" sldId="454"/>
                  <pc2:cmMk id="{9F2AA01B-E4F3-486A-9026-5BC4686DF6F2}"/>
                  <pc2:cmRplyMk id="{B9B756C1-CC02-4566-8550-571BAB3E9F65}"/>
                </pc2:cmRplyMkLst>
              </pc226:cmRplyChg>
            </pc226:cmChg>
          </p:ext>
        </pc:extLst>
      </pc:sldChg>
      <pc:sldChg chg="modSp mod">
        <pc:chgData name="Pooja HK" userId="3cc65448-31aa-46d7-ad90-6bac825c0ee2" providerId="ADAL" clId="{2A074B62-4FC5-440E-B518-E1596DD910E4}" dt="2024-04-30T05:51:03.685" v="864" actId="20577"/>
        <pc:sldMkLst>
          <pc:docMk/>
          <pc:sldMk cId="2722744785" sldId="462"/>
        </pc:sldMkLst>
        <pc:spChg chg="mod">
          <ac:chgData name="Pooja HK" userId="3cc65448-31aa-46d7-ad90-6bac825c0ee2" providerId="ADAL" clId="{2A074B62-4FC5-440E-B518-E1596DD910E4}" dt="2024-04-30T05:51:03.685" v="864" actId="20577"/>
          <ac:spMkLst>
            <pc:docMk/>
            <pc:sldMk cId="2722744785" sldId="462"/>
            <ac:spMk id="5" creationId="{AF6B602B-9F4F-69B0-80AF-800AAAC37E45}"/>
          </ac:spMkLst>
        </pc:spChg>
      </pc:sldChg>
      <pc:sldChg chg="modSp mod modCm">
        <pc:chgData name="Pooja HK" userId="3cc65448-31aa-46d7-ad90-6bac825c0ee2" providerId="ADAL" clId="{2A074B62-4FC5-440E-B518-E1596DD910E4}" dt="2024-04-24T09:30:50.745" v="185"/>
        <pc:sldMkLst>
          <pc:docMk/>
          <pc:sldMk cId="1048404700" sldId="472"/>
        </pc:sldMkLst>
        <pc:spChg chg="mod">
          <ac:chgData name="Pooja HK" userId="3cc65448-31aa-46d7-ad90-6bac825c0ee2" providerId="ADAL" clId="{2A074B62-4FC5-440E-B518-E1596DD910E4}" dt="2024-04-24T09:28:45.497" v="184" actId="1035"/>
          <ac:spMkLst>
            <pc:docMk/>
            <pc:sldMk cId="1048404700" sldId="472"/>
            <ac:spMk id="5" creationId="{9AD90C7F-360E-F6F5-A8B6-6F6FF157015C}"/>
          </ac:spMkLst>
        </pc:sp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4T09:30:50.745" v="185"/>
              <pc2:cmMkLst xmlns:pc2="http://schemas.microsoft.com/office/powerpoint/2019/9/main/command">
                <pc:docMk/>
                <pc:sldMk cId="1048404700" sldId="472"/>
                <pc2:cmMk id="{28B1FA40-7BC2-4A24-A2DA-5C1119088B0E}"/>
              </pc2:cmMkLst>
              <pc226:cmRplyChg chg="add">
                <pc226:chgData name="Pooja HK" userId="3cc65448-31aa-46d7-ad90-6bac825c0ee2" providerId="ADAL" clId="{2A074B62-4FC5-440E-B518-E1596DD910E4}" dt="2024-04-24T09:30:50.745" v="185"/>
                <pc2:cmRplyMkLst xmlns:pc2="http://schemas.microsoft.com/office/powerpoint/2019/9/main/command">
                  <pc:docMk/>
                  <pc:sldMk cId="1048404700" sldId="472"/>
                  <pc2:cmMk id="{28B1FA40-7BC2-4A24-A2DA-5C1119088B0E}"/>
                  <pc2:cmRplyMk id="{8C460DB0-64BF-4B2A-91B8-B408368E0233}"/>
                </pc2:cmRplyMkLst>
              </pc226:cmRplyChg>
            </pc226:cmChg>
          </p:ext>
        </pc:extLst>
      </pc:sldChg>
      <pc:sldChg chg="modSp mod modCm">
        <pc:chgData name="Pooja HK" userId="3cc65448-31aa-46d7-ad90-6bac825c0ee2" providerId="ADAL" clId="{2A074B62-4FC5-440E-B518-E1596DD910E4}" dt="2024-04-29T15:51:45.785" v="383"/>
        <pc:sldMkLst>
          <pc:docMk/>
          <pc:sldMk cId="2301316152" sldId="490"/>
        </pc:sldMkLst>
        <pc:spChg chg="mod">
          <ac:chgData name="Pooja HK" userId="3cc65448-31aa-46d7-ad90-6bac825c0ee2" providerId="ADAL" clId="{2A074B62-4FC5-440E-B518-E1596DD910E4}" dt="2024-04-29T15:27:36.583" v="235" actId="20577"/>
          <ac:spMkLst>
            <pc:docMk/>
            <pc:sldMk cId="2301316152" sldId="490"/>
            <ac:spMk id="5" creationId="{AF6B602B-9F4F-69B0-80AF-800AAAC37E45}"/>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1:45.785" v="383"/>
              <pc2:cmMkLst xmlns:pc2="http://schemas.microsoft.com/office/powerpoint/2019/9/main/command">
                <pc:docMk/>
                <pc:sldMk cId="2301316152" sldId="490"/>
                <pc2:cmMk id="{1CC72AEA-66CE-4140-9BED-17BDE7E7F677}"/>
              </pc2:cmMkLst>
              <pc226:cmRplyChg chg="add">
                <pc226:chgData name="Pooja HK" userId="3cc65448-31aa-46d7-ad90-6bac825c0ee2" providerId="ADAL" clId="{2A074B62-4FC5-440E-B518-E1596DD910E4}" dt="2024-04-29T15:51:45.785" v="383"/>
                <pc2:cmRplyMkLst xmlns:pc2="http://schemas.microsoft.com/office/powerpoint/2019/9/main/command">
                  <pc:docMk/>
                  <pc:sldMk cId="2301316152" sldId="490"/>
                  <pc2:cmMk id="{1CC72AEA-66CE-4140-9BED-17BDE7E7F677}"/>
                  <pc2:cmRplyMk id="{BAC14DF3-AC05-4FED-8558-66E7507D6993}"/>
                </pc2:cmRplyMkLst>
              </pc226:cmRplyChg>
            </pc226:cmChg>
          </p:ext>
        </pc:extLst>
      </pc:sldChg>
      <pc:sldChg chg="modSp mod">
        <pc:chgData name="Pooja HK" userId="3cc65448-31aa-46d7-ad90-6bac825c0ee2" providerId="ADAL" clId="{2A074B62-4FC5-440E-B518-E1596DD910E4}" dt="2024-04-30T05:51:07.591" v="865" actId="20577"/>
        <pc:sldMkLst>
          <pc:docMk/>
          <pc:sldMk cId="3728541831" sldId="491"/>
        </pc:sldMkLst>
        <pc:spChg chg="mod">
          <ac:chgData name="Pooja HK" userId="3cc65448-31aa-46d7-ad90-6bac825c0ee2" providerId="ADAL" clId="{2A074B62-4FC5-440E-B518-E1596DD910E4}" dt="2024-04-30T05:51:07.591" v="865" actId="20577"/>
          <ac:spMkLst>
            <pc:docMk/>
            <pc:sldMk cId="3728541831" sldId="491"/>
            <ac:spMk id="5" creationId="{AF6B602B-9F4F-69B0-80AF-800AAAC37E45}"/>
          </ac:spMkLst>
        </pc:spChg>
      </pc:sldChg>
      <pc:sldChg chg="modSp del mod">
        <pc:chgData name="Pooja HK" userId="3cc65448-31aa-46d7-ad90-6bac825c0ee2" providerId="ADAL" clId="{2A074B62-4FC5-440E-B518-E1596DD910E4}" dt="2024-04-30T06:49:03.706" v="1782" actId="47"/>
        <pc:sldMkLst>
          <pc:docMk/>
          <pc:sldMk cId="613824277" sldId="494"/>
        </pc:sldMkLst>
        <pc:spChg chg="mod">
          <ac:chgData name="Pooja HK" userId="3cc65448-31aa-46d7-ad90-6bac825c0ee2" providerId="ADAL" clId="{2A074B62-4FC5-440E-B518-E1596DD910E4}" dt="2024-04-29T16:31:58.594" v="612" actId="20577"/>
          <ac:spMkLst>
            <pc:docMk/>
            <pc:sldMk cId="613824277" sldId="494"/>
            <ac:spMk id="5" creationId="{AF6B602B-9F4F-69B0-80AF-800AAAC37E45}"/>
          </ac:spMkLst>
        </pc:spChg>
      </pc:sldChg>
      <pc:sldChg chg="addSp delSp modSp mod modCm">
        <pc:chgData name="Pooja HK" userId="3cc65448-31aa-46d7-ad90-6bac825c0ee2" providerId="ADAL" clId="{2A074B62-4FC5-440E-B518-E1596DD910E4}" dt="2024-04-30T05:03:27.984" v="746" actId="20577"/>
        <pc:sldMkLst>
          <pc:docMk/>
          <pc:sldMk cId="2682973527" sldId="495"/>
        </pc:sldMkLst>
        <pc:spChg chg="mod">
          <ac:chgData name="Pooja HK" userId="3cc65448-31aa-46d7-ad90-6bac825c0ee2" providerId="ADAL" clId="{2A074B62-4FC5-440E-B518-E1596DD910E4}" dt="2024-04-30T05:03:27.984" v="746" actId="20577"/>
          <ac:spMkLst>
            <pc:docMk/>
            <pc:sldMk cId="2682973527" sldId="495"/>
            <ac:spMk id="17" creationId="{D4730021-A8AA-AE7E-71C5-82D99A0680AF}"/>
          </ac:spMkLst>
        </pc:spChg>
        <pc:spChg chg="mod">
          <ac:chgData name="Pooja HK" userId="3cc65448-31aa-46d7-ad90-6bac825c0ee2" providerId="ADAL" clId="{2A074B62-4FC5-440E-B518-E1596DD910E4}" dt="2024-04-29T15:31:41.981" v="316" actId="20577"/>
          <ac:spMkLst>
            <pc:docMk/>
            <pc:sldMk cId="2682973527" sldId="495"/>
            <ac:spMk id="19" creationId="{711E2CF2-C0F8-FEB7-D20E-64D648CA6E02}"/>
          </ac:spMkLst>
        </pc:spChg>
        <pc:picChg chg="add mod">
          <ac:chgData name="Pooja HK" userId="3cc65448-31aa-46d7-ad90-6bac825c0ee2" providerId="ADAL" clId="{2A074B62-4FC5-440E-B518-E1596DD910E4}" dt="2024-04-30T05:03:04.883" v="745" actId="1038"/>
          <ac:picMkLst>
            <pc:docMk/>
            <pc:sldMk cId="2682973527" sldId="495"/>
            <ac:picMk id="2" creationId="{C2537574-BBA0-21BC-5B91-F7A36DD0B930}"/>
          </ac:picMkLst>
        </pc:picChg>
        <pc:picChg chg="del">
          <ac:chgData name="Pooja HK" userId="3cc65448-31aa-46d7-ad90-6bac825c0ee2" providerId="ADAL" clId="{2A074B62-4FC5-440E-B518-E1596DD910E4}" dt="2024-04-30T05:02:52.789" v="738" actId="478"/>
          <ac:picMkLst>
            <pc:docMk/>
            <pc:sldMk cId="2682973527" sldId="495"/>
            <ac:picMk id="25" creationId="{C153EBE3-D265-69B6-803A-0AFD0E74A934}"/>
          </ac:picMkLst>
        </pc:pic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48:07.669" v="379"/>
              <pc2:cmMkLst xmlns:pc2="http://schemas.microsoft.com/office/powerpoint/2019/9/main/command">
                <pc:docMk/>
                <pc:sldMk cId="2682973527" sldId="495"/>
                <pc2:cmMk id="{6CB6C0B9-F283-4DE8-AB6E-E6D0A05EC7F6}"/>
              </pc2:cmMkLst>
              <pc226:cmRplyChg chg="add">
                <pc226:chgData name="Pooja HK" userId="3cc65448-31aa-46d7-ad90-6bac825c0ee2" providerId="ADAL" clId="{2A074B62-4FC5-440E-B518-E1596DD910E4}" dt="2024-04-29T15:48:07.669" v="379"/>
                <pc2:cmRplyMkLst xmlns:pc2="http://schemas.microsoft.com/office/powerpoint/2019/9/main/command">
                  <pc:docMk/>
                  <pc:sldMk cId="2682973527" sldId="495"/>
                  <pc2:cmMk id="{6CB6C0B9-F283-4DE8-AB6E-E6D0A05EC7F6}"/>
                  <pc2:cmRplyMk id="{0AA2CCF8-D6FB-4D78-926D-6EE50A4EEE08}"/>
                </pc2:cmRplyMkLst>
              </pc226:cmRplyChg>
            </pc226:cmChg>
          </p:ext>
        </pc:extLst>
      </pc:sldChg>
      <pc:sldChg chg="modSp mod modCm">
        <pc:chgData name="Pooja HK" userId="3cc65448-31aa-46d7-ad90-6bac825c0ee2" providerId="ADAL" clId="{2A074B62-4FC5-440E-B518-E1596DD910E4}" dt="2024-04-29T15:53:00.295" v="475"/>
        <pc:sldMkLst>
          <pc:docMk/>
          <pc:sldMk cId="4074885101" sldId="496"/>
        </pc:sldMkLst>
        <pc:spChg chg="mod">
          <ac:chgData name="Pooja HK" userId="3cc65448-31aa-46d7-ad90-6bac825c0ee2" providerId="ADAL" clId="{2A074B62-4FC5-440E-B518-E1596DD910E4}" dt="2024-04-29T15:30:16.321" v="308" actId="20577"/>
          <ac:spMkLst>
            <pc:docMk/>
            <pc:sldMk cId="4074885101" sldId="496"/>
            <ac:spMk id="9" creationId="{8F40B54B-D56D-2C89-EDE2-6ED78BCA3049}"/>
          </ac:spMkLst>
        </pc:sp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5:53:00.295" v="475"/>
              <pc2:cmMkLst xmlns:pc2="http://schemas.microsoft.com/office/powerpoint/2019/9/main/command">
                <pc:docMk/>
                <pc:sldMk cId="4074885101" sldId="496"/>
                <pc2:cmMk id="{9BB83A2B-0808-4717-BA12-0BCC09D3CAF4}"/>
              </pc2:cmMkLst>
              <pc226:cmRplyChg chg="add">
                <pc226:chgData name="Pooja HK" userId="3cc65448-31aa-46d7-ad90-6bac825c0ee2" providerId="ADAL" clId="{2A074B62-4FC5-440E-B518-E1596DD910E4}" dt="2024-04-29T15:53:00.295" v="475"/>
                <pc2:cmRplyMkLst xmlns:pc2="http://schemas.microsoft.com/office/powerpoint/2019/9/main/command">
                  <pc:docMk/>
                  <pc:sldMk cId="4074885101" sldId="496"/>
                  <pc2:cmMk id="{9BB83A2B-0808-4717-BA12-0BCC09D3CAF4}"/>
                  <pc2:cmRplyMk id="{174480D0-12E7-40C7-B907-92A9B359C733}"/>
                </pc2:cmRplyMkLst>
              </pc226:cmRplyChg>
            </pc226:cmChg>
          </p:ext>
        </pc:extLst>
      </pc:sldChg>
      <pc:sldChg chg="modSp mod delCm">
        <pc:chgData name="Pooja HK" userId="3cc65448-31aa-46d7-ad90-6bac825c0ee2" providerId="ADAL" clId="{2A074B62-4FC5-440E-B518-E1596DD910E4}" dt="2024-04-30T05:48:59.845" v="860" actId="20577"/>
        <pc:sldMkLst>
          <pc:docMk/>
          <pc:sldMk cId="237188353" sldId="501"/>
        </pc:sldMkLst>
        <pc:spChg chg="mod">
          <ac:chgData name="Pooja HK" userId="3cc65448-31aa-46d7-ad90-6bac825c0ee2" providerId="ADAL" clId="{2A074B62-4FC5-440E-B518-E1596DD910E4}" dt="2024-04-12T05:05:50.453" v="104" actId="1035"/>
          <ac:spMkLst>
            <pc:docMk/>
            <pc:sldMk cId="237188353" sldId="501"/>
            <ac:spMk id="3" creationId="{0B753C23-B783-D9E9-1485-C41007753768}"/>
          </ac:spMkLst>
        </pc:spChg>
        <pc:spChg chg="mod">
          <ac:chgData name="Pooja HK" userId="3cc65448-31aa-46d7-ad90-6bac825c0ee2" providerId="ADAL" clId="{2A074B62-4FC5-440E-B518-E1596DD910E4}" dt="2024-04-30T05:48:59.845" v="860" actId="20577"/>
          <ac:spMkLst>
            <pc:docMk/>
            <pc:sldMk cId="237188353" sldId="501"/>
            <ac:spMk id="8" creationId="{9371F294-4E98-EFAA-CF9B-307B3C2A9D55}"/>
          </ac:spMkLst>
        </pc:s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2A074B62-4FC5-440E-B518-E1596DD910E4}" dt="2024-04-12T04:58:07.354" v="2"/>
              <pc2:cmMkLst xmlns:pc2="http://schemas.microsoft.com/office/powerpoint/2019/9/main/command">
                <pc:docMk/>
                <pc:sldMk cId="237188353" sldId="501"/>
                <pc2:cmMk id="{3A78C7A2-01EC-4670-8E9F-0F6E568D4511}"/>
              </pc2:cmMkLst>
            </pc226:cmChg>
          </p:ext>
        </pc:extLst>
      </pc:sldChg>
      <pc:sldChg chg="addSp delSp modSp mod">
        <pc:chgData name="Pooja HK" userId="3cc65448-31aa-46d7-ad90-6bac825c0ee2" providerId="ADAL" clId="{2A074B62-4FC5-440E-B518-E1596DD910E4}" dt="2024-04-25T09:09:08.018" v="188" actId="20577"/>
        <pc:sldMkLst>
          <pc:docMk/>
          <pc:sldMk cId="815214185" sldId="503"/>
        </pc:sldMkLst>
        <pc:spChg chg="mod">
          <ac:chgData name="Pooja HK" userId="3cc65448-31aa-46d7-ad90-6bac825c0ee2" providerId="ADAL" clId="{2A074B62-4FC5-440E-B518-E1596DD910E4}" dt="2024-04-12T05:05:21.846" v="101" actId="1036"/>
          <ac:spMkLst>
            <pc:docMk/>
            <pc:sldMk cId="815214185" sldId="503"/>
            <ac:spMk id="3" creationId="{0B753C23-B783-D9E9-1485-C41007753768}"/>
          </ac:spMkLst>
        </pc:spChg>
        <pc:spChg chg="mod">
          <ac:chgData name="Pooja HK" userId="3cc65448-31aa-46d7-ad90-6bac825c0ee2" providerId="ADAL" clId="{2A074B62-4FC5-440E-B518-E1596DD910E4}" dt="2024-04-25T09:09:08.018" v="188" actId="20577"/>
          <ac:spMkLst>
            <pc:docMk/>
            <pc:sldMk cId="815214185" sldId="503"/>
            <ac:spMk id="4" creationId="{16A0994E-6801-E2D3-1A26-16EB5C511893}"/>
          </ac:spMkLst>
        </pc:spChg>
        <pc:spChg chg="mod">
          <ac:chgData name="Pooja HK" userId="3cc65448-31aa-46d7-ad90-6bac825c0ee2" providerId="ADAL" clId="{2A074B62-4FC5-440E-B518-E1596DD910E4}" dt="2024-04-12T04:58:48.679" v="19" actId="1036"/>
          <ac:spMkLst>
            <pc:docMk/>
            <pc:sldMk cId="815214185" sldId="503"/>
            <ac:spMk id="7" creationId="{8B3A7C4C-7B45-1B49-43FA-F3DD0B1D6547}"/>
          </ac:spMkLst>
        </pc:spChg>
        <pc:spChg chg="mod">
          <ac:chgData name="Pooja HK" userId="3cc65448-31aa-46d7-ad90-6bac825c0ee2" providerId="ADAL" clId="{2A074B62-4FC5-440E-B518-E1596DD910E4}" dt="2024-04-12T05:06:00.491" v="118" actId="1035"/>
          <ac:spMkLst>
            <pc:docMk/>
            <pc:sldMk cId="815214185" sldId="503"/>
            <ac:spMk id="8" creationId="{9371F294-4E98-EFAA-CF9B-307B3C2A9D55}"/>
          </ac:spMkLst>
        </pc:spChg>
        <pc:spChg chg="del mod topLvl">
          <ac:chgData name="Pooja HK" userId="3cc65448-31aa-46d7-ad90-6bac825c0ee2" providerId="ADAL" clId="{2A074B62-4FC5-440E-B518-E1596DD910E4}" dt="2024-04-12T04:58:29.945" v="5" actId="478"/>
          <ac:spMkLst>
            <pc:docMk/>
            <pc:sldMk cId="815214185" sldId="503"/>
            <ac:spMk id="10" creationId="{CFD24911-54DB-3CAE-36C4-D76E17436E99}"/>
          </ac:spMkLst>
        </pc:spChg>
        <pc:spChg chg="mod topLvl">
          <ac:chgData name="Pooja HK" userId="3cc65448-31aa-46d7-ad90-6bac825c0ee2" providerId="ADAL" clId="{2A074B62-4FC5-440E-B518-E1596DD910E4}" dt="2024-04-12T05:04:34.134" v="25" actId="164"/>
          <ac:spMkLst>
            <pc:docMk/>
            <pc:sldMk cId="815214185" sldId="503"/>
            <ac:spMk id="11" creationId="{84EC273F-87ED-359B-9612-931B126F8589}"/>
          </ac:spMkLst>
        </pc:spChg>
        <pc:spChg chg="mod topLvl">
          <ac:chgData name="Pooja HK" userId="3cc65448-31aa-46d7-ad90-6bac825c0ee2" providerId="ADAL" clId="{2A074B62-4FC5-440E-B518-E1596DD910E4}" dt="2024-04-12T05:04:34.134" v="25" actId="164"/>
          <ac:spMkLst>
            <pc:docMk/>
            <pc:sldMk cId="815214185" sldId="503"/>
            <ac:spMk id="12" creationId="{1161F0BE-0BB1-A73B-304B-4B890A16DFE7}"/>
          </ac:spMkLst>
        </pc:spChg>
        <pc:spChg chg="mod topLvl">
          <ac:chgData name="Pooja HK" userId="3cc65448-31aa-46d7-ad90-6bac825c0ee2" providerId="ADAL" clId="{2A074B62-4FC5-440E-B518-E1596DD910E4}" dt="2024-04-12T05:04:34.134" v="25" actId="164"/>
          <ac:spMkLst>
            <pc:docMk/>
            <pc:sldMk cId="815214185" sldId="503"/>
            <ac:spMk id="13" creationId="{68048922-5B23-39D0-B195-3CACAECA40A1}"/>
          </ac:spMkLst>
        </pc:spChg>
        <pc:spChg chg="mod topLvl">
          <ac:chgData name="Pooja HK" userId="3cc65448-31aa-46d7-ad90-6bac825c0ee2" providerId="ADAL" clId="{2A074B62-4FC5-440E-B518-E1596DD910E4}" dt="2024-04-12T05:04:34.134" v="25" actId="164"/>
          <ac:spMkLst>
            <pc:docMk/>
            <pc:sldMk cId="815214185" sldId="503"/>
            <ac:spMk id="14" creationId="{1691360B-2F87-8FEB-4F69-BC1EEB000F70}"/>
          </ac:spMkLst>
        </pc:spChg>
        <pc:spChg chg="mod">
          <ac:chgData name="Pooja HK" userId="3cc65448-31aa-46d7-ad90-6bac825c0ee2" providerId="ADAL" clId="{2A074B62-4FC5-440E-B518-E1596DD910E4}" dt="2024-04-12T04:58:27.372" v="4" actId="165"/>
          <ac:spMkLst>
            <pc:docMk/>
            <pc:sldMk cId="815214185" sldId="503"/>
            <ac:spMk id="16" creationId="{996CCFA1-4001-32D7-174C-41CD7462A1BE}"/>
          </ac:spMkLst>
        </pc:spChg>
        <pc:spChg chg="mod">
          <ac:chgData name="Pooja HK" userId="3cc65448-31aa-46d7-ad90-6bac825c0ee2" providerId="ADAL" clId="{2A074B62-4FC5-440E-B518-E1596DD910E4}" dt="2024-04-12T04:58:27.372" v="4" actId="165"/>
          <ac:spMkLst>
            <pc:docMk/>
            <pc:sldMk cId="815214185" sldId="503"/>
            <ac:spMk id="17" creationId="{77574749-6EF7-2C18-D04F-791AF422D223}"/>
          </ac:spMkLst>
        </pc:spChg>
        <pc:spChg chg="mod topLvl">
          <ac:chgData name="Pooja HK" userId="3cc65448-31aa-46d7-ad90-6bac825c0ee2" providerId="ADAL" clId="{2A074B62-4FC5-440E-B518-E1596DD910E4}" dt="2024-04-12T05:04:34.134" v="25" actId="164"/>
          <ac:spMkLst>
            <pc:docMk/>
            <pc:sldMk cId="815214185" sldId="503"/>
            <ac:spMk id="18" creationId="{38B9088C-CC8B-7DD7-F596-6926172D1829}"/>
          </ac:spMkLst>
        </pc:spChg>
        <pc:spChg chg="mod topLvl">
          <ac:chgData name="Pooja HK" userId="3cc65448-31aa-46d7-ad90-6bac825c0ee2" providerId="ADAL" clId="{2A074B62-4FC5-440E-B518-E1596DD910E4}" dt="2024-04-12T05:04:34.134" v="25" actId="164"/>
          <ac:spMkLst>
            <pc:docMk/>
            <pc:sldMk cId="815214185" sldId="503"/>
            <ac:spMk id="19" creationId="{D17367D8-85E0-58F3-B47F-4B4305244880}"/>
          </ac:spMkLst>
        </pc:spChg>
        <pc:spChg chg="mod topLvl">
          <ac:chgData name="Pooja HK" userId="3cc65448-31aa-46d7-ad90-6bac825c0ee2" providerId="ADAL" clId="{2A074B62-4FC5-440E-B518-E1596DD910E4}" dt="2024-04-12T05:04:34.134" v="25" actId="164"/>
          <ac:spMkLst>
            <pc:docMk/>
            <pc:sldMk cId="815214185" sldId="503"/>
            <ac:spMk id="20" creationId="{C3444503-3723-56AC-DAB5-E643DC591DD9}"/>
          </ac:spMkLst>
        </pc:spChg>
        <pc:spChg chg="mod topLvl">
          <ac:chgData name="Pooja HK" userId="3cc65448-31aa-46d7-ad90-6bac825c0ee2" providerId="ADAL" clId="{2A074B62-4FC5-440E-B518-E1596DD910E4}" dt="2024-04-12T05:04:34.134" v="25" actId="164"/>
          <ac:spMkLst>
            <pc:docMk/>
            <pc:sldMk cId="815214185" sldId="503"/>
            <ac:spMk id="21" creationId="{0A655B20-D545-391C-6CDA-B167184ED7A0}"/>
          </ac:spMkLst>
        </pc:spChg>
        <pc:spChg chg="mod topLvl">
          <ac:chgData name="Pooja HK" userId="3cc65448-31aa-46d7-ad90-6bac825c0ee2" providerId="ADAL" clId="{2A074B62-4FC5-440E-B518-E1596DD910E4}" dt="2024-04-12T05:04:34.134" v="25" actId="164"/>
          <ac:spMkLst>
            <pc:docMk/>
            <pc:sldMk cId="815214185" sldId="503"/>
            <ac:spMk id="22" creationId="{B43C5979-8978-B968-064D-929B4571A794}"/>
          </ac:spMkLst>
        </pc:spChg>
        <pc:spChg chg="mod topLvl">
          <ac:chgData name="Pooja HK" userId="3cc65448-31aa-46d7-ad90-6bac825c0ee2" providerId="ADAL" clId="{2A074B62-4FC5-440E-B518-E1596DD910E4}" dt="2024-04-12T05:04:34.134" v="25" actId="164"/>
          <ac:spMkLst>
            <pc:docMk/>
            <pc:sldMk cId="815214185" sldId="503"/>
            <ac:spMk id="23" creationId="{106A883B-9AA5-AF51-0987-E66D119382D0}"/>
          </ac:spMkLst>
        </pc:spChg>
        <pc:spChg chg="mod topLvl">
          <ac:chgData name="Pooja HK" userId="3cc65448-31aa-46d7-ad90-6bac825c0ee2" providerId="ADAL" clId="{2A074B62-4FC5-440E-B518-E1596DD910E4}" dt="2024-04-12T05:04:34.134" v="25" actId="164"/>
          <ac:spMkLst>
            <pc:docMk/>
            <pc:sldMk cId="815214185" sldId="503"/>
            <ac:spMk id="25" creationId="{C03B8F21-8796-FAAA-C700-29BC61DB6AC3}"/>
          </ac:spMkLst>
        </pc:spChg>
        <pc:spChg chg="mod topLvl">
          <ac:chgData name="Pooja HK" userId="3cc65448-31aa-46d7-ad90-6bac825c0ee2" providerId="ADAL" clId="{2A074B62-4FC5-440E-B518-E1596DD910E4}" dt="2024-04-12T05:04:34.134" v="25" actId="164"/>
          <ac:spMkLst>
            <pc:docMk/>
            <pc:sldMk cId="815214185" sldId="503"/>
            <ac:spMk id="26" creationId="{00794CC6-1B98-1400-832A-FC055B2BFFBE}"/>
          </ac:spMkLst>
        </pc:spChg>
        <pc:spChg chg="mod topLvl">
          <ac:chgData name="Pooja HK" userId="3cc65448-31aa-46d7-ad90-6bac825c0ee2" providerId="ADAL" clId="{2A074B62-4FC5-440E-B518-E1596DD910E4}" dt="2024-04-12T05:04:34.134" v="25" actId="164"/>
          <ac:spMkLst>
            <pc:docMk/>
            <pc:sldMk cId="815214185" sldId="503"/>
            <ac:spMk id="27" creationId="{9CECD7F6-3F29-9D77-34F7-CF2DEE32BBD9}"/>
          </ac:spMkLst>
        </pc:spChg>
        <pc:spChg chg="mod topLvl">
          <ac:chgData name="Pooja HK" userId="3cc65448-31aa-46d7-ad90-6bac825c0ee2" providerId="ADAL" clId="{2A074B62-4FC5-440E-B518-E1596DD910E4}" dt="2024-04-12T05:04:34.134" v="25" actId="164"/>
          <ac:spMkLst>
            <pc:docMk/>
            <pc:sldMk cId="815214185" sldId="503"/>
            <ac:spMk id="28" creationId="{87530C3C-EE21-423D-58A3-7FC710A0BB6D}"/>
          </ac:spMkLst>
        </pc:spChg>
        <pc:spChg chg="add del mod topLvl">
          <ac:chgData name="Pooja HK" userId="3cc65448-31aa-46d7-ad90-6bac825c0ee2" providerId="ADAL" clId="{2A074B62-4FC5-440E-B518-E1596DD910E4}" dt="2024-04-12T05:04:34.134" v="25" actId="164"/>
          <ac:spMkLst>
            <pc:docMk/>
            <pc:sldMk cId="815214185" sldId="503"/>
            <ac:spMk id="29" creationId="{425BB110-90CB-8E5A-1972-E619AC55569F}"/>
          </ac:spMkLst>
        </pc:spChg>
        <pc:spChg chg="mod topLvl">
          <ac:chgData name="Pooja HK" userId="3cc65448-31aa-46d7-ad90-6bac825c0ee2" providerId="ADAL" clId="{2A074B62-4FC5-440E-B518-E1596DD910E4}" dt="2024-04-12T05:04:34.134" v="25" actId="164"/>
          <ac:spMkLst>
            <pc:docMk/>
            <pc:sldMk cId="815214185" sldId="503"/>
            <ac:spMk id="30" creationId="{339D97CF-86B9-0005-BDD2-766549273D23}"/>
          </ac:spMkLst>
        </pc:spChg>
        <pc:spChg chg="mod topLvl">
          <ac:chgData name="Pooja HK" userId="3cc65448-31aa-46d7-ad90-6bac825c0ee2" providerId="ADAL" clId="{2A074B62-4FC5-440E-B518-E1596DD910E4}" dt="2024-04-12T05:04:34.134" v="25" actId="164"/>
          <ac:spMkLst>
            <pc:docMk/>
            <pc:sldMk cId="815214185" sldId="503"/>
            <ac:spMk id="31" creationId="{D0BE9BA7-B0F5-B95B-EC18-FBE467A648EB}"/>
          </ac:spMkLst>
        </pc:spChg>
        <pc:spChg chg="mod">
          <ac:chgData name="Pooja HK" userId="3cc65448-31aa-46d7-ad90-6bac825c0ee2" providerId="ADAL" clId="{2A074B62-4FC5-440E-B518-E1596DD910E4}" dt="2024-04-12T04:58:27.372" v="4" actId="165"/>
          <ac:spMkLst>
            <pc:docMk/>
            <pc:sldMk cId="815214185" sldId="503"/>
            <ac:spMk id="33" creationId="{BE652023-4A71-8CE7-749E-106996ABD708}"/>
          </ac:spMkLst>
        </pc:spChg>
        <pc:spChg chg="mod">
          <ac:chgData name="Pooja HK" userId="3cc65448-31aa-46d7-ad90-6bac825c0ee2" providerId="ADAL" clId="{2A074B62-4FC5-440E-B518-E1596DD910E4}" dt="2024-04-12T04:58:27.372" v="4" actId="165"/>
          <ac:spMkLst>
            <pc:docMk/>
            <pc:sldMk cId="815214185" sldId="503"/>
            <ac:spMk id="34" creationId="{9A96AA71-4304-427C-B04A-91B42E004AF7}"/>
          </ac:spMkLst>
        </pc:spChg>
        <pc:spChg chg="mod topLvl">
          <ac:chgData name="Pooja HK" userId="3cc65448-31aa-46d7-ad90-6bac825c0ee2" providerId="ADAL" clId="{2A074B62-4FC5-440E-B518-E1596DD910E4}" dt="2024-04-12T05:04:34.134" v="25" actId="164"/>
          <ac:spMkLst>
            <pc:docMk/>
            <pc:sldMk cId="815214185" sldId="503"/>
            <ac:spMk id="35" creationId="{B49639B7-5316-E9CD-091D-D83EF449A78B}"/>
          </ac:spMkLst>
        </pc:spChg>
        <pc:spChg chg="mod topLvl">
          <ac:chgData name="Pooja HK" userId="3cc65448-31aa-46d7-ad90-6bac825c0ee2" providerId="ADAL" clId="{2A074B62-4FC5-440E-B518-E1596DD910E4}" dt="2024-04-12T05:04:34.134" v="25" actId="164"/>
          <ac:spMkLst>
            <pc:docMk/>
            <pc:sldMk cId="815214185" sldId="503"/>
            <ac:spMk id="36" creationId="{7E23F981-67D3-D7C3-F6B7-48581C42FA68}"/>
          </ac:spMkLst>
        </pc:spChg>
        <pc:spChg chg="mod">
          <ac:chgData name="Pooja HK" userId="3cc65448-31aa-46d7-ad90-6bac825c0ee2" providerId="ADAL" clId="{2A074B62-4FC5-440E-B518-E1596DD910E4}" dt="2024-04-12T04:58:27.372" v="4" actId="165"/>
          <ac:spMkLst>
            <pc:docMk/>
            <pc:sldMk cId="815214185" sldId="503"/>
            <ac:spMk id="38" creationId="{35BA185D-8F90-5939-77E3-E8801C6104A3}"/>
          </ac:spMkLst>
        </pc:spChg>
        <pc:spChg chg="mod">
          <ac:chgData name="Pooja HK" userId="3cc65448-31aa-46d7-ad90-6bac825c0ee2" providerId="ADAL" clId="{2A074B62-4FC5-440E-B518-E1596DD910E4}" dt="2024-04-12T04:58:27.372" v="4" actId="165"/>
          <ac:spMkLst>
            <pc:docMk/>
            <pc:sldMk cId="815214185" sldId="503"/>
            <ac:spMk id="39" creationId="{F76BE643-71CB-E670-7A32-42225576F75E}"/>
          </ac:spMkLst>
        </pc:spChg>
        <pc:spChg chg="mod">
          <ac:chgData name="Pooja HK" userId="3cc65448-31aa-46d7-ad90-6bac825c0ee2" providerId="ADAL" clId="{2A074B62-4FC5-440E-B518-E1596DD910E4}" dt="2024-04-12T04:58:27.372" v="4" actId="165"/>
          <ac:spMkLst>
            <pc:docMk/>
            <pc:sldMk cId="815214185" sldId="503"/>
            <ac:spMk id="40" creationId="{8F20EDE2-DC6C-CC12-985E-DD792C22974B}"/>
          </ac:spMkLst>
        </pc:spChg>
        <pc:spChg chg="mod">
          <ac:chgData name="Pooja HK" userId="3cc65448-31aa-46d7-ad90-6bac825c0ee2" providerId="ADAL" clId="{2A074B62-4FC5-440E-B518-E1596DD910E4}" dt="2024-04-12T04:58:27.372" v="4" actId="165"/>
          <ac:spMkLst>
            <pc:docMk/>
            <pc:sldMk cId="815214185" sldId="503"/>
            <ac:spMk id="41" creationId="{1BBA604C-96E8-EFBF-7823-FF90312CF5FE}"/>
          </ac:spMkLst>
        </pc:spChg>
        <pc:spChg chg="mod">
          <ac:chgData name="Pooja HK" userId="3cc65448-31aa-46d7-ad90-6bac825c0ee2" providerId="ADAL" clId="{2A074B62-4FC5-440E-B518-E1596DD910E4}" dt="2024-04-12T04:58:27.372" v="4" actId="165"/>
          <ac:spMkLst>
            <pc:docMk/>
            <pc:sldMk cId="815214185" sldId="503"/>
            <ac:spMk id="43" creationId="{8BFC2108-8AC6-8B48-8576-46E8B777BCB3}"/>
          </ac:spMkLst>
        </pc:spChg>
        <pc:spChg chg="mod">
          <ac:chgData name="Pooja HK" userId="3cc65448-31aa-46d7-ad90-6bac825c0ee2" providerId="ADAL" clId="{2A074B62-4FC5-440E-B518-E1596DD910E4}" dt="2024-04-12T04:58:27.372" v="4" actId="165"/>
          <ac:spMkLst>
            <pc:docMk/>
            <pc:sldMk cId="815214185" sldId="503"/>
            <ac:spMk id="44" creationId="{4D66965B-1077-42E5-B210-3FCB35217131}"/>
          </ac:spMkLst>
        </pc:spChg>
        <pc:spChg chg="mod">
          <ac:chgData name="Pooja HK" userId="3cc65448-31aa-46d7-ad90-6bac825c0ee2" providerId="ADAL" clId="{2A074B62-4FC5-440E-B518-E1596DD910E4}" dt="2024-04-12T04:58:27.372" v="4" actId="165"/>
          <ac:spMkLst>
            <pc:docMk/>
            <pc:sldMk cId="815214185" sldId="503"/>
            <ac:spMk id="45" creationId="{885C19AB-D8D1-4C74-4F24-35D810A3434B}"/>
          </ac:spMkLst>
        </pc:spChg>
        <pc:spChg chg="mod">
          <ac:chgData name="Pooja HK" userId="3cc65448-31aa-46d7-ad90-6bac825c0ee2" providerId="ADAL" clId="{2A074B62-4FC5-440E-B518-E1596DD910E4}" dt="2024-04-12T04:58:27.372" v="4" actId="165"/>
          <ac:spMkLst>
            <pc:docMk/>
            <pc:sldMk cId="815214185" sldId="503"/>
            <ac:spMk id="46" creationId="{CC27AC8C-FD93-91E8-5D20-572B414C47DE}"/>
          </ac:spMkLst>
        </pc:spChg>
        <pc:spChg chg="mod">
          <ac:chgData name="Pooja HK" userId="3cc65448-31aa-46d7-ad90-6bac825c0ee2" providerId="ADAL" clId="{2A074B62-4FC5-440E-B518-E1596DD910E4}" dt="2024-04-12T04:58:27.372" v="4" actId="165"/>
          <ac:spMkLst>
            <pc:docMk/>
            <pc:sldMk cId="815214185" sldId="503"/>
            <ac:spMk id="48" creationId="{D4C0A3CD-8B06-2EA0-F0BB-86AD4D181C07}"/>
          </ac:spMkLst>
        </pc:spChg>
        <pc:spChg chg="mod">
          <ac:chgData name="Pooja HK" userId="3cc65448-31aa-46d7-ad90-6bac825c0ee2" providerId="ADAL" clId="{2A074B62-4FC5-440E-B518-E1596DD910E4}" dt="2024-04-12T04:58:27.372" v="4" actId="165"/>
          <ac:spMkLst>
            <pc:docMk/>
            <pc:sldMk cId="815214185" sldId="503"/>
            <ac:spMk id="49" creationId="{3489E443-3ABB-4F90-0EB7-597A461AC091}"/>
          </ac:spMkLst>
        </pc:spChg>
        <pc:spChg chg="mod">
          <ac:chgData name="Pooja HK" userId="3cc65448-31aa-46d7-ad90-6bac825c0ee2" providerId="ADAL" clId="{2A074B62-4FC5-440E-B518-E1596DD910E4}" dt="2024-04-12T04:58:27.372" v="4" actId="165"/>
          <ac:spMkLst>
            <pc:docMk/>
            <pc:sldMk cId="815214185" sldId="503"/>
            <ac:spMk id="50" creationId="{53EA2AEC-131A-4C84-607E-7AB8495F1871}"/>
          </ac:spMkLst>
        </pc:spChg>
        <pc:spChg chg="mod">
          <ac:chgData name="Pooja HK" userId="3cc65448-31aa-46d7-ad90-6bac825c0ee2" providerId="ADAL" clId="{2A074B62-4FC5-440E-B518-E1596DD910E4}" dt="2024-04-12T04:58:27.372" v="4" actId="165"/>
          <ac:spMkLst>
            <pc:docMk/>
            <pc:sldMk cId="815214185" sldId="503"/>
            <ac:spMk id="51" creationId="{91471089-5084-AA1B-DC39-E25207E07F40}"/>
          </ac:spMkLst>
        </pc:spChg>
        <pc:spChg chg="mod">
          <ac:chgData name="Pooja HK" userId="3cc65448-31aa-46d7-ad90-6bac825c0ee2" providerId="ADAL" clId="{2A074B62-4FC5-440E-B518-E1596DD910E4}" dt="2024-04-12T04:58:27.372" v="4" actId="165"/>
          <ac:spMkLst>
            <pc:docMk/>
            <pc:sldMk cId="815214185" sldId="503"/>
            <ac:spMk id="53" creationId="{95D1354E-04E9-7735-4B20-1C41C1E0C1CE}"/>
          </ac:spMkLst>
        </pc:spChg>
        <pc:spChg chg="mod">
          <ac:chgData name="Pooja HK" userId="3cc65448-31aa-46d7-ad90-6bac825c0ee2" providerId="ADAL" clId="{2A074B62-4FC5-440E-B518-E1596DD910E4}" dt="2024-04-12T04:58:27.372" v="4" actId="165"/>
          <ac:spMkLst>
            <pc:docMk/>
            <pc:sldMk cId="815214185" sldId="503"/>
            <ac:spMk id="54" creationId="{9305B1FD-0A25-082F-C1BD-4B456A4DC654}"/>
          </ac:spMkLst>
        </pc:spChg>
        <pc:spChg chg="mod">
          <ac:chgData name="Pooja HK" userId="3cc65448-31aa-46d7-ad90-6bac825c0ee2" providerId="ADAL" clId="{2A074B62-4FC5-440E-B518-E1596DD910E4}" dt="2024-04-12T04:58:27.372" v="4" actId="165"/>
          <ac:spMkLst>
            <pc:docMk/>
            <pc:sldMk cId="815214185" sldId="503"/>
            <ac:spMk id="55" creationId="{0977A3D9-C117-F312-C334-AA958BB4C237}"/>
          </ac:spMkLst>
        </pc:spChg>
        <pc:spChg chg="mod">
          <ac:chgData name="Pooja HK" userId="3cc65448-31aa-46d7-ad90-6bac825c0ee2" providerId="ADAL" clId="{2A074B62-4FC5-440E-B518-E1596DD910E4}" dt="2024-04-12T04:58:27.372" v="4" actId="165"/>
          <ac:spMkLst>
            <pc:docMk/>
            <pc:sldMk cId="815214185" sldId="503"/>
            <ac:spMk id="56" creationId="{8BF43C02-2A29-F5E7-D1B7-D06B2261B92A}"/>
          </ac:spMkLst>
        </pc:spChg>
        <pc:spChg chg="mod">
          <ac:chgData name="Pooja HK" userId="3cc65448-31aa-46d7-ad90-6bac825c0ee2" providerId="ADAL" clId="{2A074B62-4FC5-440E-B518-E1596DD910E4}" dt="2024-04-12T04:58:27.372" v="4" actId="165"/>
          <ac:spMkLst>
            <pc:docMk/>
            <pc:sldMk cId="815214185" sldId="503"/>
            <ac:spMk id="58" creationId="{B0B06D79-4C23-7D77-FDE1-13E9ABCDC2E7}"/>
          </ac:spMkLst>
        </pc:spChg>
        <pc:spChg chg="mod">
          <ac:chgData name="Pooja HK" userId="3cc65448-31aa-46d7-ad90-6bac825c0ee2" providerId="ADAL" clId="{2A074B62-4FC5-440E-B518-E1596DD910E4}" dt="2024-04-12T04:58:27.372" v="4" actId="165"/>
          <ac:spMkLst>
            <pc:docMk/>
            <pc:sldMk cId="815214185" sldId="503"/>
            <ac:spMk id="59" creationId="{83807A4D-3AFA-CE35-AA09-B1AB40F1C9E1}"/>
          </ac:spMkLst>
        </pc:spChg>
        <pc:spChg chg="mod">
          <ac:chgData name="Pooja HK" userId="3cc65448-31aa-46d7-ad90-6bac825c0ee2" providerId="ADAL" clId="{2A074B62-4FC5-440E-B518-E1596DD910E4}" dt="2024-04-12T04:58:27.372" v="4" actId="165"/>
          <ac:spMkLst>
            <pc:docMk/>
            <pc:sldMk cId="815214185" sldId="503"/>
            <ac:spMk id="60" creationId="{B800AC6A-747C-1202-DC64-B8DA19D0CDCE}"/>
          </ac:spMkLst>
        </pc:spChg>
        <pc:spChg chg="mod">
          <ac:chgData name="Pooja HK" userId="3cc65448-31aa-46d7-ad90-6bac825c0ee2" providerId="ADAL" clId="{2A074B62-4FC5-440E-B518-E1596DD910E4}" dt="2024-04-12T04:58:27.372" v="4" actId="165"/>
          <ac:spMkLst>
            <pc:docMk/>
            <pc:sldMk cId="815214185" sldId="503"/>
            <ac:spMk id="61" creationId="{0717D2C4-478A-8264-72A3-3F2D1FC2208C}"/>
          </ac:spMkLst>
        </pc:spChg>
        <pc:spChg chg="mod">
          <ac:chgData name="Pooja HK" userId="3cc65448-31aa-46d7-ad90-6bac825c0ee2" providerId="ADAL" clId="{2A074B62-4FC5-440E-B518-E1596DD910E4}" dt="2024-04-12T04:58:27.372" v="4" actId="165"/>
          <ac:spMkLst>
            <pc:docMk/>
            <pc:sldMk cId="815214185" sldId="503"/>
            <ac:spMk id="63" creationId="{0732C5DD-B4DB-3E7D-6DB3-A077284BB819}"/>
          </ac:spMkLst>
        </pc:spChg>
        <pc:spChg chg="mod">
          <ac:chgData name="Pooja HK" userId="3cc65448-31aa-46d7-ad90-6bac825c0ee2" providerId="ADAL" clId="{2A074B62-4FC5-440E-B518-E1596DD910E4}" dt="2024-04-12T04:58:27.372" v="4" actId="165"/>
          <ac:spMkLst>
            <pc:docMk/>
            <pc:sldMk cId="815214185" sldId="503"/>
            <ac:spMk id="64" creationId="{6DD4F4CD-FCA6-CE29-376C-853415D5075A}"/>
          </ac:spMkLst>
        </pc:spChg>
        <pc:spChg chg="mod">
          <ac:chgData name="Pooja HK" userId="3cc65448-31aa-46d7-ad90-6bac825c0ee2" providerId="ADAL" clId="{2A074B62-4FC5-440E-B518-E1596DD910E4}" dt="2024-04-12T04:58:27.372" v="4" actId="165"/>
          <ac:spMkLst>
            <pc:docMk/>
            <pc:sldMk cId="815214185" sldId="503"/>
            <ac:spMk id="65" creationId="{8287F014-26FA-CE1A-5B42-275223DBBCD5}"/>
          </ac:spMkLst>
        </pc:spChg>
        <pc:spChg chg="mod">
          <ac:chgData name="Pooja HK" userId="3cc65448-31aa-46d7-ad90-6bac825c0ee2" providerId="ADAL" clId="{2A074B62-4FC5-440E-B518-E1596DD910E4}" dt="2024-04-12T04:58:27.372" v="4" actId="165"/>
          <ac:spMkLst>
            <pc:docMk/>
            <pc:sldMk cId="815214185" sldId="503"/>
            <ac:spMk id="66" creationId="{FEBC0A9C-0ED6-EE2D-1322-248C3FADA83A}"/>
          </ac:spMkLst>
        </pc:spChg>
        <pc:spChg chg="mod">
          <ac:chgData name="Pooja HK" userId="3cc65448-31aa-46d7-ad90-6bac825c0ee2" providerId="ADAL" clId="{2A074B62-4FC5-440E-B518-E1596DD910E4}" dt="2024-04-12T04:58:27.372" v="4" actId="165"/>
          <ac:spMkLst>
            <pc:docMk/>
            <pc:sldMk cId="815214185" sldId="503"/>
            <ac:spMk id="68" creationId="{8DA1279D-DB92-B984-BACE-7643EE9B5CD7}"/>
          </ac:spMkLst>
        </pc:spChg>
        <pc:spChg chg="mod">
          <ac:chgData name="Pooja HK" userId="3cc65448-31aa-46d7-ad90-6bac825c0ee2" providerId="ADAL" clId="{2A074B62-4FC5-440E-B518-E1596DD910E4}" dt="2024-04-12T04:58:27.372" v="4" actId="165"/>
          <ac:spMkLst>
            <pc:docMk/>
            <pc:sldMk cId="815214185" sldId="503"/>
            <ac:spMk id="69" creationId="{73CA63AA-561C-4A6D-D1A2-DB2F1951C303}"/>
          </ac:spMkLst>
        </pc:spChg>
        <pc:spChg chg="mod">
          <ac:chgData name="Pooja HK" userId="3cc65448-31aa-46d7-ad90-6bac825c0ee2" providerId="ADAL" clId="{2A074B62-4FC5-440E-B518-E1596DD910E4}" dt="2024-04-12T04:58:27.372" v="4" actId="165"/>
          <ac:spMkLst>
            <pc:docMk/>
            <pc:sldMk cId="815214185" sldId="503"/>
            <ac:spMk id="70" creationId="{C2D95564-09F3-8D6D-E242-3DF728C3785D}"/>
          </ac:spMkLst>
        </pc:spChg>
        <pc:spChg chg="mod">
          <ac:chgData name="Pooja HK" userId="3cc65448-31aa-46d7-ad90-6bac825c0ee2" providerId="ADAL" clId="{2A074B62-4FC5-440E-B518-E1596DD910E4}" dt="2024-04-12T04:58:27.372" v="4" actId="165"/>
          <ac:spMkLst>
            <pc:docMk/>
            <pc:sldMk cId="815214185" sldId="503"/>
            <ac:spMk id="71" creationId="{5864AE37-3E2E-A813-AF7B-015380C0F4D7}"/>
          </ac:spMkLst>
        </pc:spChg>
        <pc:spChg chg="mod">
          <ac:chgData name="Pooja HK" userId="3cc65448-31aa-46d7-ad90-6bac825c0ee2" providerId="ADAL" clId="{2A074B62-4FC5-440E-B518-E1596DD910E4}" dt="2024-04-12T04:58:27.372" v="4" actId="165"/>
          <ac:spMkLst>
            <pc:docMk/>
            <pc:sldMk cId="815214185" sldId="503"/>
            <ac:spMk id="73" creationId="{0B786471-526F-7DF9-71B7-EC8D99E63C09}"/>
          </ac:spMkLst>
        </pc:spChg>
        <pc:spChg chg="mod">
          <ac:chgData name="Pooja HK" userId="3cc65448-31aa-46d7-ad90-6bac825c0ee2" providerId="ADAL" clId="{2A074B62-4FC5-440E-B518-E1596DD910E4}" dt="2024-04-12T04:58:27.372" v="4" actId="165"/>
          <ac:spMkLst>
            <pc:docMk/>
            <pc:sldMk cId="815214185" sldId="503"/>
            <ac:spMk id="74" creationId="{E6D64C38-746F-B511-0FF5-3DFD665382CC}"/>
          </ac:spMkLst>
        </pc:spChg>
        <pc:spChg chg="mod">
          <ac:chgData name="Pooja HK" userId="3cc65448-31aa-46d7-ad90-6bac825c0ee2" providerId="ADAL" clId="{2A074B62-4FC5-440E-B518-E1596DD910E4}" dt="2024-04-12T04:58:27.372" v="4" actId="165"/>
          <ac:spMkLst>
            <pc:docMk/>
            <pc:sldMk cId="815214185" sldId="503"/>
            <ac:spMk id="75" creationId="{DF4D88A1-849A-9618-FA41-D1732E61328B}"/>
          </ac:spMkLst>
        </pc:spChg>
        <pc:spChg chg="mod">
          <ac:chgData name="Pooja HK" userId="3cc65448-31aa-46d7-ad90-6bac825c0ee2" providerId="ADAL" clId="{2A074B62-4FC5-440E-B518-E1596DD910E4}" dt="2024-04-12T04:58:27.372" v="4" actId="165"/>
          <ac:spMkLst>
            <pc:docMk/>
            <pc:sldMk cId="815214185" sldId="503"/>
            <ac:spMk id="76" creationId="{81AB38D3-D640-350C-5123-5C1937F3CC29}"/>
          </ac:spMkLst>
        </pc:spChg>
        <pc:spChg chg="mod">
          <ac:chgData name="Pooja HK" userId="3cc65448-31aa-46d7-ad90-6bac825c0ee2" providerId="ADAL" clId="{2A074B62-4FC5-440E-B518-E1596DD910E4}" dt="2024-04-12T04:58:27.372" v="4" actId="165"/>
          <ac:spMkLst>
            <pc:docMk/>
            <pc:sldMk cId="815214185" sldId="503"/>
            <ac:spMk id="78" creationId="{AE402AF7-9285-67DE-9528-7DE8FF660618}"/>
          </ac:spMkLst>
        </pc:spChg>
        <pc:spChg chg="mod">
          <ac:chgData name="Pooja HK" userId="3cc65448-31aa-46d7-ad90-6bac825c0ee2" providerId="ADAL" clId="{2A074B62-4FC5-440E-B518-E1596DD910E4}" dt="2024-04-12T04:58:27.372" v="4" actId="165"/>
          <ac:spMkLst>
            <pc:docMk/>
            <pc:sldMk cId="815214185" sldId="503"/>
            <ac:spMk id="79" creationId="{E4309E57-B311-7E3E-BA95-B8D8835AEBA9}"/>
          </ac:spMkLst>
        </pc:spChg>
        <pc:spChg chg="mod">
          <ac:chgData name="Pooja HK" userId="3cc65448-31aa-46d7-ad90-6bac825c0ee2" providerId="ADAL" clId="{2A074B62-4FC5-440E-B518-E1596DD910E4}" dt="2024-04-12T04:58:27.372" v="4" actId="165"/>
          <ac:spMkLst>
            <pc:docMk/>
            <pc:sldMk cId="815214185" sldId="503"/>
            <ac:spMk id="80" creationId="{03B600ED-478C-1B4F-5DA8-8E179FC9E235}"/>
          </ac:spMkLst>
        </pc:spChg>
        <pc:spChg chg="mod">
          <ac:chgData name="Pooja HK" userId="3cc65448-31aa-46d7-ad90-6bac825c0ee2" providerId="ADAL" clId="{2A074B62-4FC5-440E-B518-E1596DD910E4}" dt="2024-04-12T04:58:27.372" v="4" actId="165"/>
          <ac:spMkLst>
            <pc:docMk/>
            <pc:sldMk cId="815214185" sldId="503"/>
            <ac:spMk id="81" creationId="{DABFB01D-1130-C8C8-F93C-8BE19793C9BC}"/>
          </ac:spMkLst>
        </pc:spChg>
        <pc:spChg chg="mod">
          <ac:chgData name="Pooja HK" userId="3cc65448-31aa-46d7-ad90-6bac825c0ee2" providerId="ADAL" clId="{2A074B62-4FC5-440E-B518-E1596DD910E4}" dt="2024-04-12T04:58:27.372" v="4" actId="165"/>
          <ac:spMkLst>
            <pc:docMk/>
            <pc:sldMk cId="815214185" sldId="503"/>
            <ac:spMk id="84" creationId="{FF4CFBD5-2E4B-4FEB-A087-14659E9A8DF6}"/>
          </ac:spMkLst>
        </pc:spChg>
        <pc:spChg chg="mod">
          <ac:chgData name="Pooja HK" userId="3cc65448-31aa-46d7-ad90-6bac825c0ee2" providerId="ADAL" clId="{2A074B62-4FC5-440E-B518-E1596DD910E4}" dt="2024-04-12T04:58:27.372" v="4" actId="165"/>
          <ac:spMkLst>
            <pc:docMk/>
            <pc:sldMk cId="815214185" sldId="503"/>
            <ac:spMk id="85" creationId="{8A0C964C-8615-5660-0AB7-FBFBA0420F81}"/>
          </ac:spMkLst>
        </pc:spChg>
        <pc:spChg chg="mod">
          <ac:chgData name="Pooja HK" userId="3cc65448-31aa-46d7-ad90-6bac825c0ee2" providerId="ADAL" clId="{2A074B62-4FC5-440E-B518-E1596DD910E4}" dt="2024-04-12T04:58:27.372" v="4" actId="165"/>
          <ac:spMkLst>
            <pc:docMk/>
            <pc:sldMk cId="815214185" sldId="503"/>
            <ac:spMk id="87" creationId="{A17FB9FE-9E7A-00C4-7DD4-EE9F3B8BF3C9}"/>
          </ac:spMkLst>
        </pc:spChg>
        <pc:spChg chg="mod">
          <ac:chgData name="Pooja HK" userId="3cc65448-31aa-46d7-ad90-6bac825c0ee2" providerId="ADAL" clId="{2A074B62-4FC5-440E-B518-E1596DD910E4}" dt="2024-04-12T04:58:27.372" v="4" actId="165"/>
          <ac:spMkLst>
            <pc:docMk/>
            <pc:sldMk cId="815214185" sldId="503"/>
            <ac:spMk id="88" creationId="{9AB8A223-9585-4ACE-A207-6F71C301876C}"/>
          </ac:spMkLst>
        </pc:spChg>
        <pc:spChg chg="mod">
          <ac:chgData name="Pooja HK" userId="3cc65448-31aa-46d7-ad90-6bac825c0ee2" providerId="ADAL" clId="{2A074B62-4FC5-440E-B518-E1596DD910E4}" dt="2024-04-12T04:58:27.372" v="4" actId="165"/>
          <ac:spMkLst>
            <pc:docMk/>
            <pc:sldMk cId="815214185" sldId="503"/>
            <ac:spMk id="90" creationId="{3B301D7E-76BA-26DF-97DC-FE43871EB9A4}"/>
          </ac:spMkLst>
        </pc:spChg>
        <pc:spChg chg="mod">
          <ac:chgData name="Pooja HK" userId="3cc65448-31aa-46d7-ad90-6bac825c0ee2" providerId="ADAL" clId="{2A074B62-4FC5-440E-B518-E1596DD910E4}" dt="2024-04-12T04:58:27.372" v="4" actId="165"/>
          <ac:spMkLst>
            <pc:docMk/>
            <pc:sldMk cId="815214185" sldId="503"/>
            <ac:spMk id="91" creationId="{D5730C4B-CE8C-28B3-A75C-48FBCF38EE07}"/>
          </ac:spMkLst>
        </pc:spChg>
        <pc:spChg chg="mod">
          <ac:chgData name="Pooja HK" userId="3cc65448-31aa-46d7-ad90-6bac825c0ee2" providerId="ADAL" clId="{2A074B62-4FC5-440E-B518-E1596DD910E4}" dt="2024-04-12T04:58:27.372" v="4" actId="165"/>
          <ac:spMkLst>
            <pc:docMk/>
            <pc:sldMk cId="815214185" sldId="503"/>
            <ac:spMk id="93" creationId="{15189379-1E61-AB97-E723-201AB220BD1F}"/>
          </ac:spMkLst>
        </pc:spChg>
        <pc:spChg chg="mod">
          <ac:chgData name="Pooja HK" userId="3cc65448-31aa-46d7-ad90-6bac825c0ee2" providerId="ADAL" clId="{2A074B62-4FC5-440E-B518-E1596DD910E4}" dt="2024-04-12T04:58:27.372" v="4" actId="165"/>
          <ac:spMkLst>
            <pc:docMk/>
            <pc:sldMk cId="815214185" sldId="503"/>
            <ac:spMk id="94" creationId="{008B9072-DAE3-70A3-1526-3E863DC26487}"/>
          </ac:spMkLst>
        </pc:spChg>
        <pc:spChg chg="mod">
          <ac:chgData name="Pooja HK" userId="3cc65448-31aa-46d7-ad90-6bac825c0ee2" providerId="ADAL" clId="{2A074B62-4FC5-440E-B518-E1596DD910E4}" dt="2024-04-12T04:58:27.372" v="4" actId="165"/>
          <ac:spMkLst>
            <pc:docMk/>
            <pc:sldMk cId="815214185" sldId="503"/>
            <ac:spMk id="96" creationId="{A61B57ED-2901-5E7B-52CB-21B6BAB62E0A}"/>
          </ac:spMkLst>
        </pc:spChg>
        <pc:spChg chg="mod">
          <ac:chgData name="Pooja HK" userId="3cc65448-31aa-46d7-ad90-6bac825c0ee2" providerId="ADAL" clId="{2A074B62-4FC5-440E-B518-E1596DD910E4}" dt="2024-04-12T04:58:27.372" v="4" actId="165"/>
          <ac:spMkLst>
            <pc:docMk/>
            <pc:sldMk cId="815214185" sldId="503"/>
            <ac:spMk id="97" creationId="{FCB7B509-DA78-4F1E-7981-D06B2AB521F8}"/>
          </ac:spMkLst>
        </pc:spChg>
        <pc:spChg chg="mod">
          <ac:chgData name="Pooja HK" userId="3cc65448-31aa-46d7-ad90-6bac825c0ee2" providerId="ADAL" clId="{2A074B62-4FC5-440E-B518-E1596DD910E4}" dt="2024-04-12T04:58:27.372" v="4" actId="165"/>
          <ac:spMkLst>
            <pc:docMk/>
            <pc:sldMk cId="815214185" sldId="503"/>
            <ac:spMk id="99" creationId="{8511C5C7-0030-9702-86A5-6BC1C41FE985}"/>
          </ac:spMkLst>
        </pc:spChg>
        <pc:spChg chg="mod">
          <ac:chgData name="Pooja HK" userId="3cc65448-31aa-46d7-ad90-6bac825c0ee2" providerId="ADAL" clId="{2A074B62-4FC5-440E-B518-E1596DD910E4}" dt="2024-04-12T04:58:27.372" v="4" actId="165"/>
          <ac:spMkLst>
            <pc:docMk/>
            <pc:sldMk cId="815214185" sldId="503"/>
            <ac:spMk id="100" creationId="{F14D2B8B-BCF7-20CB-BA82-06EA09970ABB}"/>
          </ac:spMkLst>
        </pc:spChg>
        <pc:spChg chg="mod">
          <ac:chgData name="Pooja HK" userId="3cc65448-31aa-46d7-ad90-6bac825c0ee2" providerId="ADAL" clId="{2A074B62-4FC5-440E-B518-E1596DD910E4}" dt="2024-04-12T04:58:27.372" v="4" actId="165"/>
          <ac:spMkLst>
            <pc:docMk/>
            <pc:sldMk cId="815214185" sldId="503"/>
            <ac:spMk id="102" creationId="{263D7966-A15C-6650-E00A-EE4A23285885}"/>
          </ac:spMkLst>
        </pc:spChg>
        <pc:spChg chg="mod">
          <ac:chgData name="Pooja HK" userId="3cc65448-31aa-46d7-ad90-6bac825c0ee2" providerId="ADAL" clId="{2A074B62-4FC5-440E-B518-E1596DD910E4}" dt="2024-04-12T04:58:27.372" v="4" actId="165"/>
          <ac:spMkLst>
            <pc:docMk/>
            <pc:sldMk cId="815214185" sldId="503"/>
            <ac:spMk id="103" creationId="{E7780A61-CB63-72A9-3386-73950955A84B}"/>
          </ac:spMkLst>
        </pc:spChg>
        <pc:spChg chg="mod">
          <ac:chgData name="Pooja HK" userId="3cc65448-31aa-46d7-ad90-6bac825c0ee2" providerId="ADAL" clId="{2A074B62-4FC5-440E-B518-E1596DD910E4}" dt="2024-04-12T04:58:27.372" v="4" actId="165"/>
          <ac:spMkLst>
            <pc:docMk/>
            <pc:sldMk cId="815214185" sldId="503"/>
            <ac:spMk id="105" creationId="{24A314DD-4806-528A-3DC9-C28C36AC1DD5}"/>
          </ac:spMkLst>
        </pc:spChg>
        <pc:spChg chg="mod">
          <ac:chgData name="Pooja HK" userId="3cc65448-31aa-46d7-ad90-6bac825c0ee2" providerId="ADAL" clId="{2A074B62-4FC5-440E-B518-E1596DD910E4}" dt="2024-04-12T04:58:27.372" v="4" actId="165"/>
          <ac:spMkLst>
            <pc:docMk/>
            <pc:sldMk cId="815214185" sldId="503"/>
            <ac:spMk id="106" creationId="{1C65D42A-B43D-7232-7DDA-A5A769EFD9DC}"/>
          </ac:spMkLst>
        </pc:spChg>
        <pc:grpChg chg="add mod">
          <ac:chgData name="Pooja HK" userId="3cc65448-31aa-46d7-ad90-6bac825c0ee2" providerId="ADAL" clId="{2A074B62-4FC5-440E-B518-E1596DD910E4}" dt="2024-04-12T05:04:44.711" v="80" actId="1035"/>
          <ac:grpSpMkLst>
            <pc:docMk/>
            <pc:sldMk cId="815214185" sldId="503"/>
            <ac:grpSpMk id="2" creationId="{AF6B6947-2D2D-5C6B-7789-228A7569039E}"/>
          </ac:grpSpMkLst>
        </pc:grpChg>
        <pc:grpChg chg="del mod">
          <ac:chgData name="Pooja HK" userId="3cc65448-31aa-46d7-ad90-6bac825c0ee2" providerId="ADAL" clId="{2A074B62-4FC5-440E-B518-E1596DD910E4}" dt="2024-04-12T04:58:27.372" v="4" actId="165"/>
          <ac:grpSpMkLst>
            <pc:docMk/>
            <pc:sldMk cId="815214185" sldId="503"/>
            <ac:grpSpMk id="2" creationId="{C6783625-5B69-2821-C5F0-36CCC27A8CF6}"/>
          </ac:grpSpMkLst>
        </pc:grpChg>
        <pc:grpChg chg="mod topLvl">
          <ac:chgData name="Pooja HK" userId="3cc65448-31aa-46d7-ad90-6bac825c0ee2" providerId="ADAL" clId="{2A074B62-4FC5-440E-B518-E1596DD910E4}" dt="2024-04-12T05:04:34.134" v="25" actId="164"/>
          <ac:grpSpMkLst>
            <pc:docMk/>
            <pc:sldMk cId="815214185" sldId="503"/>
            <ac:grpSpMk id="15" creationId="{AE277523-66BA-42E2-1587-94DEA04D8CCB}"/>
          </ac:grpSpMkLst>
        </pc:grpChg>
        <pc:grpChg chg="mod topLvl">
          <ac:chgData name="Pooja HK" userId="3cc65448-31aa-46d7-ad90-6bac825c0ee2" providerId="ADAL" clId="{2A074B62-4FC5-440E-B518-E1596DD910E4}" dt="2024-04-12T05:04:34.134" v="25" actId="164"/>
          <ac:grpSpMkLst>
            <pc:docMk/>
            <pc:sldMk cId="815214185" sldId="503"/>
            <ac:grpSpMk id="32" creationId="{4B413508-C296-2D5F-B87C-73AAFEA014C3}"/>
          </ac:grpSpMkLst>
        </pc:grpChg>
        <pc:grpChg chg="mod topLvl">
          <ac:chgData name="Pooja HK" userId="3cc65448-31aa-46d7-ad90-6bac825c0ee2" providerId="ADAL" clId="{2A074B62-4FC5-440E-B518-E1596DD910E4}" dt="2024-04-12T05:04:34.134" v="25" actId="164"/>
          <ac:grpSpMkLst>
            <pc:docMk/>
            <pc:sldMk cId="815214185" sldId="503"/>
            <ac:grpSpMk id="37" creationId="{97E3AA98-7B25-7E53-81A7-2E0A020CEB6A}"/>
          </ac:grpSpMkLst>
        </pc:grpChg>
        <pc:grpChg chg="mod topLvl">
          <ac:chgData name="Pooja HK" userId="3cc65448-31aa-46d7-ad90-6bac825c0ee2" providerId="ADAL" clId="{2A074B62-4FC5-440E-B518-E1596DD910E4}" dt="2024-04-12T05:04:34.134" v="25" actId="164"/>
          <ac:grpSpMkLst>
            <pc:docMk/>
            <pc:sldMk cId="815214185" sldId="503"/>
            <ac:grpSpMk id="42" creationId="{5A172EE4-8153-0C7E-60EB-AB256F51D8A2}"/>
          </ac:grpSpMkLst>
        </pc:grpChg>
        <pc:grpChg chg="mod topLvl">
          <ac:chgData name="Pooja HK" userId="3cc65448-31aa-46d7-ad90-6bac825c0ee2" providerId="ADAL" clId="{2A074B62-4FC5-440E-B518-E1596DD910E4}" dt="2024-04-12T05:04:34.134" v="25" actId="164"/>
          <ac:grpSpMkLst>
            <pc:docMk/>
            <pc:sldMk cId="815214185" sldId="503"/>
            <ac:grpSpMk id="47" creationId="{7A3423AF-F5EF-A2AD-57C5-ABCF0653AE12}"/>
          </ac:grpSpMkLst>
        </pc:grpChg>
        <pc:grpChg chg="mod topLvl">
          <ac:chgData name="Pooja HK" userId="3cc65448-31aa-46d7-ad90-6bac825c0ee2" providerId="ADAL" clId="{2A074B62-4FC5-440E-B518-E1596DD910E4}" dt="2024-04-12T05:04:34.134" v="25" actId="164"/>
          <ac:grpSpMkLst>
            <pc:docMk/>
            <pc:sldMk cId="815214185" sldId="503"/>
            <ac:grpSpMk id="52" creationId="{A7016C62-08E3-A925-CB9E-03F805457CC4}"/>
          </ac:grpSpMkLst>
        </pc:grpChg>
        <pc:grpChg chg="mod topLvl">
          <ac:chgData name="Pooja HK" userId="3cc65448-31aa-46d7-ad90-6bac825c0ee2" providerId="ADAL" clId="{2A074B62-4FC5-440E-B518-E1596DD910E4}" dt="2024-04-12T05:04:34.134" v="25" actId="164"/>
          <ac:grpSpMkLst>
            <pc:docMk/>
            <pc:sldMk cId="815214185" sldId="503"/>
            <ac:grpSpMk id="57" creationId="{C515C3C1-90A8-119C-84AE-19CE99649B7D}"/>
          </ac:grpSpMkLst>
        </pc:grpChg>
        <pc:grpChg chg="mod topLvl">
          <ac:chgData name="Pooja HK" userId="3cc65448-31aa-46d7-ad90-6bac825c0ee2" providerId="ADAL" clId="{2A074B62-4FC5-440E-B518-E1596DD910E4}" dt="2024-04-12T05:04:34.134" v="25" actId="164"/>
          <ac:grpSpMkLst>
            <pc:docMk/>
            <pc:sldMk cId="815214185" sldId="503"/>
            <ac:grpSpMk id="62" creationId="{7FFE0581-8E66-D26A-9793-E5F245436AB5}"/>
          </ac:grpSpMkLst>
        </pc:grpChg>
        <pc:grpChg chg="mod topLvl">
          <ac:chgData name="Pooja HK" userId="3cc65448-31aa-46d7-ad90-6bac825c0ee2" providerId="ADAL" clId="{2A074B62-4FC5-440E-B518-E1596DD910E4}" dt="2024-04-12T05:04:34.134" v="25" actId="164"/>
          <ac:grpSpMkLst>
            <pc:docMk/>
            <pc:sldMk cId="815214185" sldId="503"/>
            <ac:grpSpMk id="67" creationId="{C2D28585-0DE2-0174-6CC5-4DCE35D8B938}"/>
          </ac:grpSpMkLst>
        </pc:grpChg>
        <pc:grpChg chg="mod topLvl">
          <ac:chgData name="Pooja HK" userId="3cc65448-31aa-46d7-ad90-6bac825c0ee2" providerId="ADAL" clId="{2A074B62-4FC5-440E-B518-E1596DD910E4}" dt="2024-04-12T05:04:34.134" v="25" actId="164"/>
          <ac:grpSpMkLst>
            <pc:docMk/>
            <pc:sldMk cId="815214185" sldId="503"/>
            <ac:grpSpMk id="72" creationId="{E9A0B0D8-B54F-CE57-69A3-3F2C2620CDB9}"/>
          </ac:grpSpMkLst>
        </pc:grpChg>
        <pc:grpChg chg="mod topLvl">
          <ac:chgData name="Pooja HK" userId="3cc65448-31aa-46d7-ad90-6bac825c0ee2" providerId="ADAL" clId="{2A074B62-4FC5-440E-B518-E1596DD910E4}" dt="2024-04-12T05:04:34.134" v="25" actId="164"/>
          <ac:grpSpMkLst>
            <pc:docMk/>
            <pc:sldMk cId="815214185" sldId="503"/>
            <ac:grpSpMk id="77" creationId="{880967E4-5618-4BB6-0096-5A2749C699FD}"/>
          </ac:grpSpMkLst>
        </pc:grpChg>
        <pc:grpChg chg="mod topLvl">
          <ac:chgData name="Pooja HK" userId="3cc65448-31aa-46d7-ad90-6bac825c0ee2" providerId="ADAL" clId="{2A074B62-4FC5-440E-B518-E1596DD910E4}" dt="2024-04-12T05:04:34.134" v="25" actId="164"/>
          <ac:grpSpMkLst>
            <pc:docMk/>
            <pc:sldMk cId="815214185" sldId="503"/>
            <ac:grpSpMk id="82" creationId="{289D3936-C926-3FE7-ABA8-FC192F8AAF73}"/>
          </ac:grpSpMkLst>
        </pc:grpChg>
        <pc:grpChg chg="mod">
          <ac:chgData name="Pooja HK" userId="3cc65448-31aa-46d7-ad90-6bac825c0ee2" providerId="ADAL" clId="{2A074B62-4FC5-440E-B518-E1596DD910E4}" dt="2024-04-12T04:58:27.372" v="4" actId="165"/>
          <ac:grpSpMkLst>
            <pc:docMk/>
            <pc:sldMk cId="815214185" sldId="503"/>
            <ac:grpSpMk id="83" creationId="{445952F7-DEFD-9CDE-9306-D9D529FEAA82}"/>
          </ac:grpSpMkLst>
        </pc:grpChg>
        <pc:grpChg chg="mod">
          <ac:chgData name="Pooja HK" userId="3cc65448-31aa-46d7-ad90-6bac825c0ee2" providerId="ADAL" clId="{2A074B62-4FC5-440E-B518-E1596DD910E4}" dt="2024-04-12T04:58:27.372" v="4" actId="165"/>
          <ac:grpSpMkLst>
            <pc:docMk/>
            <pc:sldMk cId="815214185" sldId="503"/>
            <ac:grpSpMk id="86" creationId="{F13C1EB7-DDDE-E413-5655-5CC96528B87A}"/>
          </ac:grpSpMkLst>
        </pc:grpChg>
        <pc:grpChg chg="mod">
          <ac:chgData name="Pooja HK" userId="3cc65448-31aa-46d7-ad90-6bac825c0ee2" providerId="ADAL" clId="{2A074B62-4FC5-440E-B518-E1596DD910E4}" dt="2024-04-12T04:58:27.372" v="4" actId="165"/>
          <ac:grpSpMkLst>
            <pc:docMk/>
            <pc:sldMk cId="815214185" sldId="503"/>
            <ac:grpSpMk id="89" creationId="{390877CD-EC7B-B9D9-7390-3021393C3DD4}"/>
          </ac:grpSpMkLst>
        </pc:grpChg>
        <pc:grpChg chg="mod">
          <ac:chgData name="Pooja HK" userId="3cc65448-31aa-46d7-ad90-6bac825c0ee2" providerId="ADAL" clId="{2A074B62-4FC5-440E-B518-E1596DD910E4}" dt="2024-04-12T04:58:27.372" v="4" actId="165"/>
          <ac:grpSpMkLst>
            <pc:docMk/>
            <pc:sldMk cId="815214185" sldId="503"/>
            <ac:grpSpMk id="92" creationId="{4D7C4E74-FCA0-2F93-9992-B3AAA59D015E}"/>
          </ac:grpSpMkLst>
        </pc:grpChg>
        <pc:grpChg chg="mod">
          <ac:chgData name="Pooja HK" userId="3cc65448-31aa-46d7-ad90-6bac825c0ee2" providerId="ADAL" clId="{2A074B62-4FC5-440E-B518-E1596DD910E4}" dt="2024-04-12T04:58:27.372" v="4" actId="165"/>
          <ac:grpSpMkLst>
            <pc:docMk/>
            <pc:sldMk cId="815214185" sldId="503"/>
            <ac:grpSpMk id="95" creationId="{79987C89-3855-8EF4-E6A6-41F0A86860BF}"/>
          </ac:grpSpMkLst>
        </pc:grpChg>
        <pc:grpChg chg="mod">
          <ac:chgData name="Pooja HK" userId="3cc65448-31aa-46d7-ad90-6bac825c0ee2" providerId="ADAL" clId="{2A074B62-4FC5-440E-B518-E1596DD910E4}" dt="2024-04-12T04:58:27.372" v="4" actId="165"/>
          <ac:grpSpMkLst>
            <pc:docMk/>
            <pc:sldMk cId="815214185" sldId="503"/>
            <ac:grpSpMk id="98" creationId="{B6A52F97-37E9-CE00-25DB-A0BA6BF1CE05}"/>
          </ac:grpSpMkLst>
        </pc:grpChg>
        <pc:grpChg chg="mod">
          <ac:chgData name="Pooja HK" userId="3cc65448-31aa-46d7-ad90-6bac825c0ee2" providerId="ADAL" clId="{2A074B62-4FC5-440E-B518-E1596DD910E4}" dt="2024-04-12T04:58:27.372" v="4" actId="165"/>
          <ac:grpSpMkLst>
            <pc:docMk/>
            <pc:sldMk cId="815214185" sldId="503"/>
            <ac:grpSpMk id="101" creationId="{AB045090-7F30-8630-B928-F3656D359859}"/>
          </ac:grpSpMkLst>
        </pc:grpChg>
        <pc:grpChg chg="mod">
          <ac:chgData name="Pooja HK" userId="3cc65448-31aa-46d7-ad90-6bac825c0ee2" providerId="ADAL" clId="{2A074B62-4FC5-440E-B518-E1596DD910E4}" dt="2024-04-12T04:58:27.372" v="4" actId="165"/>
          <ac:grpSpMkLst>
            <pc:docMk/>
            <pc:sldMk cId="815214185" sldId="503"/>
            <ac:grpSpMk id="104" creationId="{3FCFAB3E-3FBE-36D1-DD20-13EBA8AFC913}"/>
          </ac:grpSpMkLst>
        </pc:grpChg>
        <pc:picChg chg="del">
          <ac:chgData name="Pooja HK" userId="3cc65448-31aa-46d7-ad90-6bac825c0ee2" providerId="ADAL" clId="{2A074B62-4FC5-440E-B518-E1596DD910E4}" dt="2024-04-12T04:58:41.192" v="8" actId="478"/>
          <ac:picMkLst>
            <pc:docMk/>
            <pc:sldMk cId="815214185" sldId="503"/>
            <ac:picMk id="6" creationId="{B6CCF4D1-3BD3-8FFC-0FB1-1BC09AE030A7}"/>
          </ac:picMkLst>
        </pc:picChg>
        <pc:picChg chg="del">
          <ac:chgData name="Pooja HK" userId="3cc65448-31aa-46d7-ad90-6bac825c0ee2" providerId="ADAL" clId="{2A074B62-4FC5-440E-B518-E1596DD910E4}" dt="2024-04-12T04:58:19.494" v="3" actId="27803"/>
          <ac:picMkLst>
            <pc:docMk/>
            <pc:sldMk cId="815214185" sldId="503"/>
            <ac:picMk id="9" creationId="{D9A99B7A-F6C5-EE35-88F0-CB14E089C55D}"/>
          </ac:picMkLst>
        </pc:picChg>
      </pc:sldChg>
      <pc:sldChg chg="modCm">
        <pc:chgData name="Pooja HK" userId="3cc65448-31aa-46d7-ad90-6bac825c0ee2" providerId="ADAL" clId="{2A074B62-4FC5-440E-B518-E1596DD910E4}" dt="2024-04-10T15:25:44.613" v="1" actId="2056"/>
        <pc:sldMkLst>
          <pc:docMk/>
          <pc:sldMk cId="1737941736" sldId="504"/>
        </pc:sldMkLst>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10T15:25:44.613" v="1" actId="2056"/>
              <pc2:cmMkLst xmlns:pc2="http://schemas.microsoft.com/office/powerpoint/2019/9/main/command">
                <pc:docMk/>
                <pc:sldMk cId="1737941736" sldId="504"/>
                <pc2:cmMk id="{74A6B713-DB49-4FAF-A688-7B80285160C0}"/>
              </pc2:cmMkLst>
            </pc226:cmChg>
          </p:ext>
        </pc:extLst>
      </pc:sldChg>
      <pc:sldChg chg="addSp delSp modSp mod modCm">
        <pc:chgData name="Pooja HK" userId="3cc65448-31aa-46d7-ad90-6bac825c0ee2" providerId="ADAL" clId="{2A074B62-4FC5-440E-B518-E1596DD910E4}" dt="2024-04-29T16:33:42.373" v="647"/>
        <pc:sldMkLst>
          <pc:docMk/>
          <pc:sldMk cId="2667544462" sldId="505"/>
        </pc:sldMkLst>
        <pc:spChg chg="mod">
          <ac:chgData name="Pooja HK" userId="3cc65448-31aa-46d7-ad90-6bac825c0ee2" providerId="ADAL" clId="{2A074B62-4FC5-440E-B518-E1596DD910E4}" dt="2024-04-12T05:07:58.429" v="137"/>
          <ac:spMkLst>
            <pc:docMk/>
            <pc:sldMk cId="2667544462" sldId="505"/>
            <ac:spMk id="10" creationId="{DFB837FE-91DE-C668-6A31-2FE0CD902F9E}"/>
          </ac:spMkLst>
        </pc:spChg>
        <pc:spChg chg="mod">
          <ac:chgData name="Pooja HK" userId="3cc65448-31aa-46d7-ad90-6bac825c0ee2" providerId="ADAL" clId="{2A074B62-4FC5-440E-B518-E1596DD910E4}" dt="2024-04-12T05:07:58.429" v="137"/>
          <ac:spMkLst>
            <pc:docMk/>
            <pc:sldMk cId="2667544462" sldId="505"/>
            <ac:spMk id="11" creationId="{60EC672F-F069-4678-A886-CD43FB2679C9}"/>
          </ac:spMkLst>
        </pc:spChg>
        <pc:spChg chg="mod">
          <ac:chgData name="Pooja HK" userId="3cc65448-31aa-46d7-ad90-6bac825c0ee2" providerId="ADAL" clId="{2A074B62-4FC5-440E-B518-E1596DD910E4}" dt="2024-04-12T05:07:58.429" v="137"/>
          <ac:spMkLst>
            <pc:docMk/>
            <pc:sldMk cId="2667544462" sldId="505"/>
            <ac:spMk id="12" creationId="{A1E0FA29-EE7E-7948-ED30-00C88816A964}"/>
          </ac:spMkLst>
        </pc:spChg>
        <pc:spChg chg="mod">
          <ac:chgData name="Pooja HK" userId="3cc65448-31aa-46d7-ad90-6bac825c0ee2" providerId="ADAL" clId="{2A074B62-4FC5-440E-B518-E1596DD910E4}" dt="2024-04-12T05:07:58.429" v="137"/>
          <ac:spMkLst>
            <pc:docMk/>
            <pc:sldMk cId="2667544462" sldId="505"/>
            <ac:spMk id="13" creationId="{479BDBAA-6C95-FB58-F21A-D1BEA9600DB5}"/>
          </ac:spMkLst>
        </pc:spChg>
        <pc:spChg chg="mod">
          <ac:chgData name="Pooja HK" userId="3cc65448-31aa-46d7-ad90-6bac825c0ee2" providerId="ADAL" clId="{2A074B62-4FC5-440E-B518-E1596DD910E4}" dt="2024-04-12T05:07:58.429" v="137"/>
          <ac:spMkLst>
            <pc:docMk/>
            <pc:sldMk cId="2667544462" sldId="505"/>
            <ac:spMk id="14" creationId="{F968B8EB-76BA-9A36-2D6E-2D0C60BFEEF8}"/>
          </ac:spMkLst>
        </pc:spChg>
        <pc:spChg chg="mod">
          <ac:chgData name="Pooja HK" userId="3cc65448-31aa-46d7-ad90-6bac825c0ee2" providerId="ADAL" clId="{2A074B62-4FC5-440E-B518-E1596DD910E4}" dt="2024-04-12T05:07:58.429" v="137"/>
          <ac:spMkLst>
            <pc:docMk/>
            <pc:sldMk cId="2667544462" sldId="505"/>
            <ac:spMk id="15" creationId="{52F0033A-A875-A5DD-8BCE-0448D692B47A}"/>
          </ac:spMkLst>
        </pc:spChg>
        <pc:spChg chg="mod">
          <ac:chgData name="Pooja HK" userId="3cc65448-31aa-46d7-ad90-6bac825c0ee2" providerId="ADAL" clId="{2A074B62-4FC5-440E-B518-E1596DD910E4}" dt="2024-04-12T05:07:58.429" v="137"/>
          <ac:spMkLst>
            <pc:docMk/>
            <pc:sldMk cId="2667544462" sldId="505"/>
            <ac:spMk id="16" creationId="{DF41E363-F15A-30FC-394C-D76B00AE9133}"/>
          </ac:spMkLst>
        </pc:spChg>
        <pc:spChg chg="mod">
          <ac:chgData name="Pooja HK" userId="3cc65448-31aa-46d7-ad90-6bac825c0ee2" providerId="ADAL" clId="{2A074B62-4FC5-440E-B518-E1596DD910E4}" dt="2024-04-12T05:07:58.429" v="137"/>
          <ac:spMkLst>
            <pc:docMk/>
            <pc:sldMk cId="2667544462" sldId="505"/>
            <ac:spMk id="17" creationId="{8810BE2A-A573-0D0E-2F6C-F51794966081}"/>
          </ac:spMkLst>
        </pc:spChg>
        <pc:spChg chg="mod">
          <ac:chgData name="Pooja HK" userId="3cc65448-31aa-46d7-ad90-6bac825c0ee2" providerId="ADAL" clId="{2A074B62-4FC5-440E-B518-E1596DD910E4}" dt="2024-04-12T05:07:58.429" v="137"/>
          <ac:spMkLst>
            <pc:docMk/>
            <pc:sldMk cId="2667544462" sldId="505"/>
            <ac:spMk id="20" creationId="{790F3484-5911-7313-C068-52DD47344CCB}"/>
          </ac:spMkLst>
        </pc:spChg>
        <pc:spChg chg="mod">
          <ac:chgData name="Pooja HK" userId="3cc65448-31aa-46d7-ad90-6bac825c0ee2" providerId="ADAL" clId="{2A074B62-4FC5-440E-B518-E1596DD910E4}" dt="2024-04-12T05:07:58.429" v="137"/>
          <ac:spMkLst>
            <pc:docMk/>
            <pc:sldMk cId="2667544462" sldId="505"/>
            <ac:spMk id="21" creationId="{7B91B219-7BF4-793E-2246-BF6791F86ACE}"/>
          </ac:spMkLst>
        </pc:spChg>
        <pc:spChg chg="mod">
          <ac:chgData name="Pooja HK" userId="3cc65448-31aa-46d7-ad90-6bac825c0ee2" providerId="ADAL" clId="{2A074B62-4FC5-440E-B518-E1596DD910E4}" dt="2024-04-12T05:07:58.429" v="137"/>
          <ac:spMkLst>
            <pc:docMk/>
            <pc:sldMk cId="2667544462" sldId="505"/>
            <ac:spMk id="22" creationId="{B9AEE0F1-AE6A-1B70-3AC9-36916AFF2FA3}"/>
          </ac:spMkLst>
        </pc:spChg>
        <pc:spChg chg="mod">
          <ac:chgData name="Pooja HK" userId="3cc65448-31aa-46d7-ad90-6bac825c0ee2" providerId="ADAL" clId="{2A074B62-4FC5-440E-B518-E1596DD910E4}" dt="2024-04-12T05:07:58.429" v="137"/>
          <ac:spMkLst>
            <pc:docMk/>
            <pc:sldMk cId="2667544462" sldId="505"/>
            <ac:spMk id="23" creationId="{8A494C1C-173A-683A-8CEB-079FB86B5759}"/>
          </ac:spMkLst>
        </pc:spChg>
        <pc:spChg chg="mod">
          <ac:chgData name="Pooja HK" userId="3cc65448-31aa-46d7-ad90-6bac825c0ee2" providerId="ADAL" clId="{2A074B62-4FC5-440E-B518-E1596DD910E4}" dt="2024-04-12T05:07:58.429" v="137"/>
          <ac:spMkLst>
            <pc:docMk/>
            <pc:sldMk cId="2667544462" sldId="505"/>
            <ac:spMk id="25" creationId="{4220A21B-5501-BA8B-CEEF-770BDA0C71AF}"/>
          </ac:spMkLst>
        </pc:spChg>
        <pc:spChg chg="mod">
          <ac:chgData name="Pooja HK" userId="3cc65448-31aa-46d7-ad90-6bac825c0ee2" providerId="ADAL" clId="{2A074B62-4FC5-440E-B518-E1596DD910E4}" dt="2024-04-12T05:07:58.429" v="137"/>
          <ac:spMkLst>
            <pc:docMk/>
            <pc:sldMk cId="2667544462" sldId="505"/>
            <ac:spMk id="26" creationId="{31E413C7-30B7-2BB9-35AC-6AB391E76042}"/>
          </ac:spMkLst>
        </pc:spChg>
        <pc:spChg chg="mod">
          <ac:chgData name="Pooja HK" userId="3cc65448-31aa-46d7-ad90-6bac825c0ee2" providerId="ADAL" clId="{2A074B62-4FC5-440E-B518-E1596DD910E4}" dt="2024-04-12T05:07:58.429" v="137"/>
          <ac:spMkLst>
            <pc:docMk/>
            <pc:sldMk cId="2667544462" sldId="505"/>
            <ac:spMk id="27" creationId="{A89B3DF8-EA17-42F2-3454-8C3F26C0DB2E}"/>
          </ac:spMkLst>
        </pc:spChg>
        <pc:spChg chg="mod">
          <ac:chgData name="Pooja HK" userId="3cc65448-31aa-46d7-ad90-6bac825c0ee2" providerId="ADAL" clId="{2A074B62-4FC5-440E-B518-E1596DD910E4}" dt="2024-04-12T05:07:58.429" v="137"/>
          <ac:spMkLst>
            <pc:docMk/>
            <pc:sldMk cId="2667544462" sldId="505"/>
            <ac:spMk id="28" creationId="{F130494C-7127-9A75-B645-50EDA64A7ADA}"/>
          </ac:spMkLst>
        </pc:spChg>
        <pc:spChg chg="mod">
          <ac:chgData name="Pooja HK" userId="3cc65448-31aa-46d7-ad90-6bac825c0ee2" providerId="ADAL" clId="{2A074B62-4FC5-440E-B518-E1596DD910E4}" dt="2024-04-12T05:07:58.429" v="137"/>
          <ac:spMkLst>
            <pc:docMk/>
            <pc:sldMk cId="2667544462" sldId="505"/>
            <ac:spMk id="38" creationId="{D69A139A-5191-623B-FD4B-7DA8A3FA11A6}"/>
          </ac:spMkLst>
        </pc:spChg>
        <pc:spChg chg="mod">
          <ac:chgData name="Pooja HK" userId="3cc65448-31aa-46d7-ad90-6bac825c0ee2" providerId="ADAL" clId="{2A074B62-4FC5-440E-B518-E1596DD910E4}" dt="2024-04-12T05:07:58.429" v="137"/>
          <ac:spMkLst>
            <pc:docMk/>
            <pc:sldMk cId="2667544462" sldId="505"/>
            <ac:spMk id="39" creationId="{7D332515-7547-FF7C-B1AC-2CE97EB36914}"/>
          </ac:spMkLst>
        </pc:spChg>
        <pc:spChg chg="mod">
          <ac:chgData name="Pooja HK" userId="3cc65448-31aa-46d7-ad90-6bac825c0ee2" providerId="ADAL" clId="{2A074B62-4FC5-440E-B518-E1596DD910E4}" dt="2024-04-12T05:07:58.429" v="137"/>
          <ac:spMkLst>
            <pc:docMk/>
            <pc:sldMk cId="2667544462" sldId="505"/>
            <ac:spMk id="40" creationId="{FB3EAD45-4812-4ED8-DDF1-4E952140365C}"/>
          </ac:spMkLst>
        </pc:spChg>
        <pc:spChg chg="mod">
          <ac:chgData name="Pooja HK" userId="3cc65448-31aa-46d7-ad90-6bac825c0ee2" providerId="ADAL" clId="{2A074B62-4FC5-440E-B518-E1596DD910E4}" dt="2024-04-12T05:07:58.429" v="137"/>
          <ac:spMkLst>
            <pc:docMk/>
            <pc:sldMk cId="2667544462" sldId="505"/>
            <ac:spMk id="41" creationId="{59DD2718-FF0D-2D4B-7C6F-3695242C1FC8}"/>
          </ac:spMkLst>
        </pc:spChg>
        <pc:spChg chg="mod">
          <ac:chgData name="Pooja HK" userId="3cc65448-31aa-46d7-ad90-6bac825c0ee2" providerId="ADAL" clId="{2A074B62-4FC5-440E-B518-E1596DD910E4}" dt="2024-04-12T05:07:58.429" v="137"/>
          <ac:spMkLst>
            <pc:docMk/>
            <pc:sldMk cId="2667544462" sldId="505"/>
            <ac:spMk id="42" creationId="{95965EF8-8892-0CF7-B10C-A59200AEB93D}"/>
          </ac:spMkLst>
        </pc:spChg>
        <pc:spChg chg="mod">
          <ac:chgData name="Pooja HK" userId="3cc65448-31aa-46d7-ad90-6bac825c0ee2" providerId="ADAL" clId="{2A074B62-4FC5-440E-B518-E1596DD910E4}" dt="2024-04-12T05:07:58.429" v="137"/>
          <ac:spMkLst>
            <pc:docMk/>
            <pc:sldMk cId="2667544462" sldId="505"/>
            <ac:spMk id="43" creationId="{7E51D45F-90D8-D39B-2F65-38DB316FA8C4}"/>
          </ac:spMkLst>
        </pc:spChg>
        <pc:spChg chg="mod">
          <ac:chgData name="Pooja HK" userId="3cc65448-31aa-46d7-ad90-6bac825c0ee2" providerId="ADAL" clId="{2A074B62-4FC5-440E-B518-E1596DD910E4}" dt="2024-04-12T05:07:58.429" v="137"/>
          <ac:spMkLst>
            <pc:docMk/>
            <pc:sldMk cId="2667544462" sldId="505"/>
            <ac:spMk id="44" creationId="{6DDBC573-8CAA-3774-162E-DB7CB360DD4A}"/>
          </ac:spMkLst>
        </pc:spChg>
        <pc:spChg chg="mod">
          <ac:chgData name="Pooja HK" userId="3cc65448-31aa-46d7-ad90-6bac825c0ee2" providerId="ADAL" clId="{2A074B62-4FC5-440E-B518-E1596DD910E4}" dt="2024-04-12T05:07:58.429" v="137"/>
          <ac:spMkLst>
            <pc:docMk/>
            <pc:sldMk cId="2667544462" sldId="505"/>
            <ac:spMk id="45" creationId="{B4279DB6-66F4-FE28-AFCB-42894EFCB7BC}"/>
          </ac:spMkLst>
        </pc:spChg>
        <pc:spChg chg="mod">
          <ac:chgData name="Pooja HK" userId="3cc65448-31aa-46d7-ad90-6bac825c0ee2" providerId="ADAL" clId="{2A074B62-4FC5-440E-B518-E1596DD910E4}" dt="2024-04-12T05:07:58.429" v="137"/>
          <ac:spMkLst>
            <pc:docMk/>
            <pc:sldMk cId="2667544462" sldId="505"/>
            <ac:spMk id="46" creationId="{33A30349-4B08-B5C8-38E9-CC83BF2403F1}"/>
          </ac:spMkLst>
        </pc:spChg>
        <pc:spChg chg="mod">
          <ac:chgData name="Pooja HK" userId="3cc65448-31aa-46d7-ad90-6bac825c0ee2" providerId="ADAL" clId="{2A074B62-4FC5-440E-B518-E1596DD910E4}" dt="2024-04-12T05:07:58.429" v="137"/>
          <ac:spMkLst>
            <pc:docMk/>
            <pc:sldMk cId="2667544462" sldId="505"/>
            <ac:spMk id="47" creationId="{294BC8C5-EA72-7603-4C15-4DD58129DB04}"/>
          </ac:spMkLst>
        </pc:spChg>
        <pc:spChg chg="mod">
          <ac:chgData name="Pooja HK" userId="3cc65448-31aa-46d7-ad90-6bac825c0ee2" providerId="ADAL" clId="{2A074B62-4FC5-440E-B518-E1596DD910E4}" dt="2024-04-12T05:07:58.429" v="137"/>
          <ac:spMkLst>
            <pc:docMk/>
            <pc:sldMk cId="2667544462" sldId="505"/>
            <ac:spMk id="48" creationId="{D565AB3C-E651-9A10-B092-89BD1512605A}"/>
          </ac:spMkLst>
        </pc:spChg>
        <pc:spChg chg="mod">
          <ac:chgData name="Pooja HK" userId="3cc65448-31aa-46d7-ad90-6bac825c0ee2" providerId="ADAL" clId="{2A074B62-4FC5-440E-B518-E1596DD910E4}" dt="2024-04-12T05:07:58.429" v="137"/>
          <ac:spMkLst>
            <pc:docMk/>
            <pc:sldMk cId="2667544462" sldId="505"/>
            <ac:spMk id="49" creationId="{6FA973D9-FB02-7E09-E02E-9D602E5C22FE}"/>
          </ac:spMkLst>
        </pc:spChg>
        <pc:spChg chg="mod">
          <ac:chgData name="Pooja HK" userId="3cc65448-31aa-46d7-ad90-6bac825c0ee2" providerId="ADAL" clId="{2A074B62-4FC5-440E-B518-E1596DD910E4}" dt="2024-04-12T05:07:58.429" v="137"/>
          <ac:spMkLst>
            <pc:docMk/>
            <pc:sldMk cId="2667544462" sldId="505"/>
            <ac:spMk id="50" creationId="{C1433FE2-8160-0811-B44C-525B22AEA38A}"/>
          </ac:spMkLst>
        </pc:spChg>
        <pc:spChg chg="mod">
          <ac:chgData name="Pooja HK" userId="3cc65448-31aa-46d7-ad90-6bac825c0ee2" providerId="ADAL" clId="{2A074B62-4FC5-440E-B518-E1596DD910E4}" dt="2024-04-12T05:07:58.429" v="137"/>
          <ac:spMkLst>
            <pc:docMk/>
            <pc:sldMk cId="2667544462" sldId="505"/>
            <ac:spMk id="51" creationId="{A726539D-B8B7-8AA9-62F3-CC16708CD3F7}"/>
          </ac:spMkLst>
        </pc:spChg>
        <pc:spChg chg="mod">
          <ac:chgData name="Pooja HK" userId="3cc65448-31aa-46d7-ad90-6bac825c0ee2" providerId="ADAL" clId="{2A074B62-4FC5-440E-B518-E1596DD910E4}" dt="2024-04-12T05:07:58.429" v="137"/>
          <ac:spMkLst>
            <pc:docMk/>
            <pc:sldMk cId="2667544462" sldId="505"/>
            <ac:spMk id="52" creationId="{2F88B925-4317-2C65-9D98-D6CD3611CDE3}"/>
          </ac:spMkLst>
        </pc:spChg>
        <pc:spChg chg="mod">
          <ac:chgData name="Pooja HK" userId="3cc65448-31aa-46d7-ad90-6bac825c0ee2" providerId="ADAL" clId="{2A074B62-4FC5-440E-B518-E1596DD910E4}" dt="2024-04-12T05:07:58.429" v="137"/>
          <ac:spMkLst>
            <pc:docMk/>
            <pc:sldMk cId="2667544462" sldId="505"/>
            <ac:spMk id="53" creationId="{5931C47E-E78A-2738-C4CC-53169A096929}"/>
          </ac:spMkLst>
        </pc:spChg>
        <pc:spChg chg="mod">
          <ac:chgData name="Pooja HK" userId="3cc65448-31aa-46d7-ad90-6bac825c0ee2" providerId="ADAL" clId="{2A074B62-4FC5-440E-B518-E1596DD910E4}" dt="2024-04-12T05:07:58.429" v="137"/>
          <ac:spMkLst>
            <pc:docMk/>
            <pc:sldMk cId="2667544462" sldId="505"/>
            <ac:spMk id="54" creationId="{71C28350-5F7E-C0EF-F267-F7100073CD3C}"/>
          </ac:spMkLst>
        </pc:spChg>
        <pc:spChg chg="mod">
          <ac:chgData name="Pooja HK" userId="3cc65448-31aa-46d7-ad90-6bac825c0ee2" providerId="ADAL" clId="{2A074B62-4FC5-440E-B518-E1596DD910E4}" dt="2024-04-12T05:07:58.429" v="137"/>
          <ac:spMkLst>
            <pc:docMk/>
            <pc:sldMk cId="2667544462" sldId="505"/>
            <ac:spMk id="55" creationId="{0EBA6394-527B-AF6F-B8B6-9F4DD5ABB9E9}"/>
          </ac:spMkLst>
        </pc:spChg>
        <pc:spChg chg="mod">
          <ac:chgData name="Pooja HK" userId="3cc65448-31aa-46d7-ad90-6bac825c0ee2" providerId="ADAL" clId="{2A074B62-4FC5-440E-B518-E1596DD910E4}" dt="2024-04-12T05:07:58.429" v="137"/>
          <ac:spMkLst>
            <pc:docMk/>
            <pc:sldMk cId="2667544462" sldId="505"/>
            <ac:spMk id="56" creationId="{DBD230B5-D2DC-996D-823F-E7E6E987B579}"/>
          </ac:spMkLst>
        </pc:spChg>
        <pc:spChg chg="mod">
          <ac:chgData name="Pooja HK" userId="3cc65448-31aa-46d7-ad90-6bac825c0ee2" providerId="ADAL" clId="{2A074B62-4FC5-440E-B518-E1596DD910E4}" dt="2024-04-12T05:07:58.429" v="137"/>
          <ac:spMkLst>
            <pc:docMk/>
            <pc:sldMk cId="2667544462" sldId="505"/>
            <ac:spMk id="59" creationId="{30B9E78D-0D75-8BF1-9D76-524B1DD6877C}"/>
          </ac:spMkLst>
        </pc:spChg>
        <pc:spChg chg="mod">
          <ac:chgData name="Pooja HK" userId="3cc65448-31aa-46d7-ad90-6bac825c0ee2" providerId="ADAL" clId="{2A074B62-4FC5-440E-B518-E1596DD910E4}" dt="2024-04-12T05:07:58.429" v="137"/>
          <ac:spMkLst>
            <pc:docMk/>
            <pc:sldMk cId="2667544462" sldId="505"/>
            <ac:spMk id="60" creationId="{E3E23B46-4BAC-56CB-FF85-D96F2A061EF6}"/>
          </ac:spMkLst>
        </pc:spChg>
        <pc:spChg chg="mod">
          <ac:chgData name="Pooja HK" userId="3cc65448-31aa-46d7-ad90-6bac825c0ee2" providerId="ADAL" clId="{2A074B62-4FC5-440E-B518-E1596DD910E4}" dt="2024-04-12T05:07:58.429" v="137"/>
          <ac:spMkLst>
            <pc:docMk/>
            <pc:sldMk cId="2667544462" sldId="505"/>
            <ac:spMk id="61" creationId="{CAE003DE-8780-4224-B075-0B28CF03DF7D}"/>
          </ac:spMkLst>
        </pc:spChg>
        <pc:spChg chg="mod">
          <ac:chgData name="Pooja HK" userId="3cc65448-31aa-46d7-ad90-6bac825c0ee2" providerId="ADAL" clId="{2A074B62-4FC5-440E-B518-E1596DD910E4}" dt="2024-04-12T05:07:58.429" v="137"/>
          <ac:spMkLst>
            <pc:docMk/>
            <pc:sldMk cId="2667544462" sldId="505"/>
            <ac:spMk id="62" creationId="{9A43B665-B730-6E96-0686-5A6238FC12E0}"/>
          </ac:spMkLst>
        </pc:spChg>
        <pc:spChg chg="mod">
          <ac:chgData name="Pooja HK" userId="3cc65448-31aa-46d7-ad90-6bac825c0ee2" providerId="ADAL" clId="{2A074B62-4FC5-440E-B518-E1596DD910E4}" dt="2024-04-12T05:07:58.429" v="137"/>
          <ac:spMkLst>
            <pc:docMk/>
            <pc:sldMk cId="2667544462" sldId="505"/>
            <ac:spMk id="63" creationId="{DCB81DD4-F4A6-33E7-6E78-A761A68177DF}"/>
          </ac:spMkLst>
        </pc:spChg>
        <pc:spChg chg="mod">
          <ac:chgData name="Pooja HK" userId="3cc65448-31aa-46d7-ad90-6bac825c0ee2" providerId="ADAL" clId="{2A074B62-4FC5-440E-B518-E1596DD910E4}" dt="2024-04-12T05:07:58.429" v="137"/>
          <ac:spMkLst>
            <pc:docMk/>
            <pc:sldMk cId="2667544462" sldId="505"/>
            <ac:spMk id="64" creationId="{62A61DC2-5952-0DCA-BF1C-CBD72B0613F2}"/>
          </ac:spMkLst>
        </pc:spChg>
        <pc:spChg chg="mod">
          <ac:chgData name="Pooja HK" userId="3cc65448-31aa-46d7-ad90-6bac825c0ee2" providerId="ADAL" clId="{2A074B62-4FC5-440E-B518-E1596DD910E4}" dt="2024-04-12T05:07:58.429" v="137"/>
          <ac:spMkLst>
            <pc:docMk/>
            <pc:sldMk cId="2667544462" sldId="505"/>
            <ac:spMk id="65" creationId="{B898E0CB-FCA0-DA22-CFA4-9FF2DC113EB3}"/>
          </ac:spMkLst>
        </pc:spChg>
        <pc:spChg chg="mod">
          <ac:chgData name="Pooja HK" userId="3cc65448-31aa-46d7-ad90-6bac825c0ee2" providerId="ADAL" clId="{2A074B62-4FC5-440E-B518-E1596DD910E4}" dt="2024-04-12T05:07:58.429" v="137"/>
          <ac:spMkLst>
            <pc:docMk/>
            <pc:sldMk cId="2667544462" sldId="505"/>
            <ac:spMk id="66" creationId="{20DEDD49-48B1-B7B0-E042-8944DD7C9D9A}"/>
          </ac:spMkLst>
        </pc:spChg>
        <pc:spChg chg="mod">
          <ac:chgData name="Pooja HK" userId="3cc65448-31aa-46d7-ad90-6bac825c0ee2" providerId="ADAL" clId="{2A074B62-4FC5-440E-B518-E1596DD910E4}" dt="2024-04-12T05:07:58.429" v="137"/>
          <ac:spMkLst>
            <pc:docMk/>
            <pc:sldMk cId="2667544462" sldId="505"/>
            <ac:spMk id="67" creationId="{186F2E49-C273-FBB8-9919-8A8A673ADC34}"/>
          </ac:spMkLst>
        </pc:spChg>
        <pc:spChg chg="mod">
          <ac:chgData name="Pooja HK" userId="3cc65448-31aa-46d7-ad90-6bac825c0ee2" providerId="ADAL" clId="{2A074B62-4FC5-440E-B518-E1596DD910E4}" dt="2024-04-12T05:07:58.429" v="137"/>
          <ac:spMkLst>
            <pc:docMk/>
            <pc:sldMk cId="2667544462" sldId="505"/>
            <ac:spMk id="70" creationId="{49C7E3B0-24C5-A789-7DDF-95B99F625210}"/>
          </ac:spMkLst>
        </pc:spChg>
        <pc:spChg chg="mod">
          <ac:chgData name="Pooja HK" userId="3cc65448-31aa-46d7-ad90-6bac825c0ee2" providerId="ADAL" clId="{2A074B62-4FC5-440E-B518-E1596DD910E4}" dt="2024-04-12T05:07:58.429" v="137"/>
          <ac:spMkLst>
            <pc:docMk/>
            <pc:sldMk cId="2667544462" sldId="505"/>
            <ac:spMk id="71" creationId="{E940415A-2D72-77A7-0B85-DAB9FA26C162}"/>
          </ac:spMkLst>
        </pc:spChg>
        <pc:spChg chg="mod">
          <ac:chgData name="Pooja HK" userId="3cc65448-31aa-46d7-ad90-6bac825c0ee2" providerId="ADAL" clId="{2A074B62-4FC5-440E-B518-E1596DD910E4}" dt="2024-04-12T05:07:58.429" v="137"/>
          <ac:spMkLst>
            <pc:docMk/>
            <pc:sldMk cId="2667544462" sldId="505"/>
            <ac:spMk id="72" creationId="{4D72925B-CA12-BAF6-868A-55D453FD09A6}"/>
          </ac:spMkLst>
        </pc:spChg>
        <pc:spChg chg="mod">
          <ac:chgData name="Pooja HK" userId="3cc65448-31aa-46d7-ad90-6bac825c0ee2" providerId="ADAL" clId="{2A074B62-4FC5-440E-B518-E1596DD910E4}" dt="2024-04-12T05:07:58.429" v="137"/>
          <ac:spMkLst>
            <pc:docMk/>
            <pc:sldMk cId="2667544462" sldId="505"/>
            <ac:spMk id="73" creationId="{C7067DFF-A126-F888-30D4-A52AE33D32E9}"/>
          </ac:spMkLst>
        </pc:spChg>
        <pc:spChg chg="mod">
          <ac:chgData name="Pooja HK" userId="3cc65448-31aa-46d7-ad90-6bac825c0ee2" providerId="ADAL" clId="{2A074B62-4FC5-440E-B518-E1596DD910E4}" dt="2024-04-12T05:07:58.429" v="137"/>
          <ac:spMkLst>
            <pc:docMk/>
            <pc:sldMk cId="2667544462" sldId="505"/>
            <ac:spMk id="74" creationId="{75651522-EDCD-A983-A8B4-D8B7A205E8FA}"/>
          </ac:spMkLst>
        </pc:spChg>
        <pc:spChg chg="mod">
          <ac:chgData name="Pooja HK" userId="3cc65448-31aa-46d7-ad90-6bac825c0ee2" providerId="ADAL" clId="{2A074B62-4FC5-440E-B518-E1596DD910E4}" dt="2024-04-12T05:07:58.429" v="137"/>
          <ac:spMkLst>
            <pc:docMk/>
            <pc:sldMk cId="2667544462" sldId="505"/>
            <ac:spMk id="76" creationId="{FBE86C9B-73C5-15CF-329D-9D4CE17E3902}"/>
          </ac:spMkLst>
        </pc:spChg>
        <pc:spChg chg="mod">
          <ac:chgData name="Pooja HK" userId="3cc65448-31aa-46d7-ad90-6bac825c0ee2" providerId="ADAL" clId="{2A074B62-4FC5-440E-B518-E1596DD910E4}" dt="2024-04-12T05:07:58.429" v="137"/>
          <ac:spMkLst>
            <pc:docMk/>
            <pc:sldMk cId="2667544462" sldId="505"/>
            <ac:spMk id="77" creationId="{97F42CFA-B12D-967C-B0D9-D5D213013261}"/>
          </ac:spMkLst>
        </pc:spChg>
        <pc:grpChg chg="add mod">
          <ac:chgData name="Pooja HK" userId="3cc65448-31aa-46d7-ad90-6bac825c0ee2" providerId="ADAL" clId="{2A074B62-4FC5-440E-B518-E1596DD910E4}" dt="2024-04-12T05:07:58.429" v="137"/>
          <ac:grpSpMkLst>
            <pc:docMk/>
            <pc:sldMk cId="2667544462" sldId="505"/>
            <ac:grpSpMk id="9" creationId="{C2C1189E-B4A0-019D-2446-3F807945065A}"/>
          </ac:grpSpMkLst>
        </pc:grpChg>
        <pc:grpChg chg="mod">
          <ac:chgData name="Pooja HK" userId="3cc65448-31aa-46d7-ad90-6bac825c0ee2" providerId="ADAL" clId="{2A074B62-4FC5-440E-B518-E1596DD910E4}" dt="2024-04-12T05:07:58.429" v="137"/>
          <ac:grpSpMkLst>
            <pc:docMk/>
            <pc:sldMk cId="2667544462" sldId="505"/>
            <ac:grpSpMk id="18" creationId="{EA230B76-D236-D8BF-B78C-604C7AE3DC6F}"/>
          </ac:grpSpMkLst>
        </pc:grpChg>
        <pc:grpChg chg="mod">
          <ac:chgData name="Pooja HK" userId="3cc65448-31aa-46d7-ad90-6bac825c0ee2" providerId="ADAL" clId="{2A074B62-4FC5-440E-B518-E1596DD910E4}" dt="2024-04-12T05:07:58.429" v="137"/>
          <ac:grpSpMkLst>
            <pc:docMk/>
            <pc:sldMk cId="2667544462" sldId="505"/>
            <ac:grpSpMk id="19" creationId="{8D6515D9-5F03-DDBC-160D-43D5249D934A}"/>
          </ac:grpSpMkLst>
        </pc:grpChg>
        <pc:grpChg chg="mod">
          <ac:chgData name="Pooja HK" userId="3cc65448-31aa-46d7-ad90-6bac825c0ee2" providerId="ADAL" clId="{2A074B62-4FC5-440E-B518-E1596DD910E4}" dt="2024-04-12T05:07:58.429" v="137"/>
          <ac:grpSpMkLst>
            <pc:docMk/>
            <pc:sldMk cId="2667544462" sldId="505"/>
            <ac:grpSpMk id="29" creationId="{653D2B5B-C3E7-E544-A3B6-77DAEA177F1E}"/>
          </ac:grpSpMkLst>
        </pc:grpChg>
        <pc:grpChg chg="mod">
          <ac:chgData name="Pooja HK" userId="3cc65448-31aa-46d7-ad90-6bac825c0ee2" providerId="ADAL" clId="{2A074B62-4FC5-440E-B518-E1596DD910E4}" dt="2024-04-12T05:07:58.429" v="137"/>
          <ac:grpSpMkLst>
            <pc:docMk/>
            <pc:sldMk cId="2667544462" sldId="505"/>
            <ac:grpSpMk id="30" creationId="{75AA9B41-842D-5B9D-102D-6FF2294AF160}"/>
          </ac:grpSpMkLst>
        </pc:grpChg>
        <pc:grpChg chg="mod">
          <ac:chgData name="Pooja HK" userId="3cc65448-31aa-46d7-ad90-6bac825c0ee2" providerId="ADAL" clId="{2A074B62-4FC5-440E-B518-E1596DD910E4}" dt="2024-04-12T05:07:58.429" v="137"/>
          <ac:grpSpMkLst>
            <pc:docMk/>
            <pc:sldMk cId="2667544462" sldId="505"/>
            <ac:grpSpMk id="31" creationId="{DC27D59E-654E-77B1-27DF-790EBECEAFFF}"/>
          </ac:grpSpMkLst>
        </pc:grpChg>
        <pc:grpChg chg="mod">
          <ac:chgData name="Pooja HK" userId="3cc65448-31aa-46d7-ad90-6bac825c0ee2" providerId="ADAL" clId="{2A074B62-4FC5-440E-B518-E1596DD910E4}" dt="2024-04-12T05:07:58.429" v="137"/>
          <ac:grpSpMkLst>
            <pc:docMk/>
            <pc:sldMk cId="2667544462" sldId="505"/>
            <ac:grpSpMk id="32" creationId="{6B763381-C4A0-BFC6-68FF-C81CE7EC4636}"/>
          </ac:grpSpMkLst>
        </pc:grpChg>
        <pc:grpChg chg="mod">
          <ac:chgData name="Pooja HK" userId="3cc65448-31aa-46d7-ad90-6bac825c0ee2" providerId="ADAL" clId="{2A074B62-4FC5-440E-B518-E1596DD910E4}" dt="2024-04-12T05:07:58.429" v="137"/>
          <ac:grpSpMkLst>
            <pc:docMk/>
            <pc:sldMk cId="2667544462" sldId="505"/>
            <ac:grpSpMk id="33" creationId="{22F99A2B-8AD7-A1EA-7EF5-EAB547FEA758}"/>
          </ac:grpSpMkLst>
        </pc:grpChg>
        <pc:grpChg chg="mod">
          <ac:chgData name="Pooja HK" userId="3cc65448-31aa-46d7-ad90-6bac825c0ee2" providerId="ADAL" clId="{2A074B62-4FC5-440E-B518-E1596DD910E4}" dt="2024-04-12T05:07:58.429" v="137"/>
          <ac:grpSpMkLst>
            <pc:docMk/>
            <pc:sldMk cId="2667544462" sldId="505"/>
            <ac:grpSpMk id="34" creationId="{F3D1F5C1-298E-0BD0-A8DF-B6CEB081489A}"/>
          </ac:grpSpMkLst>
        </pc:grpChg>
        <pc:grpChg chg="mod">
          <ac:chgData name="Pooja HK" userId="3cc65448-31aa-46d7-ad90-6bac825c0ee2" providerId="ADAL" clId="{2A074B62-4FC5-440E-B518-E1596DD910E4}" dt="2024-04-12T05:07:58.429" v="137"/>
          <ac:grpSpMkLst>
            <pc:docMk/>
            <pc:sldMk cId="2667544462" sldId="505"/>
            <ac:grpSpMk id="35" creationId="{DA5D9750-77E7-F697-DAB5-059A9673FB30}"/>
          </ac:grpSpMkLst>
        </pc:grpChg>
        <pc:grpChg chg="mod">
          <ac:chgData name="Pooja HK" userId="3cc65448-31aa-46d7-ad90-6bac825c0ee2" providerId="ADAL" clId="{2A074B62-4FC5-440E-B518-E1596DD910E4}" dt="2024-04-12T05:07:58.429" v="137"/>
          <ac:grpSpMkLst>
            <pc:docMk/>
            <pc:sldMk cId="2667544462" sldId="505"/>
            <ac:grpSpMk id="36" creationId="{1E873025-63CE-5EC9-B209-3E4B75B4C54A}"/>
          </ac:grpSpMkLst>
        </pc:grpChg>
        <pc:grpChg chg="mod">
          <ac:chgData name="Pooja HK" userId="3cc65448-31aa-46d7-ad90-6bac825c0ee2" providerId="ADAL" clId="{2A074B62-4FC5-440E-B518-E1596DD910E4}" dt="2024-04-12T05:07:58.429" v="137"/>
          <ac:grpSpMkLst>
            <pc:docMk/>
            <pc:sldMk cId="2667544462" sldId="505"/>
            <ac:grpSpMk id="37" creationId="{25D3FA76-7538-5107-1465-21CA9409FD3B}"/>
          </ac:grpSpMkLst>
        </pc:grpChg>
        <pc:grpChg chg="mod">
          <ac:chgData name="Pooja HK" userId="3cc65448-31aa-46d7-ad90-6bac825c0ee2" providerId="ADAL" clId="{2A074B62-4FC5-440E-B518-E1596DD910E4}" dt="2024-04-12T05:07:58.429" v="137"/>
          <ac:grpSpMkLst>
            <pc:docMk/>
            <pc:sldMk cId="2667544462" sldId="505"/>
            <ac:grpSpMk id="57" creationId="{146BFA8A-3436-8F00-AA2C-EA2625B6D13F}"/>
          </ac:grpSpMkLst>
        </pc:grpChg>
        <pc:grpChg chg="mod">
          <ac:chgData name="Pooja HK" userId="3cc65448-31aa-46d7-ad90-6bac825c0ee2" providerId="ADAL" clId="{2A074B62-4FC5-440E-B518-E1596DD910E4}" dt="2024-04-12T05:07:58.429" v="137"/>
          <ac:grpSpMkLst>
            <pc:docMk/>
            <pc:sldMk cId="2667544462" sldId="505"/>
            <ac:grpSpMk id="58" creationId="{9292AF51-DA1A-4A06-8372-4FBDE63686FF}"/>
          </ac:grpSpMkLst>
        </pc:grpChg>
        <pc:grpChg chg="mod">
          <ac:chgData name="Pooja HK" userId="3cc65448-31aa-46d7-ad90-6bac825c0ee2" providerId="ADAL" clId="{2A074B62-4FC5-440E-B518-E1596DD910E4}" dt="2024-04-12T05:07:58.429" v="137"/>
          <ac:grpSpMkLst>
            <pc:docMk/>
            <pc:sldMk cId="2667544462" sldId="505"/>
            <ac:grpSpMk id="68" creationId="{D390E767-018C-74F9-1504-8FD8FE59EABE}"/>
          </ac:grpSpMkLst>
        </pc:grpChg>
        <pc:grpChg chg="mod">
          <ac:chgData name="Pooja HK" userId="3cc65448-31aa-46d7-ad90-6bac825c0ee2" providerId="ADAL" clId="{2A074B62-4FC5-440E-B518-E1596DD910E4}" dt="2024-04-12T05:07:58.429" v="137"/>
          <ac:grpSpMkLst>
            <pc:docMk/>
            <pc:sldMk cId="2667544462" sldId="505"/>
            <ac:grpSpMk id="69" creationId="{60C2CA91-3B7B-0A24-F874-9230C082F617}"/>
          </ac:grpSpMkLst>
        </pc:grpChg>
        <pc:grpChg chg="mod">
          <ac:chgData name="Pooja HK" userId="3cc65448-31aa-46d7-ad90-6bac825c0ee2" providerId="ADAL" clId="{2A074B62-4FC5-440E-B518-E1596DD910E4}" dt="2024-04-12T05:07:58.429" v="137"/>
          <ac:grpSpMkLst>
            <pc:docMk/>
            <pc:sldMk cId="2667544462" sldId="505"/>
            <ac:grpSpMk id="75" creationId="{7B980D1D-6DD8-A5E2-F133-3A5A0683F5AE}"/>
          </ac:grpSpMkLst>
        </pc:grpChg>
        <pc:picChg chg="del">
          <ac:chgData name="Pooja HK" userId="3cc65448-31aa-46d7-ad90-6bac825c0ee2" providerId="ADAL" clId="{2A074B62-4FC5-440E-B518-E1596DD910E4}" dt="2024-04-12T05:07:56.287" v="135" actId="478"/>
          <ac:picMkLst>
            <pc:docMk/>
            <pc:sldMk cId="2667544462" sldId="505"/>
            <ac:picMk id="2" creationId="{55D101D6-30AD-A009-AA92-EA7EC7717750}"/>
          </ac:picMkLst>
        </pc:picChg>
        <pc:picChg chg="del">
          <ac:chgData name="Pooja HK" userId="3cc65448-31aa-46d7-ad90-6bac825c0ee2" providerId="ADAL" clId="{2A074B62-4FC5-440E-B518-E1596DD910E4}" dt="2024-04-12T05:07:57.897" v="136" actId="478"/>
          <ac:picMkLst>
            <pc:docMk/>
            <pc:sldMk cId="2667544462" sldId="505"/>
            <ac:picMk id="6" creationId="{B6CCF4D1-3BD3-8FFC-0FB1-1BC09AE030A7}"/>
          </ac:picMkLst>
        </pc:picChg>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6:33:42.373" v="647"/>
              <pc2:cmMkLst xmlns:pc2="http://schemas.microsoft.com/office/powerpoint/2019/9/main/command">
                <pc:docMk/>
                <pc:sldMk cId="2667544462" sldId="505"/>
                <pc2:cmMk id="{8C0ED15E-8648-4F4E-88CB-07DA09083172}"/>
              </pc2:cmMkLst>
              <pc226:cmRplyChg chg="add">
                <pc226:chgData name="Pooja HK" userId="3cc65448-31aa-46d7-ad90-6bac825c0ee2" providerId="ADAL" clId="{2A074B62-4FC5-440E-B518-E1596DD910E4}" dt="2024-04-29T16:33:42.373" v="647"/>
                <pc2:cmRplyMkLst xmlns:pc2="http://schemas.microsoft.com/office/powerpoint/2019/9/main/command">
                  <pc:docMk/>
                  <pc:sldMk cId="2667544462" sldId="505"/>
                  <pc2:cmMk id="{8C0ED15E-8648-4F4E-88CB-07DA09083172}"/>
                  <pc2:cmRplyMk id="{F48A6F38-443A-4E74-B92B-35BEA11D2A81}"/>
                </pc2:cmRplyMkLst>
              </pc226:cmRplyChg>
            </pc226:cmChg>
          </p:ext>
        </pc:extLst>
      </pc:sldChg>
      <pc:sldChg chg="addSp delSp modSp mod modCm">
        <pc:chgData name="Pooja HK" userId="3cc65448-31aa-46d7-ad90-6bac825c0ee2" providerId="ADAL" clId="{2A074B62-4FC5-440E-B518-E1596DD910E4}" dt="2024-05-02T11:10:08.860" v="2268" actId="1035"/>
        <pc:sldMkLst>
          <pc:docMk/>
          <pc:sldMk cId="1643009230" sldId="506"/>
        </pc:sldMkLst>
        <pc:spChg chg="mod">
          <ac:chgData name="Pooja HK" userId="3cc65448-31aa-46d7-ad90-6bac825c0ee2" providerId="ADAL" clId="{2A074B62-4FC5-440E-B518-E1596DD910E4}" dt="2024-04-29T16:33:23.511" v="646" actId="1038"/>
          <ac:spMkLst>
            <pc:docMk/>
            <pc:sldMk cId="1643009230" sldId="506"/>
            <ac:spMk id="3" creationId="{0B753C23-B783-D9E9-1485-C41007753768}"/>
          </ac:spMkLst>
        </pc:spChg>
        <pc:spChg chg="mod">
          <ac:chgData name="Pooja HK" userId="3cc65448-31aa-46d7-ad90-6bac825c0ee2" providerId="ADAL" clId="{2A074B62-4FC5-440E-B518-E1596DD910E4}" dt="2024-05-02T11:10:08.860" v="2268" actId="1035"/>
          <ac:spMkLst>
            <pc:docMk/>
            <pc:sldMk cId="1643009230" sldId="506"/>
            <ac:spMk id="8" creationId="{9371F294-4E98-EFAA-CF9B-307B3C2A9D55}"/>
          </ac:spMkLst>
        </pc:spChg>
        <pc:spChg chg="mod">
          <ac:chgData name="Pooja HK" userId="3cc65448-31aa-46d7-ad90-6bac825c0ee2" providerId="ADAL" clId="{2A074B62-4FC5-440E-B518-E1596DD910E4}" dt="2024-04-12T05:08:18.429" v="143"/>
          <ac:spMkLst>
            <pc:docMk/>
            <pc:sldMk cId="1643009230" sldId="506"/>
            <ac:spMk id="10" creationId="{B896BD1E-349B-142E-62C6-422B6D16B817}"/>
          </ac:spMkLst>
        </pc:spChg>
        <pc:spChg chg="mod">
          <ac:chgData name="Pooja HK" userId="3cc65448-31aa-46d7-ad90-6bac825c0ee2" providerId="ADAL" clId="{2A074B62-4FC5-440E-B518-E1596DD910E4}" dt="2024-04-12T05:08:18.429" v="143"/>
          <ac:spMkLst>
            <pc:docMk/>
            <pc:sldMk cId="1643009230" sldId="506"/>
            <ac:spMk id="11" creationId="{C95EEBDF-0465-C99D-3116-A484F266C91D}"/>
          </ac:spMkLst>
        </pc:spChg>
        <pc:spChg chg="mod">
          <ac:chgData name="Pooja HK" userId="3cc65448-31aa-46d7-ad90-6bac825c0ee2" providerId="ADAL" clId="{2A074B62-4FC5-440E-B518-E1596DD910E4}" dt="2024-04-12T05:08:18.429" v="143"/>
          <ac:spMkLst>
            <pc:docMk/>
            <pc:sldMk cId="1643009230" sldId="506"/>
            <ac:spMk id="12" creationId="{027FE890-6331-73D1-3CDB-5EB0791C5E4D}"/>
          </ac:spMkLst>
        </pc:spChg>
        <pc:spChg chg="mod">
          <ac:chgData name="Pooja HK" userId="3cc65448-31aa-46d7-ad90-6bac825c0ee2" providerId="ADAL" clId="{2A074B62-4FC5-440E-B518-E1596DD910E4}" dt="2024-04-12T05:08:18.429" v="143"/>
          <ac:spMkLst>
            <pc:docMk/>
            <pc:sldMk cId="1643009230" sldId="506"/>
            <ac:spMk id="13" creationId="{D4554D77-EFDA-229B-8986-EDBAC2581990}"/>
          </ac:spMkLst>
        </pc:spChg>
        <pc:spChg chg="mod">
          <ac:chgData name="Pooja HK" userId="3cc65448-31aa-46d7-ad90-6bac825c0ee2" providerId="ADAL" clId="{2A074B62-4FC5-440E-B518-E1596DD910E4}" dt="2024-04-12T05:08:18.429" v="143"/>
          <ac:spMkLst>
            <pc:docMk/>
            <pc:sldMk cId="1643009230" sldId="506"/>
            <ac:spMk id="15" creationId="{CB761460-2F79-5FC2-79CA-765D0B9EED34}"/>
          </ac:spMkLst>
        </pc:spChg>
        <pc:spChg chg="mod">
          <ac:chgData name="Pooja HK" userId="3cc65448-31aa-46d7-ad90-6bac825c0ee2" providerId="ADAL" clId="{2A074B62-4FC5-440E-B518-E1596DD910E4}" dt="2024-04-12T05:08:18.429" v="143"/>
          <ac:spMkLst>
            <pc:docMk/>
            <pc:sldMk cId="1643009230" sldId="506"/>
            <ac:spMk id="16" creationId="{0ED01931-97A3-4CCD-D82C-B7173B7A548A}"/>
          </ac:spMkLst>
        </pc:spChg>
        <pc:spChg chg="mod">
          <ac:chgData name="Pooja HK" userId="3cc65448-31aa-46d7-ad90-6bac825c0ee2" providerId="ADAL" clId="{2A074B62-4FC5-440E-B518-E1596DD910E4}" dt="2024-04-12T05:08:18.429" v="143"/>
          <ac:spMkLst>
            <pc:docMk/>
            <pc:sldMk cId="1643009230" sldId="506"/>
            <ac:spMk id="17" creationId="{73CB8F62-A6E5-4840-C655-7EE38C7E8BDE}"/>
          </ac:spMkLst>
        </pc:spChg>
        <pc:spChg chg="mod">
          <ac:chgData name="Pooja HK" userId="3cc65448-31aa-46d7-ad90-6bac825c0ee2" providerId="ADAL" clId="{2A074B62-4FC5-440E-B518-E1596DD910E4}" dt="2024-04-12T05:08:18.429" v="143"/>
          <ac:spMkLst>
            <pc:docMk/>
            <pc:sldMk cId="1643009230" sldId="506"/>
            <ac:spMk id="18" creationId="{AF19D89D-7117-4A77-494D-AEFE5EEF9979}"/>
          </ac:spMkLst>
        </pc:spChg>
        <pc:spChg chg="mod">
          <ac:chgData name="Pooja HK" userId="3cc65448-31aa-46d7-ad90-6bac825c0ee2" providerId="ADAL" clId="{2A074B62-4FC5-440E-B518-E1596DD910E4}" dt="2024-04-12T05:08:18.429" v="143"/>
          <ac:spMkLst>
            <pc:docMk/>
            <pc:sldMk cId="1643009230" sldId="506"/>
            <ac:spMk id="19" creationId="{CEA958B6-EECF-8292-2F30-C31A39A16A3E}"/>
          </ac:spMkLst>
        </pc:spChg>
        <pc:spChg chg="mod">
          <ac:chgData name="Pooja HK" userId="3cc65448-31aa-46d7-ad90-6bac825c0ee2" providerId="ADAL" clId="{2A074B62-4FC5-440E-B518-E1596DD910E4}" dt="2024-04-12T05:08:18.429" v="143"/>
          <ac:spMkLst>
            <pc:docMk/>
            <pc:sldMk cId="1643009230" sldId="506"/>
            <ac:spMk id="20" creationId="{0130BCF1-1FD1-4A23-4129-8CFF4ED33A34}"/>
          </ac:spMkLst>
        </pc:spChg>
        <pc:spChg chg="mod">
          <ac:chgData name="Pooja HK" userId="3cc65448-31aa-46d7-ad90-6bac825c0ee2" providerId="ADAL" clId="{2A074B62-4FC5-440E-B518-E1596DD910E4}" dt="2024-04-12T05:08:18.429" v="143"/>
          <ac:spMkLst>
            <pc:docMk/>
            <pc:sldMk cId="1643009230" sldId="506"/>
            <ac:spMk id="21" creationId="{661FD42F-402C-7D3B-BB17-C4F3A8E0BC9A}"/>
          </ac:spMkLst>
        </pc:spChg>
        <pc:spChg chg="mod">
          <ac:chgData name="Pooja HK" userId="3cc65448-31aa-46d7-ad90-6bac825c0ee2" providerId="ADAL" clId="{2A074B62-4FC5-440E-B518-E1596DD910E4}" dt="2024-04-12T05:08:18.429" v="143"/>
          <ac:spMkLst>
            <pc:docMk/>
            <pc:sldMk cId="1643009230" sldId="506"/>
            <ac:spMk id="22" creationId="{8ADA15F6-E22D-1A8B-7028-E7C3711795C4}"/>
          </ac:spMkLst>
        </pc:spChg>
        <pc:spChg chg="mod">
          <ac:chgData name="Pooja HK" userId="3cc65448-31aa-46d7-ad90-6bac825c0ee2" providerId="ADAL" clId="{2A074B62-4FC5-440E-B518-E1596DD910E4}" dt="2024-04-12T05:08:18.429" v="143"/>
          <ac:spMkLst>
            <pc:docMk/>
            <pc:sldMk cId="1643009230" sldId="506"/>
            <ac:spMk id="23" creationId="{818AABEB-AFD6-0C9C-A09B-93822EC644A5}"/>
          </ac:spMkLst>
        </pc:spChg>
        <pc:spChg chg="mod">
          <ac:chgData name="Pooja HK" userId="3cc65448-31aa-46d7-ad90-6bac825c0ee2" providerId="ADAL" clId="{2A074B62-4FC5-440E-B518-E1596DD910E4}" dt="2024-04-12T05:08:18.429" v="143"/>
          <ac:spMkLst>
            <pc:docMk/>
            <pc:sldMk cId="1643009230" sldId="506"/>
            <ac:spMk id="25" creationId="{D4ECC106-B1A3-28FF-CA65-B6752C9DFB6D}"/>
          </ac:spMkLst>
        </pc:spChg>
        <pc:spChg chg="mod">
          <ac:chgData name="Pooja HK" userId="3cc65448-31aa-46d7-ad90-6bac825c0ee2" providerId="ADAL" clId="{2A074B62-4FC5-440E-B518-E1596DD910E4}" dt="2024-04-12T05:08:18.429" v="143"/>
          <ac:spMkLst>
            <pc:docMk/>
            <pc:sldMk cId="1643009230" sldId="506"/>
            <ac:spMk id="26" creationId="{6E3A8DC9-ED03-96FD-7B3C-12BC3A6A554C}"/>
          </ac:spMkLst>
        </pc:spChg>
        <pc:spChg chg="mod">
          <ac:chgData name="Pooja HK" userId="3cc65448-31aa-46d7-ad90-6bac825c0ee2" providerId="ADAL" clId="{2A074B62-4FC5-440E-B518-E1596DD910E4}" dt="2024-04-12T05:08:18.429" v="143"/>
          <ac:spMkLst>
            <pc:docMk/>
            <pc:sldMk cId="1643009230" sldId="506"/>
            <ac:spMk id="27" creationId="{8640A61A-7D7D-A85C-6CDF-45BA4D2E3B82}"/>
          </ac:spMkLst>
        </pc:spChg>
        <pc:spChg chg="mod">
          <ac:chgData name="Pooja HK" userId="3cc65448-31aa-46d7-ad90-6bac825c0ee2" providerId="ADAL" clId="{2A074B62-4FC5-440E-B518-E1596DD910E4}" dt="2024-04-12T05:08:18.429" v="143"/>
          <ac:spMkLst>
            <pc:docMk/>
            <pc:sldMk cId="1643009230" sldId="506"/>
            <ac:spMk id="28" creationId="{C58DE0F0-E261-BFCA-5FEB-65A354B99704}"/>
          </ac:spMkLst>
        </pc:spChg>
        <pc:spChg chg="mod">
          <ac:chgData name="Pooja HK" userId="3cc65448-31aa-46d7-ad90-6bac825c0ee2" providerId="ADAL" clId="{2A074B62-4FC5-440E-B518-E1596DD910E4}" dt="2024-04-12T05:08:18.429" v="143"/>
          <ac:spMkLst>
            <pc:docMk/>
            <pc:sldMk cId="1643009230" sldId="506"/>
            <ac:spMk id="30" creationId="{F3298A02-0F47-F360-8EE0-66DA596E45F8}"/>
          </ac:spMkLst>
        </pc:spChg>
        <pc:spChg chg="mod">
          <ac:chgData name="Pooja HK" userId="3cc65448-31aa-46d7-ad90-6bac825c0ee2" providerId="ADAL" clId="{2A074B62-4FC5-440E-B518-E1596DD910E4}" dt="2024-04-12T05:08:18.429" v="143"/>
          <ac:spMkLst>
            <pc:docMk/>
            <pc:sldMk cId="1643009230" sldId="506"/>
            <ac:spMk id="31" creationId="{4567E8D7-F713-BCA3-1B72-CFD6888A70FD}"/>
          </ac:spMkLst>
        </pc:spChg>
        <pc:spChg chg="mod">
          <ac:chgData name="Pooja HK" userId="3cc65448-31aa-46d7-ad90-6bac825c0ee2" providerId="ADAL" clId="{2A074B62-4FC5-440E-B518-E1596DD910E4}" dt="2024-04-12T05:08:18.429" v="143"/>
          <ac:spMkLst>
            <pc:docMk/>
            <pc:sldMk cId="1643009230" sldId="506"/>
            <ac:spMk id="50" creationId="{913B901F-058E-2049-D3FB-8B06028577AD}"/>
          </ac:spMkLst>
        </pc:spChg>
        <pc:spChg chg="mod">
          <ac:chgData name="Pooja HK" userId="3cc65448-31aa-46d7-ad90-6bac825c0ee2" providerId="ADAL" clId="{2A074B62-4FC5-440E-B518-E1596DD910E4}" dt="2024-04-12T05:08:18.429" v="143"/>
          <ac:spMkLst>
            <pc:docMk/>
            <pc:sldMk cId="1643009230" sldId="506"/>
            <ac:spMk id="51" creationId="{3F3D0EF1-5BE3-FC85-9A4C-223DE27B9022}"/>
          </ac:spMkLst>
        </pc:spChg>
        <pc:spChg chg="mod">
          <ac:chgData name="Pooja HK" userId="3cc65448-31aa-46d7-ad90-6bac825c0ee2" providerId="ADAL" clId="{2A074B62-4FC5-440E-B518-E1596DD910E4}" dt="2024-04-12T05:08:18.429" v="143"/>
          <ac:spMkLst>
            <pc:docMk/>
            <pc:sldMk cId="1643009230" sldId="506"/>
            <ac:spMk id="52" creationId="{71F2CF25-2F1B-DD8A-1C29-167D0D6BA6E1}"/>
          </ac:spMkLst>
        </pc:spChg>
        <pc:spChg chg="mod">
          <ac:chgData name="Pooja HK" userId="3cc65448-31aa-46d7-ad90-6bac825c0ee2" providerId="ADAL" clId="{2A074B62-4FC5-440E-B518-E1596DD910E4}" dt="2024-04-12T05:08:18.429" v="143"/>
          <ac:spMkLst>
            <pc:docMk/>
            <pc:sldMk cId="1643009230" sldId="506"/>
            <ac:spMk id="53" creationId="{A1914737-9A64-CF12-401A-BAF45EF2A918}"/>
          </ac:spMkLst>
        </pc:spChg>
        <pc:spChg chg="mod">
          <ac:chgData name="Pooja HK" userId="3cc65448-31aa-46d7-ad90-6bac825c0ee2" providerId="ADAL" clId="{2A074B62-4FC5-440E-B518-E1596DD910E4}" dt="2024-04-12T05:08:18.429" v="143"/>
          <ac:spMkLst>
            <pc:docMk/>
            <pc:sldMk cId="1643009230" sldId="506"/>
            <ac:spMk id="54" creationId="{A5741205-2F93-4119-2E0B-CDEDB1124C35}"/>
          </ac:spMkLst>
        </pc:spChg>
        <pc:spChg chg="mod">
          <ac:chgData name="Pooja HK" userId="3cc65448-31aa-46d7-ad90-6bac825c0ee2" providerId="ADAL" clId="{2A074B62-4FC5-440E-B518-E1596DD910E4}" dt="2024-04-12T05:08:18.429" v="143"/>
          <ac:spMkLst>
            <pc:docMk/>
            <pc:sldMk cId="1643009230" sldId="506"/>
            <ac:spMk id="55" creationId="{9B927A9D-6FA2-CAE4-A90D-D39A04BF7636}"/>
          </ac:spMkLst>
        </pc:spChg>
        <pc:spChg chg="mod">
          <ac:chgData name="Pooja HK" userId="3cc65448-31aa-46d7-ad90-6bac825c0ee2" providerId="ADAL" clId="{2A074B62-4FC5-440E-B518-E1596DD910E4}" dt="2024-04-12T05:08:18.429" v="143"/>
          <ac:spMkLst>
            <pc:docMk/>
            <pc:sldMk cId="1643009230" sldId="506"/>
            <ac:spMk id="56" creationId="{42077D37-1D4A-71C3-0E4C-2DAE7D824F47}"/>
          </ac:spMkLst>
        </pc:spChg>
        <pc:spChg chg="mod">
          <ac:chgData name="Pooja HK" userId="3cc65448-31aa-46d7-ad90-6bac825c0ee2" providerId="ADAL" clId="{2A074B62-4FC5-440E-B518-E1596DD910E4}" dt="2024-04-12T05:08:18.429" v="143"/>
          <ac:spMkLst>
            <pc:docMk/>
            <pc:sldMk cId="1643009230" sldId="506"/>
            <ac:spMk id="57" creationId="{6B6B76FA-B0C8-736A-2AC4-641188DA7585}"/>
          </ac:spMkLst>
        </pc:spChg>
        <pc:spChg chg="mod">
          <ac:chgData name="Pooja HK" userId="3cc65448-31aa-46d7-ad90-6bac825c0ee2" providerId="ADAL" clId="{2A074B62-4FC5-440E-B518-E1596DD910E4}" dt="2024-04-12T05:08:18.429" v="143"/>
          <ac:spMkLst>
            <pc:docMk/>
            <pc:sldMk cId="1643009230" sldId="506"/>
            <ac:spMk id="58" creationId="{3C443F7F-7AE5-0DC7-15F3-2A630D97A269}"/>
          </ac:spMkLst>
        </pc:spChg>
        <pc:spChg chg="mod">
          <ac:chgData name="Pooja HK" userId="3cc65448-31aa-46d7-ad90-6bac825c0ee2" providerId="ADAL" clId="{2A074B62-4FC5-440E-B518-E1596DD910E4}" dt="2024-04-12T05:08:18.429" v="143"/>
          <ac:spMkLst>
            <pc:docMk/>
            <pc:sldMk cId="1643009230" sldId="506"/>
            <ac:spMk id="59" creationId="{8562754C-EA47-087B-FFEC-512A816E1767}"/>
          </ac:spMkLst>
        </pc:spChg>
        <pc:spChg chg="mod">
          <ac:chgData name="Pooja HK" userId="3cc65448-31aa-46d7-ad90-6bac825c0ee2" providerId="ADAL" clId="{2A074B62-4FC5-440E-B518-E1596DD910E4}" dt="2024-04-12T05:08:18.429" v="143"/>
          <ac:spMkLst>
            <pc:docMk/>
            <pc:sldMk cId="1643009230" sldId="506"/>
            <ac:spMk id="60" creationId="{992DADEC-81B8-21FC-04EC-9F76112E918C}"/>
          </ac:spMkLst>
        </pc:spChg>
        <pc:spChg chg="mod">
          <ac:chgData name="Pooja HK" userId="3cc65448-31aa-46d7-ad90-6bac825c0ee2" providerId="ADAL" clId="{2A074B62-4FC5-440E-B518-E1596DD910E4}" dt="2024-04-12T05:08:18.429" v="143"/>
          <ac:spMkLst>
            <pc:docMk/>
            <pc:sldMk cId="1643009230" sldId="506"/>
            <ac:spMk id="61" creationId="{4510C40C-69AA-A7AE-86FE-EC4ACCC9BCCD}"/>
          </ac:spMkLst>
        </pc:spChg>
        <pc:spChg chg="mod">
          <ac:chgData name="Pooja HK" userId="3cc65448-31aa-46d7-ad90-6bac825c0ee2" providerId="ADAL" clId="{2A074B62-4FC5-440E-B518-E1596DD910E4}" dt="2024-04-12T05:08:18.429" v="143"/>
          <ac:spMkLst>
            <pc:docMk/>
            <pc:sldMk cId="1643009230" sldId="506"/>
            <ac:spMk id="62" creationId="{9099C4F2-AC49-A82A-1E12-61D41289A5C0}"/>
          </ac:spMkLst>
        </pc:spChg>
        <pc:spChg chg="mod">
          <ac:chgData name="Pooja HK" userId="3cc65448-31aa-46d7-ad90-6bac825c0ee2" providerId="ADAL" clId="{2A074B62-4FC5-440E-B518-E1596DD910E4}" dt="2024-04-12T05:08:18.429" v="143"/>
          <ac:spMkLst>
            <pc:docMk/>
            <pc:sldMk cId="1643009230" sldId="506"/>
            <ac:spMk id="63" creationId="{C67DADA7-F665-9184-6702-23480A886754}"/>
          </ac:spMkLst>
        </pc:spChg>
        <pc:spChg chg="mod">
          <ac:chgData name="Pooja HK" userId="3cc65448-31aa-46d7-ad90-6bac825c0ee2" providerId="ADAL" clId="{2A074B62-4FC5-440E-B518-E1596DD910E4}" dt="2024-04-12T05:08:18.429" v="143"/>
          <ac:spMkLst>
            <pc:docMk/>
            <pc:sldMk cId="1643009230" sldId="506"/>
            <ac:spMk id="64" creationId="{EC2529C5-EB09-DE21-B286-4D8CCE147C24}"/>
          </ac:spMkLst>
        </pc:spChg>
        <pc:spChg chg="mod">
          <ac:chgData name="Pooja HK" userId="3cc65448-31aa-46d7-ad90-6bac825c0ee2" providerId="ADAL" clId="{2A074B62-4FC5-440E-B518-E1596DD910E4}" dt="2024-04-12T05:08:18.429" v="143"/>
          <ac:spMkLst>
            <pc:docMk/>
            <pc:sldMk cId="1643009230" sldId="506"/>
            <ac:spMk id="65" creationId="{1C1AECDA-AADB-C630-936A-1C6C1A9BC089}"/>
          </ac:spMkLst>
        </pc:spChg>
        <pc:spChg chg="mod">
          <ac:chgData name="Pooja HK" userId="3cc65448-31aa-46d7-ad90-6bac825c0ee2" providerId="ADAL" clId="{2A074B62-4FC5-440E-B518-E1596DD910E4}" dt="2024-04-12T05:08:18.429" v="143"/>
          <ac:spMkLst>
            <pc:docMk/>
            <pc:sldMk cId="1643009230" sldId="506"/>
            <ac:spMk id="66" creationId="{75C173D0-4C6B-F71A-D314-C67DCB670A58}"/>
          </ac:spMkLst>
        </pc:spChg>
        <pc:spChg chg="mod">
          <ac:chgData name="Pooja HK" userId="3cc65448-31aa-46d7-ad90-6bac825c0ee2" providerId="ADAL" clId="{2A074B62-4FC5-440E-B518-E1596DD910E4}" dt="2024-04-12T05:08:18.429" v="143"/>
          <ac:spMkLst>
            <pc:docMk/>
            <pc:sldMk cId="1643009230" sldId="506"/>
            <ac:spMk id="67" creationId="{69EC450E-E618-51CC-53A0-CAD0675072FC}"/>
          </ac:spMkLst>
        </pc:spChg>
        <pc:spChg chg="mod">
          <ac:chgData name="Pooja HK" userId="3cc65448-31aa-46d7-ad90-6bac825c0ee2" providerId="ADAL" clId="{2A074B62-4FC5-440E-B518-E1596DD910E4}" dt="2024-04-12T05:08:18.429" v="143"/>
          <ac:spMkLst>
            <pc:docMk/>
            <pc:sldMk cId="1643009230" sldId="506"/>
            <ac:spMk id="68" creationId="{F5E687F0-C5E8-BDE4-62E7-6E5AE3D17EFA}"/>
          </ac:spMkLst>
        </pc:spChg>
        <pc:spChg chg="mod">
          <ac:chgData name="Pooja HK" userId="3cc65448-31aa-46d7-ad90-6bac825c0ee2" providerId="ADAL" clId="{2A074B62-4FC5-440E-B518-E1596DD910E4}" dt="2024-04-12T05:08:18.429" v="143"/>
          <ac:spMkLst>
            <pc:docMk/>
            <pc:sldMk cId="1643009230" sldId="506"/>
            <ac:spMk id="69" creationId="{4144B0F4-D1FC-2FA2-141F-2B7779EE3436}"/>
          </ac:spMkLst>
        </pc:spChg>
        <pc:spChg chg="mod">
          <ac:chgData name="Pooja HK" userId="3cc65448-31aa-46d7-ad90-6bac825c0ee2" providerId="ADAL" clId="{2A074B62-4FC5-440E-B518-E1596DD910E4}" dt="2024-04-12T05:08:18.429" v="143"/>
          <ac:spMkLst>
            <pc:docMk/>
            <pc:sldMk cId="1643009230" sldId="506"/>
            <ac:spMk id="70" creationId="{0AA6FDD9-D28C-9AC6-DFD7-AB45CFAC7407}"/>
          </ac:spMkLst>
        </pc:spChg>
        <pc:spChg chg="mod">
          <ac:chgData name="Pooja HK" userId="3cc65448-31aa-46d7-ad90-6bac825c0ee2" providerId="ADAL" clId="{2A074B62-4FC5-440E-B518-E1596DD910E4}" dt="2024-04-12T05:08:18.429" v="143"/>
          <ac:spMkLst>
            <pc:docMk/>
            <pc:sldMk cId="1643009230" sldId="506"/>
            <ac:spMk id="71" creationId="{56C472DF-A289-5F5F-1BF5-D90765E7225E}"/>
          </ac:spMkLst>
        </pc:spChg>
        <pc:spChg chg="mod">
          <ac:chgData name="Pooja HK" userId="3cc65448-31aa-46d7-ad90-6bac825c0ee2" providerId="ADAL" clId="{2A074B62-4FC5-440E-B518-E1596DD910E4}" dt="2024-04-12T05:08:18.429" v="143"/>
          <ac:spMkLst>
            <pc:docMk/>
            <pc:sldMk cId="1643009230" sldId="506"/>
            <ac:spMk id="72" creationId="{1777BB3C-9F8B-6B6C-0E1E-5F52A7D66948}"/>
          </ac:spMkLst>
        </pc:spChg>
        <pc:spChg chg="mod">
          <ac:chgData name="Pooja HK" userId="3cc65448-31aa-46d7-ad90-6bac825c0ee2" providerId="ADAL" clId="{2A074B62-4FC5-440E-B518-E1596DD910E4}" dt="2024-04-12T05:08:18.429" v="143"/>
          <ac:spMkLst>
            <pc:docMk/>
            <pc:sldMk cId="1643009230" sldId="506"/>
            <ac:spMk id="73" creationId="{6310A014-239B-9BEA-07D8-EBB6B07468C3}"/>
          </ac:spMkLst>
        </pc:spChg>
        <pc:spChg chg="mod">
          <ac:chgData name="Pooja HK" userId="3cc65448-31aa-46d7-ad90-6bac825c0ee2" providerId="ADAL" clId="{2A074B62-4FC5-440E-B518-E1596DD910E4}" dt="2024-04-12T05:08:18.429" v="143"/>
          <ac:spMkLst>
            <pc:docMk/>
            <pc:sldMk cId="1643009230" sldId="506"/>
            <ac:spMk id="74" creationId="{B28D579A-3923-BC3C-15DD-97D84CA48D75}"/>
          </ac:spMkLst>
        </pc:spChg>
        <pc:spChg chg="mod">
          <ac:chgData name="Pooja HK" userId="3cc65448-31aa-46d7-ad90-6bac825c0ee2" providerId="ADAL" clId="{2A074B62-4FC5-440E-B518-E1596DD910E4}" dt="2024-04-12T05:08:18.429" v="143"/>
          <ac:spMkLst>
            <pc:docMk/>
            <pc:sldMk cId="1643009230" sldId="506"/>
            <ac:spMk id="75" creationId="{2AA272D1-CE4A-8BDD-FB22-D8EF2808141B}"/>
          </ac:spMkLst>
        </pc:spChg>
        <pc:spChg chg="mod">
          <ac:chgData name="Pooja HK" userId="3cc65448-31aa-46d7-ad90-6bac825c0ee2" providerId="ADAL" clId="{2A074B62-4FC5-440E-B518-E1596DD910E4}" dt="2024-04-12T05:08:18.429" v="143"/>
          <ac:spMkLst>
            <pc:docMk/>
            <pc:sldMk cId="1643009230" sldId="506"/>
            <ac:spMk id="76" creationId="{39B900E2-D7F9-8120-3A55-E9AA2E0B5C0C}"/>
          </ac:spMkLst>
        </pc:spChg>
        <pc:spChg chg="mod">
          <ac:chgData name="Pooja HK" userId="3cc65448-31aa-46d7-ad90-6bac825c0ee2" providerId="ADAL" clId="{2A074B62-4FC5-440E-B518-E1596DD910E4}" dt="2024-04-12T05:08:18.429" v="143"/>
          <ac:spMkLst>
            <pc:docMk/>
            <pc:sldMk cId="1643009230" sldId="506"/>
            <ac:spMk id="77" creationId="{521B60FB-D038-56FE-F152-91F1F91C50FE}"/>
          </ac:spMkLst>
        </pc:spChg>
        <pc:spChg chg="mod">
          <ac:chgData name="Pooja HK" userId="3cc65448-31aa-46d7-ad90-6bac825c0ee2" providerId="ADAL" clId="{2A074B62-4FC5-440E-B518-E1596DD910E4}" dt="2024-04-12T05:08:18.429" v="143"/>
          <ac:spMkLst>
            <pc:docMk/>
            <pc:sldMk cId="1643009230" sldId="506"/>
            <ac:spMk id="78" creationId="{CEBF6E67-C467-8253-2F0B-215F70CFCA40}"/>
          </ac:spMkLst>
        </pc:spChg>
        <pc:spChg chg="mod">
          <ac:chgData name="Pooja HK" userId="3cc65448-31aa-46d7-ad90-6bac825c0ee2" providerId="ADAL" clId="{2A074B62-4FC5-440E-B518-E1596DD910E4}" dt="2024-04-12T05:08:18.429" v="143"/>
          <ac:spMkLst>
            <pc:docMk/>
            <pc:sldMk cId="1643009230" sldId="506"/>
            <ac:spMk id="79" creationId="{D9DDEA44-B30C-F41B-4B57-5AAC27FA72D7}"/>
          </ac:spMkLst>
        </pc:spChg>
        <pc:spChg chg="mod">
          <ac:chgData name="Pooja HK" userId="3cc65448-31aa-46d7-ad90-6bac825c0ee2" providerId="ADAL" clId="{2A074B62-4FC5-440E-B518-E1596DD910E4}" dt="2024-04-12T05:08:18.429" v="143"/>
          <ac:spMkLst>
            <pc:docMk/>
            <pc:sldMk cId="1643009230" sldId="506"/>
            <ac:spMk id="80" creationId="{0E1602D5-C1DD-FF98-0DCA-E6CB692CCECB}"/>
          </ac:spMkLst>
        </pc:spChg>
        <pc:spChg chg="mod">
          <ac:chgData name="Pooja HK" userId="3cc65448-31aa-46d7-ad90-6bac825c0ee2" providerId="ADAL" clId="{2A074B62-4FC5-440E-B518-E1596DD910E4}" dt="2024-04-12T05:08:18.429" v="143"/>
          <ac:spMkLst>
            <pc:docMk/>
            <pc:sldMk cId="1643009230" sldId="506"/>
            <ac:spMk id="81" creationId="{E7DE310A-26C2-3CC6-FDB2-794AFB5096B4}"/>
          </ac:spMkLst>
        </pc:spChg>
        <pc:spChg chg="mod">
          <ac:chgData name="Pooja HK" userId="3cc65448-31aa-46d7-ad90-6bac825c0ee2" providerId="ADAL" clId="{2A074B62-4FC5-440E-B518-E1596DD910E4}" dt="2024-04-12T05:08:18.429" v="143"/>
          <ac:spMkLst>
            <pc:docMk/>
            <pc:sldMk cId="1643009230" sldId="506"/>
            <ac:spMk id="82" creationId="{C30E22A3-AE71-9423-EF66-8B05FC876E58}"/>
          </ac:spMkLst>
        </pc:spChg>
        <pc:spChg chg="mod">
          <ac:chgData name="Pooja HK" userId="3cc65448-31aa-46d7-ad90-6bac825c0ee2" providerId="ADAL" clId="{2A074B62-4FC5-440E-B518-E1596DD910E4}" dt="2024-04-12T05:08:18.429" v="143"/>
          <ac:spMkLst>
            <pc:docMk/>
            <pc:sldMk cId="1643009230" sldId="506"/>
            <ac:spMk id="83" creationId="{0640D6AF-EEBE-4B43-8E0C-83B5C7BECB6B}"/>
          </ac:spMkLst>
        </pc:spChg>
        <pc:spChg chg="mod">
          <ac:chgData name="Pooja HK" userId="3cc65448-31aa-46d7-ad90-6bac825c0ee2" providerId="ADAL" clId="{2A074B62-4FC5-440E-B518-E1596DD910E4}" dt="2024-04-12T05:08:18.429" v="143"/>
          <ac:spMkLst>
            <pc:docMk/>
            <pc:sldMk cId="1643009230" sldId="506"/>
            <ac:spMk id="84" creationId="{B2B3FA78-320A-007A-BEC3-DF7E2B1BED0A}"/>
          </ac:spMkLst>
        </pc:spChg>
        <pc:spChg chg="mod">
          <ac:chgData name="Pooja HK" userId="3cc65448-31aa-46d7-ad90-6bac825c0ee2" providerId="ADAL" clId="{2A074B62-4FC5-440E-B518-E1596DD910E4}" dt="2024-04-12T05:08:18.429" v="143"/>
          <ac:spMkLst>
            <pc:docMk/>
            <pc:sldMk cId="1643009230" sldId="506"/>
            <ac:spMk id="85" creationId="{10EA053B-3D26-9B5C-B351-E00793C92AF3}"/>
          </ac:spMkLst>
        </pc:spChg>
        <pc:spChg chg="mod">
          <ac:chgData name="Pooja HK" userId="3cc65448-31aa-46d7-ad90-6bac825c0ee2" providerId="ADAL" clId="{2A074B62-4FC5-440E-B518-E1596DD910E4}" dt="2024-04-12T05:08:18.429" v="143"/>
          <ac:spMkLst>
            <pc:docMk/>
            <pc:sldMk cId="1643009230" sldId="506"/>
            <ac:spMk id="86" creationId="{79D920B8-A0FB-0B32-7E56-2BA0AC62DBEC}"/>
          </ac:spMkLst>
        </pc:spChg>
        <pc:spChg chg="mod">
          <ac:chgData name="Pooja HK" userId="3cc65448-31aa-46d7-ad90-6bac825c0ee2" providerId="ADAL" clId="{2A074B62-4FC5-440E-B518-E1596DD910E4}" dt="2024-04-12T05:08:18.429" v="143"/>
          <ac:spMkLst>
            <pc:docMk/>
            <pc:sldMk cId="1643009230" sldId="506"/>
            <ac:spMk id="87" creationId="{EA657269-B23D-8963-6707-CA109958236D}"/>
          </ac:spMkLst>
        </pc:spChg>
        <pc:spChg chg="mod">
          <ac:chgData name="Pooja HK" userId="3cc65448-31aa-46d7-ad90-6bac825c0ee2" providerId="ADAL" clId="{2A074B62-4FC5-440E-B518-E1596DD910E4}" dt="2024-04-12T05:08:18.429" v="143"/>
          <ac:spMkLst>
            <pc:docMk/>
            <pc:sldMk cId="1643009230" sldId="506"/>
            <ac:spMk id="88" creationId="{96B8FBC3-7B90-7582-A217-4A91530B7BA9}"/>
          </ac:spMkLst>
        </pc:spChg>
        <pc:spChg chg="mod">
          <ac:chgData name="Pooja HK" userId="3cc65448-31aa-46d7-ad90-6bac825c0ee2" providerId="ADAL" clId="{2A074B62-4FC5-440E-B518-E1596DD910E4}" dt="2024-04-12T05:08:18.429" v="143"/>
          <ac:spMkLst>
            <pc:docMk/>
            <pc:sldMk cId="1643009230" sldId="506"/>
            <ac:spMk id="89" creationId="{E07F40DA-2493-3DAA-BF95-2B2E00DD48D0}"/>
          </ac:spMkLst>
        </pc:spChg>
        <pc:spChg chg="mod">
          <ac:chgData name="Pooja HK" userId="3cc65448-31aa-46d7-ad90-6bac825c0ee2" providerId="ADAL" clId="{2A074B62-4FC5-440E-B518-E1596DD910E4}" dt="2024-04-12T05:08:18.429" v="143"/>
          <ac:spMkLst>
            <pc:docMk/>
            <pc:sldMk cId="1643009230" sldId="506"/>
            <ac:spMk id="90" creationId="{12612AEB-114A-9467-D888-A19F3AFDA56D}"/>
          </ac:spMkLst>
        </pc:spChg>
        <pc:spChg chg="mod">
          <ac:chgData name="Pooja HK" userId="3cc65448-31aa-46d7-ad90-6bac825c0ee2" providerId="ADAL" clId="{2A074B62-4FC5-440E-B518-E1596DD910E4}" dt="2024-04-12T05:08:18.429" v="143"/>
          <ac:spMkLst>
            <pc:docMk/>
            <pc:sldMk cId="1643009230" sldId="506"/>
            <ac:spMk id="91" creationId="{80094253-76CD-9D08-2D7C-8B3863221DFF}"/>
          </ac:spMkLst>
        </pc:spChg>
        <pc:spChg chg="mod">
          <ac:chgData name="Pooja HK" userId="3cc65448-31aa-46d7-ad90-6bac825c0ee2" providerId="ADAL" clId="{2A074B62-4FC5-440E-B518-E1596DD910E4}" dt="2024-04-12T05:08:18.429" v="143"/>
          <ac:spMkLst>
            <pc:docMk/>
            <pc:sldMk cId="1643009230" sldId="506"/>
            <ac:spMk id="92" creationId="{2A27D10C-D974-5B49-77E1-AABB25B73F06}"/>
          </ac:spMkLst>
        </pc:spChg>
        <pc:spChg chg="mod">
          <ac:chgData name="Pooja HK" userId="3cc65448-31aa-46d7-ad90-6bac825c0ee2" providerId="ADAL" clId="{2A074B62-4FC5-440E-B518-E1596DD910E4}" dt="2024-04-12T05:08:18.429" v="143"/>
          <ac:spMkLst>
            <pc:docMk/>
            <pc:sldMk cId="1643009230" sldId="506"/>
            <ac:spMk id="93" creationId="{E9448010-E5D4-F622-EB3C-800AD5B01F1D}"/>
          </ac:spMkLst>
        </pc:spChg>
        <pc:spChg chg="mod">
          <ac:chgData name="Pooja HK" userId="3cc65448-31aa-46d7-ad90-6bac825c0ee2" providerId="ADAL" clId="{2A074B62-4FC5-440E-B518-E1596DD910E4}" dt="2024-04-12T05:08:18.429" v="143"/>
          <ac:spMkLst>
            <pc:docMk/>
            <pc:sldMk cId="1643009230" sldId="506"/>
            <ac:spMk id="94" creationId="{A0AB4D36-ED17-CA39-DAB0-9C9012B2FD96}"/>
          </ac:spMkLst>
        </pc:spChg>
        <pc:spChg chg="mod">
          <ac:chgData name="Pooja HK" userId="3cc65448-31aa-46d7-ad90-6bac825c0ee2" providerId="ADAL" clId="{2A074B62-4FC5-440E-B518-E1596DD910E4}" dt="2024-04-12T05:08:18.429" v="143"/>
          <ac:spMkLst>
            <pc:docMk/>
            <pc:sldMk cId="1643009230" sldId="506"/>
            <ac:spMk id="95" creationId="{BD43283A-D738-2441-D214-089C98887FC1}"/>
          </ac:spMkLst>
        </pc:spChg>
        <pc:spChg chg="mod">
          <ac:chgData name="Pooja HK" userId="3cc65448-31aa-46d7-ad90-6bac825c0ee2" providerId="ADAL" clId="{2A074B62-4FC5-440E-B518-E1596DD910E4}" dt="2024-04-12T05:08:18.429" v="143"/>
          <ac:spMkLst>
            <pc:docMk/>
            <pc:sldMk cId="1643009230" sldId="506"/>
            <ac:spMk id="96" creationId="{0B24C7AC-FF2C-47E3-A58E-4B9357422A73}"/>
          </ac:spMkLst>
        </pc:spChg>
        <pc:spChg chg="mod">
          <ac:chgData name="Pooja HK" userId="3cc65448-31aa-46d7-ad90-6bac825c0ee2" providerId="ADAL" clId="{2A074B62-4FC5-440E-B518-E1596DD910E4}" dt="2024-04-12T05:08:18.429" v="143"/>
          <ac:spMkLst>
            <pc:docMk/>
            <pc:sldMk cId="1643009230" sldId="506"/>
            <ac:spMk id="97" creationId="{B493294E-B994-D337-2CBB-D2A4502D82EA}"/>
          </ac:spMkLst>
        </pc:spChg>
        <pc:spChg chg="mod">
          <ac:chgData name="Pooja HK" userId="3cc65448-31aa-46d7-ad90-6bac825c0ee2" providerId="ADAL" clId="{2A074B62-4FC5-440E-B518-E1596DD910E4}" dt="2024-04-12T05:08:18.429" v="143"/>
          <ac:spMkLst>
            <pc:docMk/>
            <pc:sldMk cId="1643009230" sldId="506"/>
            <ac:spMk id="98" creationId="{542DF342-539B-6AC6-D7E8-612D31BDA330}"/>
          </ac:spMkLst>
        </pc:spChg>
        <pc:spChg chg="mod">
          <ac:chgData name="Pooja HK" userId="3cc65448-31aa-46d7-ad90-6bac825c0ee2" providerId="ADAL" clId="{2A074B62-4FC5-440E-B518-E1596DD910E4}" dt="2024-04-12T05:08:18.429" v="143"/>
          <ac:spMkLst>
            <pc:docMk/>
            <pc:sldMk cId="1643009230" sldId="506"/>
            <ac:spMk id="99" creationId="{3F9B3CA7-25F2-E644-F4AA-E11D375AB02F}"/>
          </ac:spMkLst>
        </pc:spChg>
        <pc:spChg chg="mod">
          <ac:chgData name="Pooja HK" userId="3cc65448-31aa-46d7-ad90-6bac825c0ee2" providerId="ADAL" clId="{2A074B62-4FC5-440E-B518-E1596DD910E4}" dt="2024-04-12T05:08:18.429" v="143"/>
          <ac:spMkLst>
            <pc:docMk/>
            <pc:sldMk cId="1643009230" sldId="506"/>
            <ac:spMk id="100" creationId="{62659FA3-92DF-D5CF-A90C-C4115AAC0B4B}"/>
          </ac:spMkLst>
        </pc:spChg>
        <pc:spChg chg="mod">
          <ac:chgData name="Pooja HK" userId="3cc65448-31aa-46d7-ad90-6bac825c0ee2" providerId="ADAL" clId="{2A074B62-4FC5-440E-B518-E1596DD910E4}" dt="2024-04-12T05:08:18.429" v="143"/>
          <ac:spMkLst>
            <pc:docMk/>
            <pc:sldMk cId="1643009230" sldId="506"/>
            <ac:spMk id="101" creationId="{4B179F83-97C5-442B-EA81-8A836EF16A75}"/>
          </ac:spMkLst>
        </pc:spChg>
        <pc:spChg chg="mod">
          <ac:chgData name="Pooja HK" userId="3cc65448-31aa-46d7-ad90-6bac825c0ee2" providerId="ADAL" clId="{2A074B62-4FC5-440E-B518-E1596DD910E4}" dt="2024-04-12T05:08:18.429" v="143"/>
          <ac:spMkLst>
            <pc:docMk/>
            <pc:sldMk cId="1643009230" sldId="506"/>
            <ac:spMk id="102" creationId="{01A9F85F-B449-2285-912C-092171BFFE06}"/>
          </ac:spMkLst>
        </pc:spChg>
        <pc:spChg chg="mod">
          <ac:chgData name="Pooja HK" userId="3cc65448-31aa-46d7-ad90-6bac825c0ee2" providerId="ADAL" clId="{2A074B62-4FC5-440E-B518-E1596DD910E4}" dt="2024-04-12T05:08:18.429" v="143"/>
          <ac:spMkLst>
            <pc:docMk/>
            <pc:sldMk cId="1643009230" sldId="506"/>
            <ac:spMk id="103" creationId="{B5216DEC-D920-CB27-EBC0-3A82D9915BC6}"/>
          </ac:spMkLst>
        </pc:spChg>
        <pc:spChg chg="mod">
          <ac:chgData name="Pooja HK" userId="3cc65448-31aa-46d7-ad90-6bac825c0ee2" providerId="ADAL" clId="{2A074B62-4FC5-440E-B518-E1596DD910E4}" dt="2024-04-12T05:08:18.429" v="143"/>
          <ac:spMkLst>
            <pc:docMk/>
            <pc:sldMk cId="1643009230" sldId="506"/>
            <ac:spMk id="104" creationId="{B55551E2-1A23-AA29-B116-170FD500235B}"/>
          </ac:spMkLst>
        </pc:spChg>
        <pc:spChg chg="mod">
          <ac:chgData name="Pooja HK" userId="3cc65448-31aa-46d7-ad90-6bac825c0ee2" providerId="ADAL" clId="{2A074B62-4FC5-440E-B518-E1596DD910E4}" dt="2024-04-12T05:08:18.429" v="143"/>
          <ac:spMkLst>
            <pc:docMk/>
            <pc:sldMk cId="1643009230" sldId="506"/>
            <ac:spMk id="105" creationId="{A74D8F93-D05A-5037-4B2A-EB056521829B}"/>
          </ac:spMkLst>
        </pc:spChg>
        <pc:grpChg chg="add mod">
          <ac:chgData name="Pooja HK" userId="3cc65448-31aa-46d7-ad90-6bac825c0ee2" providerId="ADAL" clId="{2A074B62-4FC5-440E-B518-E1596DD910E4}" dt="2024-04-12T05:08:18.429" v="143"/>
          <ac:grpSpMkLst>
            <pc:docMk/>
            <pc:sldMk cId="1643009230" sldId="506"/>
            <ac:grpSpMk id="4" creationId="{11308B11-D51B-7703-7D5B-9A7C5C360784}"/>
          </ac:grpSpMkLst>
        </pc:grpChg>
        <pc:grpChg chg="mod">
          <ac:chgData name="Pooja HK" userId="3cc65448-31aa-46d7-ad90-6bac825c0ee2" providerId="ADAL" clId="{2A074B62-4FC5-440E-B518-E1596DD910E4}" dt="2024-04-12T05:08:18.429" v="143"/>
          <ac:grpSpMkLst>
            <pc:docMk/>
            <pc:sldMk cId="1643009230" sldId="506"/>
            <ac:grpSpMk id="14" creationId="{6D21C835-8E88-E626-AA15-FF323C4298DC}"/>
          </ac:grpSpMkLst>
        </pc:grpChg>
        <pc:grpChg chg="mod">
          <ac:chgData name="Pooja HK" userId="3cc65448-31aa-46d7-ad90-6bac825c0ee2" providerId="ADAL" clId="{2A074B62-4FC5-440E-B518-E1596DD910E4}" dt="2024-04-12T05:08:18.429" v="143"/>
          <ac:grpSpMkLst>
            <pc:docMk/>
            <pc:sldMk cId="1643009230" sldId="506"/>
            <ac:grpSpMk id="29" creationId="{B87FE55F-92A4-BAD2-0830-014A2A7B105A}"/>
          </ac:grpSpMkLst>
        </pc:grpChg>
        <pc:grpChg chg="mod">
          <ac:chgData name="Pooja HK" userId="3cc65448-31aa-46d7-ad90-6bac825c0ee2" providerId="ADAL" clId="{2A074B62-4FC5-440E-B518-E1596DD910E4}" dt="2024-04-12T05:08:18.429" v="143"/>
          <ac:grpSpMkLst>
            <pc:docMk/>
            <pc:sldMk cId="1643009230" sldId="506"/>
            <ac:grpSpMk id="32" creationId="{A3753C7C-DE05-6AD7-9B8D-15C48A27E081}"/>
          </ac:grpSpMkLst>
        </pc:grpChg>
        <pc:grpChg chg="mod">
          <ac:chgData name="Pooja HK" userId="3cc65448-31aa-46d7-ad90-6bac825c0ee2" providerId="ADAL" clId="{2A074B62-4FC5-440E-B518-E1596DD910E4}" dt="2024-04-12T05:08:18.429" v="143"/>
          <ac:grpSpMkLst>
            <pc:docMk/>
            <pc:sldMk cId="1643009230" sldId="506"/>
            <ac:grpSpMk id="33" creationId="{D41971E8-4CF5-F763-C8CC-E7C3B057F674}"/>
          </ac:grpSpMkLst>
        </pc:grpChg>
        <pc:grpChg chg="mod">
          <ac:chgData name="Pooja HK" userId="3cc65448-31aa-46d7-ad90-6bac825c0ee2" providerId="ADAL" clId="{2A074B62-4FC5-440E-B518-E1596DD910E4}" dt="2024-04-12T05:08:18.429" v="143"/>
          <ac:grpSpMkLst>
            <pc:docMk/>
            <pc:sldMk cId="1643009230" sldId="506"/>
            <ac:grpSpMk id="34" creationId="{AB99C2B5-F86C-60D4-6E65-FFAF1B7C2ECB}"/>
          </ac:grpSpMkLst>
        </pc:grpChg>
        <pc:grpChg chg="mod">
          <ac:chgData name="Pooja HK" userId="3cc65448-31aa-46d7-ad90-6bac825c0ee2" providerId="ADAL" clId="{2A074B62-4FC5-440E-B518-E1596DD910E4}" dt="2024-04-12T05:08:18.429" v="143"/>
          <ac:grpSpMkLst>
            <pc:docMk/>
            <pc:sldMk cId="1643009230" sldId="506"/>
            <ac:grpSpMk id="35" creationId="{CF6FBAB6-50AE-CCF3-219D-4F69B6E6F94C}"/>
          </ac:grpSpMkLst>
        </pc:grpChg>
        <pc:grpChg chg="mod">
          <ac:chgData name="Pooja HK" userId="3cc65448-31aa-46d7-ad90-6bac825c0ee2" providerId="ADAL" clId="{2A074B62-4FC5-440E-B518-E1596DD910E4}" dt="2024-04-12T05:08:18.429" v="143"/>
          <ac:grpSpMkLst>
            <pc:docMk/>
            <pc:sldMk cId="1643009230" sldId="506"/>
            <ac:grpSpMk id="36" creationId="{9E623E7C-7CC7-4C29-C938-D54E9E88D5AE}"/>
          </ac:grpSpMkLst>
        </pc:grpChg>
        <pc:grpChg chg="mod">
          <ac:chgData name="Pooja HK" userId="3cc65448-31aa-46d7-ad90-6bac825c0ee2" providerId="ADAL" clId="{2A074B62-4FC5-440E-B518-E1596DD910E4}" dt="2024-04-12T05:08:18.429" v="143"/>
          <ac:grpSpMkLst>
            <pc:docMk/>
            <pc:sldMk cId="1643009230" sldId="506"/>
            <ac:grpSpMk id="37" creationId="{E8F6B2E2-52D2-6786-A12B-9DEAFF9E9E7B}"/>
          </ac:grpSpMkLst>
        </pc:grpChg>
        <pc:grpChg chg="mod">
          <ac:chgData name="Pooja HK" userId="3cc65448-31aa-46d7-ad90-6bac825c0ee2" providerId="ADAL" clId="{2A074B62-4FC5-440E-B518-E1596DD910E4}" dt="2024-04-12T05:08:18.429" v="143"/>
          <ac:grpSpMkLst>
            <pc:docMk/>
            <pc:sldMk cId="1643009230" sldId="506"/>
            <ac:grpSpMk id="38" creationId="{725E13B9-D357-E5D0-FEC9-B86142EB9FF9}"/>
          </ac:grpSpMkLst>
        </pc:grpChg>
        <pc:grpChg chg="mod">
          <ac:chgData name="Pooja HK" userId="3cc65448-31aa-46d7-ad90-6bac825c0ee2" providerId="ADAL" clId="{2A074B62-4FC5-440E-B518-E1596DD910E4}" dt="2024-04-12T05:08:18.429" v="143"/>
          <ac:grpSpMkLst>
            <pc:docMk/>
            <pc:sldMk cId="1643009230" sldId="506"/>
            <ac:grpSpMk id="39" creationId="{5F4D1133-BD0B-4B11-5849-0B415F248C33}"/>
          </ac:grpSpMkLst>
        </pc:grpChg>
        <pc:grpChg chg="mod">
          <ac:chgData name="Pooja HK" userId="3cc65448-31aa-46d7-ad90-6bac825c0ee2" providerId="ADAL" clId="{2A074B62-4FC5-440E-B518-E1596DD910E4}" dt="2024-04-12T05:08:18.429" v="143"/>
          <ac:grpSpMkLst>
            <pc:docMk/>
            <pc:sldMk cId="1643009230" sldId="506"/>
            <ac:grpSpMk id="40" creationId="{F1A570EB-E2A5-B6C3-69B3-A1417E5D5759}"/>
          </ac:grpSpMkLst>
        </pc:grpChg>
        <pc:grpChg chg="mod">
          <ac:chgData name="Pooja HK" userId="3cc65448-31aa-46d7-ad90-6bac825c0ee2" providerId="ADAL" clId="{2A074B62-4FC5-440E-B518-E1596DD910E4}" dt="2024-04-12T05:08:18.429" v="143"/>
          <ac:grpSpMkLst>
            <pc:docMk/>
            <pc:sldMk cId="1643009230" sldId="506"/>
            <ac:grpSpMk id="41" creationId="{B3B773CC-7213-0BEC-1F4C-6EF7D582E8DB}"/>
          </ac:grpSpMkLst>
        </pc:grpChg>
        <pc:grpChg chg="mod">
          <ac:chgData name="Pooja HK" userId="3cc65448-31aa-46d7-ad90-6bac825c0ee2" providerId="ADAL" clId="{2A074B62-4FC5-440E-B518-E1596DD910E4}" dt="2024-04-12T05:08:18.429" v="143"/>
          <ac:grpSpMkLst>
            <pc:docMk/>
            <pc:sldMk cId="1643009230" sldId="506"/>
            <ac:grpSpMk id="42" creationId="{AECBCFB7-183B-40C2-9059-214AB2E44F89}"/>
          </ac:grpSpMkLst>
        </pc:grpChg>
        <pc:grpChg chg="mod">
          <ac:chgData name="Pooja HK" userId="3cc65448-31aa-46d7-ad90-6bac825c0ee2" providerId="ADAL" clId="{2A074B62-4FC5-440E-B518-E1596DD910E4}" dt="2024-04-12T05:08:18.429" v="143"/>
          <ac:grpSpMkLst>
            <pc:docMk/>
            <pc:sldMk cId="1643009230" sldId="506"/>
            <ac:grpSpMk id="43" creationId="{E21D6412-92C4-F23A-BD2C-9DE027D2D5D9}"/>
          </ac:grpSpMkLst>
        </pc:grpChg>
        <pc:grpChg chg="mod">
          <ac:chgData name="Pooja HK" userId="3cc65448-31aa-46d7-ad90-6bac825c0ee2" providerId="ADAL" clId="{2A074B62-4FC5-440E-B518-E1596DD910E4}" dt="2024-04-12T05:08:18.429" v="143"/>
          <ac:grpSpMkLst>
            <pc:docMk/>
            <pc:sldMk cId="1643009230" sldId="506"/>
            <ac:grpSpMk id="44" creationId="{49475A54-555F-E5C5-9717-75EF82A98246}"/>
          </ac:grpSpMkLst>
        </pc:grpChg>
        <pc:grpChg chg="mod">
          <ac:chgData name="Pooja HK" userId="3cc65448-31aa-46d7-ad90-6bac825c0ee2" providerId="ADAL" clId="{2A074B62-4FC5-440E-B518-E1596DD910E4}" dt="2024-04-12T05:08:18.429" v="143"/>
          <ac:grpSpMkLst>
            <pc:docMk/>
            <pc:sldMk cId="1643009230" sldId="506"/>
            <ac:grpSpMk id="45" creationId="{19EDD985-72DC-487D-0D9B-6AD28AFD7C61}"/>
          </ac:grpSpMkLst>
        </pc:grpChg>
        <pc:grpChg chg="mod">
          <ac:chgData name="Pooja HK" userId="3cc65448-31aa-46d7-ad90-6bac825c0ee2" providerId="ADAL" clId="{2A074B62-4FC5-440E-B518-E1596DD910E4}" dt="2024-04-12T05:08:18.429" v="143"/>
          <ac:grpSpMkLst>
            <pc:docMk/>
            <pc:sldMk cId="1643009230" sldId="506"/>
            <ac:grpSpMk id="46" creationId="{52972414-ECFB-6F93-F425-33C6537B9F1F}"/>
          </ac:grpSpMkLst>
        </pc:grpChg>
        <pc:grpChg chg="mod">
          <ac:chgData name="Pooja HK" userId="3cc65448-31aa-46d7-ad90-6bac825c0ee2" providerId="ADAL" clId="{2A074B62-4FC5-440E-B518-E1596DD910E4}" dt="2024-04-12T05:08:18.429" v="143"/>
          <ac:grpSpMkLst>
            <pc:docMk/>
            <pc:sldMk cId="1643009230" sldId="506"/>
            <ac:grpSpMk id="47" creationId="{68DE2437-9D07-E678-1C8A-806DA491AA00}"/>
          </ac:grpSpMkLst>
        </pc:grpChg>
        <pc:grpChg chg="mod">
          <ac:chgData name="Pooja HK" userId="3cc65448-31aa-46d7-ad90-6bac825c0ee2" providerId="ADAL" clId="{2A074B62-4FC5-440E-B518-E1596DD910E4}" dt="2024-04-12T05:08:18.429" v="143"/>
          <ac:grpSpMkLst>
            <pc:docMk/>
            <pc:sldMk cId="1643009230" sldId="506"/>
            <ac:grpSpMk id="48" creationId="{EF672AA0-78C0-CC62-0D57-18AFCDDD2B87}"/>
          </ac:grpSpMkLst>
        </pc:grpChg>
        <pc:grpChg chg="mod">
          <ac:chgData name="Pooja HK" userId="3cc65448-31aa-46d7-ad90-6bac825c0ee2" providerId="ADAL" clId="{2A074B62-4FC5-440E-B518-E1596DD910E4}" dt="2024-04-12T05:08:18.429" v="143"/>
          <ac:grpSpMkLst>
            <pc:docMk/>
            <pc:sldMk cId="1643009230" sldId="506"/>
            <ac:grpSpMk id="49" creationId="{CB68DFAF-3577-8971-F0F3-07FF29BCAB41}"/>
          </ac:grpSpMkLst>
        </pc:grpChg>
        <pc:picChg chg="del">
          <ac:chgData name="Pooja HK" userId="3cc65448-31aa-46d7-ad90-6bac825c0ee2" providerId="ADAL" clId="{2A074B62-4FC5-440E-B518-E1596DD910E4}" dt="2024-04-12T05:08:18.055" v="142" actId="478"/>
          <ac:picMkLst>
            <pc:docMk/>
            <pc:sldMk cId="1643009230" sldId="506"/>
            <ac:picMk id="6" creationId="{B6CCF4D1-3BD3-8FFC-0FB1-1BC09AE030A7}"/>
          </ac:picMkLst>
        </pc:picChg>
        <pc:picChg chg="del">
          <ac:chgData name="Pooja HK" userId="3cc65448-31aa-46d7-ad90-6bac825c0ee2" providerId="ADAL" clId="{2A074B62-4FC5-440E-B518-E1596DD910E4}" dt="2024-04-12T05:08:16.849" v="141" actId="478"/>
          <ac:picMkLst>
            <pc:docMk/>
            <pc:sldMk cId="1643009230" sldId="506"/>
            <ac:picMk id="9" creationId="{D9A99B7A-F6C5-EE35-88F0-CB14E089C55D}"/>
          </ac:picMkLst>
        </pc:picChg>
        <pc:extLst>
          <p:ext xmlns:p="http://schemas.openxmlformats.org/presentationml/2006/main" uri="{D6D511B9-2390-475A-947B-AFAB55BFBCF1}">
            <pc226:cmChg xmlns:pc226="http://schemas.microsoft.com/office/powerpoint/2022/06/main/command" chg="mod">
              <pc226:chgData name="Pooja HK" userId="3cc65448-31aa-46d7-ad90-6bac825c0ee2" providerId="ADAL" clId="{2A074B62-4FC5-440E-B518-E1596DD910E4}" dt="2024-04-29T16:34:04.662" v="650"/>
              <pc2:cmMkLst xmlns:pc2="http://schemas.microsoft.com/office/powerpoint/2019/9/main/command">
                <pc:docMk/>
                <pc:sldMk cId="1643009230" sldId="506"/>
                <pc2:cmMk id="{B7B11F50-1F41-4979-A07A-3163826584FB}"/>
              </pc2:cmMkLst>
              <pc226:cmRplyChg chg="add">
                <pc226:chgData name="Pooja HK" userId="3cc65448-31aa-46d7-ad90-6bac825c0ee2" providerId="ADAL" clId="{2A074B62-4FC5-440E-B518-E1596DD910E4}" dt="2024-04-29T16:34:04.662" v="650"/>
                <pc2:cmRplyMkLst xmlns:pc2="http://schemas.microsoft.com/office/powerpoint/2019/9/main/command">
                  <pc:docMk/>
                  <pc:sldMk cId="1643009230" sldId="506"/>
                  <pc2:cmMk id="{B7B11F50-1F41-4979-A07A-3163826584FB}"/>
                  <pc2:cmRplyMk id="{E56873AE-6571-4A6B-A3AB-77FAA88EBBE4}"/>
                </pc2:cmRplyMkLst>
              </pc226:cmRplyChg>
            </pc226:cmChg>
          </p:ext>
        </pc:extLst>
      </pc:sldChg>
      <pc:sldChg chg="addSp delSp modSp mod">
        <pc:chgData name="Pooja HK" userId="3cc65448-31aa-46d7-ad90-6bac825c0ee2" providerId="ADAL" clId="{2A074B62-4FC5-440E-B518-E1596DD910E4}" dt="2024-04-12T05:08:04.974" v="140"/>
        <pc:sldMkLst>
          <pc:docMk/>
          <pc:sldMk cId="284176761" sldId="508"/>
        </pc:sldMkLst>
        <pc:spChg chg="mod">
          <ac:chgData name="Pooja HK" userId="3cc65448-31aa-46d7-ad90-6bac825c0ee2" providerId="ADAL" clId="{2A074B62-4FC5-440E-B518-E1596DD910E4}" dt="2024-04-12T05:08:04.974" v="140"/>
          <ac:spMkLst>
            <pc:docMk/>
            <pc:sldMk cId="284176761" sldId="508"/>
            <ac:spMk id="10" creationId="{05EA6B1D-FD1A-0547-CDA2-7C6FD0387564}"/>
          </ac:spMkLst>
        </pc:spChg>
        <pc:spChg chg="mod">
          <ac:chgData name="Pooja HK" userId="3cc65448-31aa-46d7-ad90-6bac825c0ee2" providerId="ADAL" clId="{2A074B62-4FC5-440E-B518-E1596DD910E4}" dt="2024-04-12T05:08:04.974" v="140"/>
          <ac:spMkLst>
            <pc:docMk/>
            <pc:sldMk cId="284176761" sldId="508"/>
            <ac:spMk id="11" creationId="{3F3739C9-84E3-C11D-EC6C-6058851D7CF1}"/>
          </ac:spMkLst>
        </pc:spChg>
        <pc:spChg chg="mod">
          <ac:chgData name="Pooja HK" userId="3cc65448-31aa-46d7-ad90-6bac825c0ee2" providerId="ADAL" clId="{2A074B62-4FC5-440E-B518-E1596DD910E4}" dt="2024-04-12T05:08:04.974" v="140"/>
          <ac:spMkLst>
            <pc:docMk/>
            <pc:sldMk cId="284176761" sldId="508"/>
            <ac:spMk id="12" creationId="{C0FF58E6-B98C-5AE8-F097-7242663F3CA2}"/>
          </ac:spMkLst>
        </pc:spChg>
        <pc:spChg chg="mod">
          <ac:chgData name="Pooja HK" userId="3cc65448-31aa-46d7-ad90-6bac825c0ee2" providerId="ADAL" clId="{2A074B62-4FC5-440E-B518-E1596DD910E4}" dt="2024-04-12T05:08:04.974" v="140"/>
          <ac:spMkLst>
            <pc:docMk/>
            <pc:sldMk cId="284176761" sldId="508"/>
            <ac:spMk id="13" creationId="{FF4FEA94-BF6E-7E4D-265C-D5CC82928B18}"/>
          </ac:spMkLst>
        </pc:spChg>
        <pc:spChg chg="mod">
          <ac:chgData name="Pooja HK" userId="3cc65448-31aa-46d7-ad90-6bac825c0ee2" providerId="ADAL" clId="{2A074B62-4FC5-440E-B518-E1596DD910E4}" dt="2024-04-12T05:08:04.974" v="140"/>
          <ac:spMkLst>
            <pc:docMk/>
            <pc:sldMk cId="284176761" sldId="508"/>
            <ac:spMk id="14" creationId="{9C1F6F1A-2C6E-C64F-5C29-C7EF395FE0FF}"/>
          </ac:spMkLst>
        </pc:spChg>
        <pc:spChg chg="mod">
          <ac:chgData name="Pooja HK" userId="3cc65448-31aa-46d7-ad90-6bac825c0ee2" providerId="ADAL" clId="{2A074B62-4FC5-440E-B518-E1596DD910E4}" dt="2024-04-12T05:08:04.974" v="140"/>
          <ac:spMkLst>
            <pc:docMk/>
            <pc:sldMk cId="284176761" sldId="508"/>
            <ac:spMk id="15" creationId="{E6CBA5FD-88EE-0E3C-7D5D-328C001F00AF}"/>
          </ac:spMkLst>
        </pc:spChg>
        <pc:spChg chg="mod">
          <ac:chgData name="Pooja HK" userId="3cc65448-31aa-46d7-ad90-6bac825c0ee2" providerId="ADAL" clId="{2A074B62-4FC5-440E-B518-E1596DD910E4}" dt="2024-04-12T05:08:04.974" v="140"/>
          <ac:spMkLst>
            <pc:docMk/>
            <pc:sldMk cId="284176761" sldId="508"/>
            <ac:spMk id="16" creationId="{46E84F4B-86F7-464D-F025-6241B871DF00}"/>
          </ac:spMkLst>
        </pc:spChg>
        <pc:spChg chg="mod">
          <ac:chgData name="Pooja HK" userId="3cc65448-31aa-46d7-ad90-6bac825c0ee2" providerId="ADAL" clId="{2A074B62-4FC5-440E-B518-E1596DD910E4}" dt="2024-04-12T05:08:04.974" v="140"/>
          <ac:spMkLst>
            <pc:docMk/>
            <pc:sldMk cId="284176761" sldId="508"/>
            <ac:spMk id="17" creationId="{19EB7183-5C35-89F2-C8D0-6B15044A8A8E}"/>
          </ac:spMkLst>
        </pc:spChg>
        <pc:spChg chg="mod">
          <ac:chgData name="Pooja HK" userId="3cc65448-31aa-46d7-ad90-6bac825c0ee2" providerId="ADAL" clId="{2A074B62-4FC5-440E-B518-E1596DD910E4}" dt="2024-04-12T05:08:04.974" v="140"/>
          <ac:spMkLst>
            <pc:docMk/>
            <pc:sldMk cId="284176761" sldId="508"/>
            <ac:spMk id="20" creationId="{3A5CB530-0E3C-0967-55EB-41E07BD5D6CB}"/>
          </ac:spMkLst>
        </pc:spChg>
        <pc:spChg chg="mod">
          <ac:chgData name="Pooja HK" userId="3cc65448-31aa-46d7-ad90-6bac825c0ee2" providerId="ADAL" clId="{2A074B62-4FC5-440E-B518-E1596DD910E4}" dt="2024-04-12T05:08:04.974" v="140"/>
          <ac:spMkLst>
            <pc:docMk/>
            <pc:sldMk cId="284176761" sldId="508"/>
            <ac:spMk id="21" creationId="{91BA5ECA-8B9B-BEBD-2381-CD955A40C045}"/>
          </ac:spMkLst>
        </pc:spChg>
        <pc:spChg chg="mod">
          <ac:chgData name="Pooja HK" userId="3cc65448-31aa-46d7-ad90-6bac825c0ee2" providerId="ADAL" clId="{2A074B62-4FC5-440E-B518-E1596DD910E4}" dt="2024-04-12T05:08:04.974" v="140"/>
          <ac:spMkLst>
            <pc:docMk/>
            <pc:sldMk cId="284176761" sldId="508"/>
            <ac:spMk id="22" creationId="{687E7724-F8D3-F1EE-EBD6-42A37993A072}"/>
          </ac:spMkLst>
        </pc:spChg>
        <pc:spChg chg="mod">
          <ac:chgData name="Pooja HK" userId="3cc65448-31aa-46d7-ad90-6bac825c0ee2" providerId="ADAL" clId="{2A074B62-4FC5-440E-B518-E1596DD910E4}" dt="2024-04-12T05:08:04.974" v="140"/>
          <ac:spMkLst>
            <pc:docMk/>
            <pc:sldMk cId="284176761" sldId="508"/>
            <ac:spMk id="23" creationId="{ADA13A09-AAB2-8324-E77D-8FC5483FBF38}"/>
          </ac:spMkLst>
        </pc:spChg>
        <pc:spChg chg="mod">
          <ac:chgData name="Pooja HK" userId="3cc65448-31aa-46d7-ad90-6bac825c0ee2" providerId="ADAL" clId="{2A074B62-4FC5-440E-B518-E1596DD910E4}" dt="2024-04-12T05:08:04.974" v="140"/>
          <ac:spMkLst>
            <pc:docMk/>
            <pc:sldMk cId="284176761" sldId="508"/>
            <ac:spMk id="25" creationId="{1EDB4438-9B60-8D65-61A6-9DAF6E55C8EF}"/>
          </ac:spMkLst>
        </pc:spChg>
        <pc:spChg chg="mod">
          <ac:chgData name="Pooja HK" userId="3cc65448-31aa-46d7-ad90-6bac825c0ee2" providerId="ADAL" clId="{2A074B62-4FC5-440E-B518-E1596DD910E4}" dt="2024-04-12T05:08:04.974" v="140"/>
          <ac:spMkLst>
            <pc:docMk/>
            <pc:sldMk cId="284176761" sldId="508"/>
            <ac:spMk id="26" creationId="{757964AF-0954-63B2-9389-5C19AE644CBB}"/>
          </ac:spMkLst>
        </pc:spChg>
        <pc:spChg chg="mod">
          <ac:chgData name="Pooja HK" userId="3cc65448-31aa-46d7-ad90-6bac825c0ee2" providerId="ADAL" clId="{2A074B62-4FC5-440E-B518-E1596DD910E4}" dt="2024-04-12T05:08:04.974" v="140"/>
          <ac:spMkLst>
            <pc:docMk/>
            <pc:sldMk cId="284176761" sldId="508"/>
            <ac:spMk id="27" creationId="{F9D03F19-41BD-9141-512A-F85850A83BBD}"/>
          </ac:spMkLst>
        </pc:spChg>
        <pc:spChg chg="mod">
          <ac:chgData name="Pooja HK" userId="3cc65448-31aa-46d7-ad90-6bac825c0ee2" providerId="ADAL" clId="{2A074B62-4FC5-440E-B518-E1596DD910E4}" dt="2024-04-12T05:08:04.974" v="140"/>
          <ac:spMkLst>
            <pc:docMk/>
            <pc:sldMk cId="284176761" sldId="508"/>
            <ac:spMk id="28" creationId="{82125F87-4936-8730-36DA-DBE67186B74C}"/>
          </ac:spMkLst>
        </pc:spChg>
        <pc:spChg chg="mod">
          <ac:chgData name="Pooja HK" userId="3cc65448-31aa-46d7-ad90-6bac825c0ee2" providerId="ADAL" clId="{2A074B62-4FC5-440E-B518-E1596DD910E4}" dt="2024-04-12T05:08:04.974" v="140"/>
          <ac:spMkLst>
            <pc:docMk/>
            <pc:sldMk cId="284176761" sldId="508"/>
            <ac:spMk id="38" creationId="{6E597C5B-2E47-425B-5AAA-908539697F4C}"/>
          </ac:spMkLst>
        </pc:spChg>
        <pc:spChg chg="mod">
          <ac:chgData name="Pooja HK" userId="3cc65448-31aa-46d7-ad90-6bac825c0ee2" providerId="ADAL" clId="{2A074B62-4FC5-440E-B518-E1596DD910E4}" dt="2024-04-12T05:08:04.974" v="140"/>
          <ac:spMkLst>
            <pc:docMk/>
            <pc:sldMk cId="284176761" sldId="508"/>
            <ac:spMk id="39" creationId="{CA5F582C-F3F5-27C2-4BB6-F24D3CDCA772}"/>
          </ac:spMkLst>
        </pc:spChg>
        <pc:spChg chg="mod">
          <ac:chgData name="Pooja HK" userId="3cc65448-31aa-46d7-ad90-6bac825c0ee2" providerId="ADAL" clId="{2A074B62-4FC5-440E-B518-E1596DD910E4}" dt="2024-04-12T05:08:04.974" v="140"/>
          <ac:spMkLst>
            <pc:docMk/>
            <pc:sldMk cId="284176761" sldId="508"/>
            <ac:spMk id="40" creationId="{BFAC9D44-5FF3-40B1-25A1-F48D698BFB8B}"/>
          </ac:spMkLst>
        </pc:spChg>
        <pc:spChg chg="mod">
          <ac:chgData name="Pooja HK" userId="3cc65448-31aa-46d7-ad90-6bac825c0ee2" providerId="ADAL" clId="{2A074B62-4FC5-440E-B518-E1596DD910E4}" dt="2024-04-12T05:08:04.974" v="140"/>
          <ac:spMkLst>
            <pc:docMk/>
            <pc:sldMk cId="284176761" sldId="508"/>
            <ac:spMk id="41" creationId="{39F79A77-B36C-A9EB-8015-971A14BDD70A}"/>
          </ac:spMkLst>
        </pc:spChg>
        <pc:spChg chg="mod">
          <ac:chgData name="Pooja HK" userId="3cc65448-31aa-46d7-ad90-6bac825c0ee2" providerId="ADAL" clId="{2A074B62-4FC5-440E-B518-E1596DD910E4}" dt="2024-04-12T05:08:04.974" v="140"/>
          <ac:spMkLst>
            <pc:docMk/>
            <pc:sldMk cId="284176761" sldId="508"/>
            <ac:spMk id="42" creationId="{773DE308-C3DE-9DB9-300A-7B019C33A22C}"/>
          </ac:spMkLst>
        </pc:spChg>
        <pc:spChg chg="mod">
          <ac:chgData name="Pooja HK" userId="3cc65448-31aa-46d7-ad90-6bac825c0ee2" providerId="ADAL" clId="{2A074B62-4FC5-440E-B518-E1596DD910E4}" dt="2024-04-12T05:08:04.974" v="140"/>
          <ac:spMkLst>
            <pc:docMk/>
            <pc:sldMk cId="284176761" sldId="508"/>
            <ac:spMk id="43" creationId="{0C40EE25-11EF-EA6C-2CC0-E53CE30B8784}"/>
          </ac:spMkLst>
        </pc:spChg>
        <pc:spChg chg="mod">
          <ac:chgData name="Pooja HK" userId="3cc65448-31aa-46d7-ad90-6bac825c0ee2" providerId="ADAL" clId="{2A074B62-4FC5-440E-B518-E1596DD910E4}" dt="2024-04-12T05:08:04.974" v="140"/>
          <ac:spMkLst>
            <pc:docMk/>
            <pc:sldMk cId="284176761" sldId="508"/>
            <ac:spMk id="44" creationId="{56D2177D-9C29-31D8-9080-8FBE485780D1}"/>
          </ac:spMkLst>
        </pc:spChg>
        <pc:spChg chg="mod">
          <ac:chgData name="Pooja HK" userId="3cc65448-31aa-46d7-ad90-6bac825c0ee2" providerId="ADAL" clId="{2A074B62-4FC5-440E-B518-E1596DD910E4}" dt="2024-04-12T05:08:04.974" v="140"/>
          <ac:spMkLst>
            <pc:docMk/>
            <pc:sldMk cId="284176761" sldId="508"/>
            <ac:spMk id="45" creationId="{0A63907C-2881-B8DF-B68C-EB5786A42CC6}"/>
          </ac:spMkLst>
        </pc:spChg>
        <pc:spChg chg="mod">
          <ac:chgData name="Pooja HK" userId="3cc65448-31aa-46d7-ad90-6bac825c0ee2" providerId="ADAL" clId="{2A074B62-4FC5-440E-B518-E1596DD910E4}" dt="2024-04-12T05:08:04.974" v="140"/>
          <ac:spMkLst>
            <pc:docMk/>
            <pc:sldMk cId="284176761" sldId="508"/>
            <ac:spMk id="46" creationId="{B1AC4129-5680-B0EE-E1A1-F18B4569D727}"/>
          </ac:spMkLst>
        </pc:spChg>
        <pc:spChg chg="mod">
          <ac:chgData name="Pooja HK" userId="3cc65448-31aa-46d7-ad90-6bac825c0ee2" providerId="ADAL" clId="{2A074B62-4FC5-440E-B518-E1596DD910E4}" dt="2024-04-12T05:08:04.974" v="140"/>
          <ac:spMkLst>
            <pc:docMk/>
            <pc:sldMk cId="284176761" sldId="508"/>
            <ac:spMk id="47" creationId="{F170C43A-BA60-19E5-8271-1F097BF26897}"/>
          </ac:spMkLst>
        </pc:spChg>
        <pc:spChg chg="mod">
          <ac:chgData name="Pooja HK" userId="3cc65448-31aa-46d7-ad90-6bac825c0ee2" providerId="ADAL" clId="{2A074B62-4FC5-440E-B518-E1596DD910E4}" dt="2024-04-12T05:08:04.974" v="140"/>
          <ac:spMkLst>
            <pc:docMk/>
            <pc:sldMk cId="284176761" sldId="508"/>
            <ac:spMk id="48" creationId="{14E82BE1-0DD7-D21D-79CB-ABA187C3A66D}"/>
          </ac:spMkLst>
        </pc:spChg>
        <pc:spChg chg="mod">
          <ac:chgData name="Pooja HK" userId="3cc65448-31aa-46d7-ad90-6bac825c0ee2" providerId="ADAL" clId="{2A074B62-4FC5-440E-B518-E1596DD910E4}" dt="2024-04-12T05:08:04.974" v="140"/>
          <ac:spMkLst>
            <pc:docMk/>
            <pc:sldMk cId="284176761" sldId="508"/>
            <ac:spMk id="49" creationId="{FE363CAB-2C5F-B409-722A-62377DCE9F2F}"/>
          </ac:spMkLst>
        </pc:spChg>
        <pc:spChg chg="mod">
          <ac:chgData name="Pooja HK" userId="3cc65448-31aa-46d7-ad90-6bac825c0ee2" providerId="ADAL" clId="{2A074B62-4FC5-440E-B518-E1596DD910E4}" dt="2024-04-12T05:08:04.974" v="140"/>
          <ac:spMkLst>
            <pc:docMk/>
            <pc:sldMk cId="284176761" sldId="508"/>
            <ac:spMk id="50" creationId="{5216FCAA-CFBA-B4D8-7409-0D38159C2806}"/>
          </ac:spMkLst>
        </pc:spChg>
        <pc:spChg chg="mod">
          <ac:chgData name="Pooja HK" userId="3cc65448-31aa-46d7-ad90-6bac825c0ee2" providerId="ADAL" clId="{2A074B62-4FC5-440E-B518-E1596DD910E4}" dt="2024-04-12T05:08:04.974" v="140"/>
          <ac:spMkLst>
            <pc:docMk/>
            <pc:sldMk cId="284176761" sldId="508"/>
            <ac:spMk id="51" creationId="{A0A29FF0-E101-DA9E-6C3A-E653985D37DB}"/>
          </ac:spMkLst>
        </pc:spChg>
        <pc:spChg chg="mod">
          <ac:chgData name="Pooja HK" userId="3cc65448-31aa-46d7-ad90-6bac825c0ee2" providerId="ADAL" clId="{2A074B62-4FC5-440E-B518-E1596DD910E4}" dt="2024-04-12T05:08:04.974" v="140"/>
          <ac:spMkLst>
            <pc:docMk/>
            <pc:sldMk cId="284176761" sldId="508"/>
            <ac:spMk id="52" creationId="{BEA4346F-E776-24FE-E1D4-B2891E1B12F3}"/>
          </ac:spMkLst>
        </pc:spChg>
        <pc:spChg chg="mod">
          <ac:chgData name="Pooja HK" userId="3cc65448-31aa-46d7-ad90-6bac825c0ee2" providerId="ADAL" clId="{2A074B62-4FC5-440E-B518-E1596DD910E4}" dt="2024-04-12T05:08:04.974" v="140"/>
          <ac:spMkLst>
            <pc:docMk/>
            <pc:sldMk cId="284176761" sldId="508"/>
            <ac:spMk id="53" creationId="{CE98084E-E9B6-490B-4785-065C0FA601C2}"/>
          </ac:spMkLst>
        </pc:spChg>
        <pc:spChg chg="mod">
          <ac:chgData name="Pooja HK" userId="3cc65448-31aa-46d7-ad90-6bac825c0ee2" providerId="ADAL" clId="{2A074B62-4FC5-440E-B518-E1596DD910E4}" dt="2024-04-12T05:08:04.974" v="140"/>
          <ac:spMkLst>
            <pc:docMk/>
            <pc:sldMk cId="284176761" sldId="508"/>
            <ac:spMk id="54" creationId="{896E6CAE-4C01-9E3E-A483-CD9463422576}"/>
          </ac:spMkLst>
        </pc:spChg>
        <pc:spChg chg="mod">
          <ac:chgData name="Pooja HK" userId="3cc65448-31aa-46d7-ad90-6bac825c0ee2" providerId="ADAL" clId="{2A074B62-4FC5-440E-B518-E1596DD910E4}" dt="2024-04-12T05:08:04.974" v="140"/>
          <ac:spMkLst>
            <pc:docMk/>
            <pc:sldMk cId="284176761" sldId="508"/>
            <ac:spMk id="55" creationId="{151E5AD9-AFF0-01B4-A3D3-01E630A776A5}"/>
          </ac:spMkLst>
        </pc:spChg>
        <pc:spChg chg="mod">
          <ac:chgData name="Pooja HK" userId="3cc65448-31aa-46d7-ad90-6bac825c0ee2" providerId="ADAL" clId="{2A074B62-4FC5-440E-B518-E1596DD910E4}" dt="2024-04-12T05:08:04.974" v="140"/>
          <ac:spMkLst>
            <pc:docMk/>
            <pc:sldMk cId="284176761" sldId="508"/>
            <ac:spMk id="56" creationId="{A5867891-909D-B11D-EF97-54C3B984A133}"/>
          </ac:spMkLst>
        </pc:spChg>
        <pc:spChg chg="mod">
          <ac:chgData name="Pooja HK" userId="3cc65448-31aa-46d7-ad90-6bac825c0ee2" providerId="ADAL" clId="{2A074B62-4FC5-440E-B518-E1596DD910E4}" dt="2024-04-12T05:08:04.974" v="140"/>
          <ac:spMkLst>
            <pc:docMk/>
            <pc:sldMk cId="284176761" sldId="508"/>
            <ac:spMk id="59" creationId="{EB1897ED-5C45-D7A3-8825-CCE95386D348}"/>
          </ac:spMkLst>
        </pc:spChg>
        <pc:spChg chg="mod">
          <ac:chgData name="Pooja HK" userId="3cc65448-31aa-46d7-ad90-6bac825c0ee2" providerId="ADAL" clId="{2A074B62-4FC5-440E-B518-E1596DD910E4}" dt="2024-04-12T05:08:04.974" v="140"/>
          <ac:spMkLst>
            <pc:docMk/>
            <pc:sldMk cId="284176761" sldId="508"/>
            <ac:spMk id="60" creationId="{947D4F33-3E4B-FE34-A9FA-ACEA95C4716E}"/>
          </ac:spMkLst>
        </pc:spChg>
        <pc:spChg chg="mod">
          <ac:chgData name="Pooja HK" userId="3cc65448-31aa-46d7-ad90-6bac825c0ee2" providerId="ADAL" clId="{2A074B62-4FC5-440E-B518-E1596DD910E4}" dt="2024-04-12T05:08:04.974" v="140"/>
          <ac:spMkLst>
            <pc:docMk/>
            <pc:sldMk cId="284176761" sldId="508"/>
            <ac:spMk id="61" creationId="{85EF8F8B-B7CD-798E-C14C-7AB7136933DA}"/>
          </ac:spMkLst>
        </pc:spChg>
        <pc:spChg chg="mod">
          <ac:chgData name="Pooja HK" userId="3cc65448-31aa-46d7-ad90-6bac825c0ee2" providerId="ADAL" clId="{2A074B62-4FC5-440E-B518-E1596DD910E4}" dt="2024-04-12T05:08:04.974" v="140"/>
          <ac:spMkLst>
            <pc:docMk/>
            <pc:sldMk cId="284176761" sldId="508"/>
            <ac:spMk id="62" creationId="{5EB829FC-67BC-77CD-0FB7-53B7CB436649}"/>
          </ac:spMkLst>
        </pc:spChg>
        <pc:spChg chg="mod">
          <ac:chgData name="Pooja HK" userId="3cc65448-31aa-46d7-ad90-6bac825c0ee2" providerId="ADAL" clId="{2A074B62-4FC5-440E-B518-E1596DD910E4}" dt="2024-04-12T05:08:04.974" v="140"/>
          <ac:spMkLst>
            <pc:docMk/>
            <pc:sldMk cId="284176761" sldId="508"/>
            <ac:spMk id="63" creationId="{DEC412E4-A39E-6BA2-5289-389E02677E31}"/>
          </ac:spMkLst>
        </pc:spChg>
        <pc:spChg chg="mod">
          <ac:chgData name="Pooja HK" userId="3cc65448-31aa-46d7-ad90-6bac825c0ee2" providerId="ADAL" clId="{2A074B62-4FC5-440E-B518-E1596DD910E4}" dt="2024-04-12T05:08:04.974" v="140"/>
          <ac:spMkLst>
            <pc:docMk/>
            <pc:sldMk cId="284176761" sldId="508"/>
            <ac:spMk id="64" creationId="{9979B7A1-5B0D-CCF1-66E1-3B4391BEF738}"/>
          </ac:spMkLst>
        </pc:spChg>
        <pc:spChg chg="mod">
          <ac:chgData name="Pooja HK" userId="3cc65448-31aa-46d7-ad90-6bac825c0ee2" providerId="ADAL" clId="{2A074B62-4FC5-440E-B518-E1596DD910E4}" dt="2024-04-12T05:08:04.974" v="140"/>
          <ac:spMkLst>
            <pc:docMk/>
            <pc:sldMk cId="284176761" sldId="508"/>
            <ac:spMk id="65" creationId="{14824F32-C451-0052-68EF-8D55E425D257}"/>
          </ac:spMkLst>
        </pc:spChg>
        <pc:spChg chg="mod">
          <ac:chgData name="Pooja HK" userId="3cc65448-31aa-46d7-ad90-6bac825c0ee2" providerId="ADAL" clId="{2A074B62-4FC5-440E-B518-E1596DD910E4}" dt="2024-04-12T05:08:04.974" v="140"/>
          <ac:spMkLst>
            <pc:docMk/>
            <pc:sldMk cId="284176761" sldId="508"/>
            <ac:spMk id="66" creationId="{64124EBF-0916-F43C-3F48-5149F191C4C4}"/>
          </ac:spMkLst>
        </pc:spChg>
        <pc:spChg chg="mod">
          <ac:chgData name="Pooja HK" userId="3cc65448-31aa-46d7-ad90-6bac825c0ee2" providerId="ADAL" clId="{2A074B62-4FC5-440E-B518-E1596DD910E4}" dt="2024-04-12T05:08:04.974" v="140"/>
          <ac:spMkLst>
            <pc:docMk/>
            <pc:sldMk cId="284176761" sldId="508"/>
            <ac:spMk id="67" creationId="{FEB4E82E-8FC4-745D-5116-932C73B2D182}"/>
          </ac:spMkLst>
        </pc:spChg>
        <pc:spChg chg="mod">
          <ac:chgData name="Pooja HK" userId="3cc65448-31aa-46d7-ad90-6bac825c0ee2" providerId="ADAL" clId="{2A074B62-4FC5-440E-B518-E1596DD910E4}" dt="2024-04-12T05:08:04.974" v="140"/>
          <ac:spMkLst>
            <pc:docMk/>
            <pc:sldMk cId="284176761" sldId="508"/>
            <ac:spMk id="70" creationId="{7E41AD1F-DF30-B399-D19A-06DE77C89BF5}"/>
          </ac:spMkLst>
        </pc:spChg>
        <pc:spChg chg="mod">
          <ac:chgData name="Pooja HK" userId="3cc65448-31aa-46d7-ad90-6bac825c0ee2" providerId="ADAL" clId="{2A074B62-4FC5-440E-B518-E1596DD910E4}" dt="2024-04-12T05:08:04.974" v="140"/>
          <ac:spMkLst>
            <pc:docMk/>
            <pc:sldMk cId="284176761" sldId="508"/>
            <ac:spMk id="71" creationId="{A91D806B-FE1F-8C5C-73BD-83C35437A216}"/>
          </ac:spMkLst>
        </pc:spChg>
        <pc:spChg chg="mod">
          <ac:chgData name="Pooja HK" userId="3cc65448-31aa-46d7-ad90-6bac825c0ee2" providerId="ADAL" clId="{2A074B62-4FC5-440E-B518-E1596DD910E4}" dt="2024-04-12T05:08:04.974" v="140"/>
          <ac:spMkLst>
            <pc:docMk/>
            <pc:sldMk cId="284176761" sldId="508"/>
            <ac:spMk id="72" creationId="{E5DA1828-BC0B-A0AB-130A-325A94EC94DD}"/>
          </ac:spMkLst>
        </pc:spChg>
        <pc:spChg chg="mod">
          <ac:chgData name="Pooja HK" userId="3cc65448-31aa-46d7-ad90-6bac825c0ee2" providerId="ADAL" clId="{2A074B62-4FC5-440E-B518-E1596DD910E4}" dt="2024-04-12T05:08:04.974" v="140"/>
          <ac:spMkLst>
            <pc:docMk/>
            <pc:sldMk cId="284176761" sldId="508"/>
            <ac:spMk id="73" creationId="{9C652CDF-E2F6-57E6-8559-71C8892851D6}"/>
          </ac:spMkLst>
        </pc:spChg>
        <pc:spChg chg="mod">
          <ac:chgData name="Pooja HK" userId="3cc65448-31aa-46d7-ad90-6bac825c0ee2" providerId="ADAL" clId="{2A074B62-4FC5-440E-B518-E1596DD910E4}" dt="2024-04-12T05:08:04.974" v="140"/>
          <ac:spMkLst>
            <pc:docMk/>
            <pc:sldMk cId="284176761" sldId="508"/>
            <ac:spMk id="74" creationId="{557574DE-AFAC-F7E6-16F3-4C38F3C27FA4}"/>
          </ac:spMkLst>
        </pc:spChg>
        <pc:spChg chg="mod">
          <ac:chgData name="Pooja HK" userId="3cc65448-31aa-46d7-ad90-6bac825c0ee2" providerId="ADAL" clId="{2A074B62-4FC5-440E-B518-E1596DD910E4}" dt="2024-04-12T05:08:04.974" v="140"/>
          <ac:spMkLst>
            <pc:docMk/>
            <pc:sldMk cId="284176761" sldId="508"/>
            <ac:spMk id="76" creationId="{C7DCAE2E-C8B9-F457-AC42-3C30240816E8}"/>
          </ac:spMkLst>
        </pc:spChg>
        <pc:spChg chg="mod">
          <ac:chgData name="Pooja HK" userId="3cc65448-31aa-46d7-ad90-6bac825c0ee2" providerId="ADAL" clId="{2A074B62-4FC5-440E-B518-E1596DD910E4}" dt="2024-04-12T05:08:04.974" v="140"/>
          <ac:spMkLst>
            <pc:docMk/>
            <pc:sldMk cId="284176761" sldId="508"/>
            <ac:spMk id="77" creationId="{FDEB27F0-4D3A-AF73-0EAF-8C554F921F4F}"/>
          </ac:spMkLst>
        </pc:spChg>
        <pc:grpChg chg="add mod">
          <ac:chgData name="Pooja HK" userId="3cc65448-31aa-46d7-ad90-6bac825c0ee2" providerId="ADAL" clId="{2A074B62-4FC5-440E-B518-E1596DD910E4}" dt="2024-04-12T05:08:04.974" v="140"/>
          <ac:grpSpMkLst>
            <pc:docMk/>
            <pc:sldMk cId="284176761" sldId="508"/>
            <ac:grpSpMk id="9" creationId="{1A220D56-6DA5-37B8-A3A3-A30CEFBA90D7}"/>
          </ac:grpSpMkLst>
        </pc:grpChg>
        <pc:grpChg chg="mod">
          <ac:chgData name="Pooja HK" userId="3cc65448-31aa-46d7-ad90-6bac825c0ee2" providerId="ADAL" clId="{2A074B62-4FC5-440E-B518-E1596DD910E4}" dt="2024-04-12T05:08:04.974" v="140"/>
          <ac:grpSpMkLst>
            <pc:docMk/>
            <pc:sldMk cId="284176761" sldId="508"/>
            <ac:grpSpMk id="18" creationId="{9BE1B4F0-9053-C2B0-D3A3-DCFAE0338AAF}"/>
          </ac:grpSpMkLst>
        </pc:grpChg>
        <pc:grpChg chg="mod">
          <ac:chgData name="Pooja HK" userId="3cc65448-31aa-46d7-ad90-6bac825c0ee2" providerId="ADAL" clId="{2A074B62-4FC5-440E-B518-E1596DD910E4}" dt="2024-04-12T05:08:04.974" v="140"/>
          <ac:grpSpMkLst>
            <pc:docMk/>
            <pc:sldMk cId="284176761" sldId="508"/>
            <ac:grpSpMk id="19" creationId="{719003D6-4591-A6D9-CEA2-A106BE8184CA}"/>
          </ac:grpSpMkLst>
        </pc:grpChg>
        <pc:grpChg chg="mod">
          <ac:chgData name="Pooja HK" userId="3cc65448-31aa-46d7-ad90-6bac825c0ee2" providerId="ADAL" clId="{2A074B62-4FC5-440E-B518-E1596DD910E4}" dt="2024-04-12T05:08:04.974" v="140"/>
          <ac:grpSpMkLst>
            <pc:docMk/>
            <pc:sldMk cId="284176761" sldId="508"/>
            <ac:grpSpMk id="29" creationId="{5191355B-FCA3-A66B-17B1-01186B485E74}"/>
          </ac:grpSpMkLst>
        </pc:grpChg>
        <pc:grpChg chg="mod">
          <ac:chgData name="Pooja HK" userId="3cc65448-31aa-46d7-ad90-6bac825c0ee2" providerId="ADAL" clId="{2A074B62-4FC5-440E-B518-E1596DD910E4}" dt="2024-04-12T05:08:04.974" v="140"/>
          <ac:grpSpMkLst>
            <pc:docMk/>
            <pc:sldMk cId="284176761" sldId="508"/>
            <ac:grpSpMk id="30" creationId="{FD75A360-1236-4BC4-D2A0-8C7D66157EF8}"/>
          </ac:grpSpMkLst>
        </pc:grpChg>
        <pc:grpChg chg="mod">
          <ac:chgData name="Pooja HK" userId="3cc65448-31aa-46d7-ad90-6bac825c0ee2" providerId="ADAL" clId="{2A074B62-4FC5-440E-B518-E1596DD910E4}" dt="2024-04-12T05:08:04.974" v="140"/>
          <ac:grpSpMkLst>
            <pc:docMk/>
            <pc:sldMk cId="284176761" sldId="508"/>
            <ac:grpSpMk id="31" creationId="{B0B46F6F-77C1-5111-BA1B-247EFD59F233}"/>
          </ac:grpSpMkLst>
        </pc:grpChg>
        <pc:grpChg chg="mod">
          <ac:chgData name="Pooja HK" userId="3cc65448-31aa-46d7-ad90-6bac825c0ee2" providerId="ADAL" clId="{2A074B62-4FC5-440E-B518-E1596DD910E4}" dt="2024-04-12T05:08:04.974" v="140"/>
          <ac:grpSpMkLst>
            <pc:docMk/>
            <pc:sldMk cId="284176761" sldId="508"/>
            <ac:grpSpMk id="32" creationId="{8B1D054F-D1E4-961A-D241-98F5B59581ED}"/>
          </ac:grpSpMkLst>
        </pc:grpChg>
        <pc:grpChg chg="mod">
          <ac:chgData name="Pooja HK" userId="3cc65448-31aa-46d7-ad90-6bac825c0ee2" providerId="ADAL" clId="{2A074B62-4FC5-440E-B518-E1596DD910E4}" dt="2024-04-12T05:08:04.974" v="140"/>
          <ac:grpSpMkLst>
            <pc:docMk/>
            <pc:sldMk cId="284176761" sldId="508"/>
            <ac:grpSpMk id="33" creationId="{95AD1216-898D-36F9-1801-5658E7288169}"/>
          </ac:grpSpMkLst>
        </pc:grpChg>
        <pc:grpChg chg="mod">
          <ac:chgData name="Pooja HK" userId="3cc65448-31aa-46d7-ad90-6bac825c0ee2" providerId="ADAL" clId="{2A074B62-4FC5-440E-B518-E1596DD910E4}" dt="2024-04-12T05:08:04.974" v="140"/>
          <ac:grpSpMkLst>
            <pc:docMk/>
            <pc:sldMk cId="284176761" sldId="508"/>
            <ac:grpSpMk id="34" creationId="{CDA94312-06FD-CF20-8A9D-2B35E8264603}"/>
          </ac:grpSpMkLst>
        </pc:grpChg>
        <pc:grpChg chg="mod">
          <ac:chgData name="Pooja HK" userId="3cc65448-31aa-46d7-ad90-6bac825c0ee2" providerId="ADAL" clId="{2A074B62-4FC5-440E-B518-E1596DD910E4}" dt="2024-04-12T05:08:04.974" v="140"/>
          <ac:grpSpMkLst>
            <pc:docMk/>
            <pc:sldMk cId="284176761" sldId="508"/>
            <ac:grpSpMk id="35" creationId="{04FFB95B-7F99-B518-7534-CC522273A053}"/>
          </ac:grpSpMkLst>
        </pc:grpChg>
        <pc:grpChg chg="mod">
          <ac:chgData name="Pooja HK" userId="3cc65448-31aa-46d7-ad90-6bac825c0ee2" providerId="ADAL" clId="{2A074B62-4FC5-440E-B518-E1596DD910E4}" dt="2024-04-12T05:08:04.974" v="140"/>
          <ac:grpSpMkLst>
            <pc:docMk/>
            <pc:sldMk cId="284176761" sldId="508"/>
            <ac:grpSpMk id="36" creationId="{3876D4AF-76F4-F6B8-5F4B-72D2C7B24ECA}"/>
          </ac:grpSpMkLst>
        </pc:grpChg>
        <pc:grpChg chg="mod">
          <ac:chgData name="Pooja HK" userId="3cc65448-31aa-46d7-ad90-6bac825c0ee2" providerId="ADAL" clId="{2A074B62-4FC5-440E-B518-E1596DD910E4}" dt="2024-04-12T05:08:04.974" v="140"/>
          <ac:grpSpMkLst>
            <pc:docMk/>
            <pc:sldMk cId="284176761" sldId="508"/>
            <ac:grpSpMk id="37" creationId="{F6ECA2F7-1B90-212F-37DF-2F253EC4D161}"/>
          </ac:grpSpMkLst>
        </pc:grpChg>
        <pc:grpChg chg="mod">
          <ac:chgData name="Pooja HK" userId="3cc65448-31aa-46d7-ad90-6bac825c0ee2" providerId="ADAL" clId="{2A074B62-4FC5-440E-B518-E1596DD910E4}" dt="2024-04-12T05:08:04.974" v="140"/>
          <ac:grpSpMkLst>
            <pc:docMk/>
            <pc:sldMk cId="284176761" sldId="508"/>
            <ac:grpSpMk id="57" creationId="{1D0D4B4E-5C08-7234-FB49-F564A1AD5373}"/>
          </ac:grpSpMkLst>
        </pc:grpChg>
        <pc:grpChg chg="mod">
          <ac:chgData name="Pooja HK" userId="3cc65448-31aa-46d7-ad90-6bac825c0ee2" providerId="ADAL" clId="{2A074B62-4FC5-440E-B518-E1596DD910E4}" dt="2024-04-12T05:08:04.974" v="140"/>
          <ac:grpSpMkLst>
            <pc:docMk/>
            <pc:sldMk cId="284176761" sldId="508"/>
            <ac:grpSpMk id="58" creationId="{5EF80541-33EC-2D6D-17AC-0C948836BEA2}"/>
          </ac:grpSpMkLst>
        </pc:grpChg>
        <pc:grpChg chg="mod">
          <ac:chgData name="Pooja HK" userId="3cc65448-31aa-46d7-ad90-6bac825c0ee2" providerId="ADAL" clId="{2A074B62-4FC5-440E-B518-E1596DD910E4}" dt="2024-04-12T05:08:04.974" v="140"/>
          <ac:grpSpMkLst>
            <pc:docMk/>
            <pc:sldMk cId="284176761" sldId="508"/>
            <ac:grpSpMk id="68" creationId="{DFF7EB79-1C2B-9530-D429-AB02DE8164BD}"/>
          </ac:grpSpMkLst>
        </pc:grpChg>
        <pc:grpChg chg="mod">
          <ac:chgData name="Pooja HK" userId="3cc65448-31aa-46d7-ad90-6bac825c0ee2" providerId="ADAL" clId="{2A074B62-4FC5-440E-B518-E1596DD910E4}" dt="2024-04-12T05:08:04.974" v="140"/>
          <ac:grpSpMkLst>
            <pc:docMk/>
            <pc:sldMk cId="284176761" sldId="508"/>
            <ac:grpSpMk id="69" creationId="{86098887-EF0F-CA56-3CE7-05519333FDC1}"/>
          </ac:grpSpMkLst>
        </pc:grpChg>
        <pc:grpChg chg="mod">
          <ac:chgData name="Pooja HK" userId="3cc65448-31aa-46d7-ad90-6bac825c0ee2" providerId="ADAL" clId="{2A074B62-4FC5-440E-B518-E1596DD910E4}" dt="2024-04-12T05:08:04.974" v="140"/>
          <ac:grpSpMkLst>
            <pc:docMk/>
            <pc:sldMk cId="284176761" sldId="508"/>
            <ac:grpSpMk id="75" creationId="{EC8DCB3D-2EE3-C6B7-8C46-7B666400FCD0}"/>
          </ac:grpSpMkLst>
        </pc:grpChg>
        <pc:picChg chg="del">
          <ac:chgData name="Pooja HK" userId="3cc65448-31aa-46d7-ad90-6bac825c0ee2" providerId="ADAL" clId="{2A074B62-4FC5-440E-B518-E1596DD910E4}" dt="2024-04-12T05:08:02.360" v="138" actId="478"/>
          <ac:picMkLst>
            <pc:docMk/>
            <pc:sldMk cId="284176761" sldId="508"/>
            <ac:picMk id="2" creationId="{55D101D6-30AD-A009-AA92-EA7EC7717750}"/>
          </ac:picMkLst>
        </pc:picChg>
        <pc:picChg chg="del">
          <ac:chgData name="Pooja HK" userId="3cc65448-31aa-46d7-ad90-6bac825c0ee2" providerId="ADAL" clId="{2A074B62-4FC5-440E-B518-E1596DD910E4}" dt="2024-04-12T05:08:04.427" v="139" actId="478"/>
          <ac:picMkLst>
            <pc:docMk/>
            <pc:sldMk cId="284176761" sldId="508"/>
            <ac:picMk id="6" creationId="{B6CCF4D1-3BD3-8FFC-0FB1-1BC09AE030A7}"/>
          </ac:picMkLst>
        </pc:picChg>
      </pc:sldChg>
      <pc:sldChg chg="addSp delSp modSp mod">
        <pc:chgData name="Pooja HK" userId="3cc65448-31aa-46d7-ad90-6bac825c0ee2" providerId="ADAL" clId="{2A074B62-4FC5-440E-B518-E1596DD910E4}" dt="2024-04-12T05:08:24.781" v="146"/>
        <pc:sldMkLst>
          <pc:docMk/>
          <pc:sldMk cId="2976329728" sldId="509"/>
        </pc:sldMkLst>
        <pc:spChg chg="mod">
          <ac:chgData name="Pooja HK" userId="3cc65448-31aa-46d7-ad90-6bac825c0ee2" providerId="ADAL" clId="{2A074B62-4FC5-440E-B518-E1596DD910E4}" dt="2024-04-12T05:08:24.781" v="146"/>
          <ac:spMkLst>
            <pc:docMk/>
            <pc:sldMk cId="2976329728" sldId="509"/>
            <ac:spMk id="10" creationId="{3D32668A-1003-731E-0A6F-95D6B4D068EF}"/>
          </ac:spMkLst>
        </pc:spChg>
        <pc:spChg chg="mod">
          <ac:chgData name="Pooja HK" userId="3cc65448-31aa-46d7-ad90-6bac825c0ee2" providerId="ADAL" clId="{2A074B62-4FC5-440E-B518-E1596DD910E4}" dt="2024-04-12T05:08:24.781" v="146"/>
          <ac:spMkLst>
            <pc:docMk/>
            <pc:sldMk cId="2976329728" sldId="509"/>
            <ac:spMk id="11" creationId="{3443588A-54A9-6191-1CB7-D70EBA1E77B7}"/>
          </ac:spMkLst>
        </pc:spChg>
        <pc:spChg chg="mod">
          <ac:chgData name="Pooja HK" userId="3cc65448-31aa-46d7-ad90-6bac825c0ee2" providerId="ADAL" clId="{2A074B62-4FC5-440E-B518-E1596DD910E4}" dt="2024-04-12T05:08:24.781" v="146"/>
          <ac:spMkLst>
            <pc:docMk/>
            <pc:sldMk cId="2976329728" sldId="509"/>
            <ac:spMk id="12" creationId="{92CFC71A-4851-8A53-DF9C-071E0A42D845}"/>
          </ac:spMkLst>
        </pc:spChg>
        <pc:spChg chg="mod">
          <ac:chgData name="Pooja HK" userId="3cc65448-31aa-46d7-ad90-6bac825c0ee2" providerId="ADAL" clId="{2A074B62-4FC5-440E-B518-E1596DD910E4}" dt="2024-04-12T05:08:24.781" v="146"/>
          <ac:spMkLst>
            <pc:docMk/>
            <pc:sldMk cId="2976329728" sldId="509"/>
            <ac:spMk id="13" creationId="{06BC5FC7-04CE-DF4D-E856-410427A24816}"/>
          </ac:spMkLst>
        </pc:spChg>
        <pc:spChg chg="mod">
          <ac:chgData name="Pooja HK" userId="3cc65448-31aa-46d7-ad90-6bac825c0ee2" providerId="ADAL" clId="{2A074B62-4FC5-440E-B518-E1596DD910E4}" dt="2024-04-12T05:08:24.781" v="146"/>
          <ac:spMkLst>
            <pc:docMk/>
            <pc:sldMk cId="2976329728" sldId="509"/>
            <ac:spMk id="15" creationId="{CE9386D6-DB43-6478-2D5C-D9BA91E2D2F9}"/>
          </ac:spMkLst>
        </pc:spChg>
        <pc:spChg chg="mod">
          <ac:chgData name="Pooja HK" userId="3cc65448-31aa-46d7-ad90-6bac825c0ee2" providerId="ADAL" clId="{2A074B62-4FC5-440E-B518-E1596DD910E4}" dt="2024-04-12T05:08:24.781" v="146"/>
          <ac:spMkLst>
            <pc:docMk/>
            <pc:sldMk cId="2976329728" sldId="509"/>
            <ac:spMk id="16" creationId="{1B2DA158-633E-439F-8255-4EF0E0BD0AD3}"/>
          </ac:spMkLst>
        </pc:spChg>
        <pc:spChg chg="mod">
          <ac:chgData name="Pooja HK" userId="3cc65448-31aa-46d7-ad90-6bac825c0ee2" providerId="ADAL" clId="{2A074B62-4FC5-440E-B518-E1596DD910E4}" dt="2024-04-12T05:08:24.781" v="146"/>
          <ac:spMkLst>
            <pc:docMk/>
            <pc:sldMk cId="2976329728" sldId="509"/>
            <ac:spMk id="17" creationId="{D1F7ADCE-C1CA-0DFA-0FEE-A990AF5121A8}"/>
          </ac:spMkLst>
        </pc:spChg>
        <pc:spChg chg="mod">
          <ac:chgData name="Pooja HK" userId="3cc65448-31aa-46d7-ad90-6bac825c0ee2" providerId="ADAL" clId="{2A074B62-4FC5-440E-B518-E1596DD910E4}" dt="2024-04-12T05:08:24.781" v="146"/>
          <ac:spMkLst>
            <pc:docMk/>
            <pc:sldMk cId="2976329728" sldId="509"/>
            <ac:spMk id="18" creationId="{F80C6AB2-9422-FB6C-8014-4290F3C8A816}"/>
          </ac:spMkLst>
        </pc:spChg>
        <pc:spChg chg="mod">
          <ac:chgData name="Pooja HK" userId="3cc65448-31aa-46d7-ad90-6bac825c0ee2" providerId="ADAL" clId="{2A074B62-4FC5-440E-B518-E1596DD910E4}" dt="2024-04-12T05:08:24.781" v="146"/>
          <ac:spMkLst>
            <pc:docMk/>
            <pc:sldMk cId="2976329728" sldId="509"/>
            <ac:spMk id="19" creationId="{7E1A861B-7D60-E7E8-7FFC-AA5F0F5F00E3}"/>
          </ac:spMkLst>
        </pc:spChg>
        <pc:spChg chg="mod">
          <ac:chgData name="Pooja HK" userId="3cc65448-31aa-46d7-ad90-6bac825c0ee2" providerId="ADAL" clId="{2A074B62-4FC5-440E-B518-E1596DD910E4}" dt="2024-04-12T05:08:24.781" v="146"/>
          <ac:spMkLst>
            <pc:docMk/>
            <pc:sldMk cId="2976329728" sldId="509"/>
            <ac:spMk id="20" creationId="{33875E2F-5228-76D8-E307-EACA93702A72}"/>
          </ac:spMkLst>
        </pc:spChg>
        <pc:spChg chg="mod">
          <ac:chgData name="Pooja HK" userId="3cc65448-31aa-46d7-ad90-6bac825c0ee2" providerId="ADAL" clId="{2A074B62-4FC5-440E-B518-E1596DD910E4}" dt="2024-04-12T05:08:24.781" v="146"/>
          <ac:spMkLst>
            <pc:docMk/>
            <pc:sldMk cId="2976329728" sldId="509"/>
            <ac:spMk id="21" creationId="{8170D80E-B8AF-C388-72B9-D7AF41729FDD}"/>
          </ac:spMkLst>
        </pc:spChg>
        <pc:spChg chg="mod">
          <ac:chgData name="Pooja HK" userId="3cc65448-31aa-46d7-ad90-6bac825c0ee2" providerId="ADAL" clId="{2A074B62-4FC5-440E-B518-E1596DD910E4}" dt="2024-04-12T05:08:24.781" v="146"/>
          <ac:spMkLst>
            <pc:docMk/>
            <pc:sldMk cId="2976329728" sldId="509"/>
            <ac:spMk id="22" creationId="{C0A9F3A4-6388-254E-D0C1-A862A2E818DF}"/>
          </ac:spMkLst>
        </pc:spChg>
        <pc:spChg chg="mod">
          <ac:chgData name="Pooja HK" userId="3cc65448-31aa-46d7-ad90-6bac825c0ee2" providerId="ADAL" clId="{2A074B62-4FC5-440E-B518-E1596DD910E4}" dt="2024-04-12T05:08:24.781" v="146"/>
          <ac:spMkLst>
            <pc:docMk/>
            <pc:sldMk cId="2976329728" sldId="509"/>
            <ac:spMk id="23" creationId="{0E7AA0C0-08EF-9BC5-26C5-EA705E940A49}"/>
          </ac:spMkLst>
        </pc:spChg>
        <pc:spChg chg="mod">
          <ac:chgData name="Pooja HK" userId="3cc65448-31aa-46d7-ad90-6bac825c0ee2" providerId="ADAL" clId="{2A074B62-4FC5-440E-B518-E1596DD910E4}" dt="2024-04-12T05:08:24.781" v="146"/>
          <ac:spMkLst>
            <pc:docMk/>
            <pc:sldMk cId="2976329728" sldId="509"/>
            <ac:spMk id="25" creationId="{172ED935-C137-D42B-F371-670D97B28423}"/>
          </ac:spMkLst>
        </pc:spChg>
        <pc:spChg chg="mod">
          <ac:chgData name="Pooja HK" userId="3cc65448-31aa-46d7-ad90-6bac825c0ee2" providerId="ADAL" clId="{2A074B62-4FC5-440E-B518-E1596DD910E4}" dt="2024-04-12T05:08:24.781" v="146"/>
          <ac:spMkLst>
            <pc:docMk/>
            <pc:sldMk cId="2976329728" sldId="509"/>
            <ac:spMk id="26" creationId="{510DB23A-F900-2A56-F668-A7D9908C792D}"/>
          </ac:spMkLst>
        </pc:spChg>
        <pc:spChg chg="mod">
          <ac:chgData name="Pooja HK" userId="3cc65448-31aa-46d7-ad90-6bac825c0ee2" providerId="ADAL" clId="{2A074B62-4FC5-440E-B518-E1596DD910E4}" dt="2024-04-12T05:08:24.781" v="146"/>
          <ac:spMkLst>
            <pc:docMk/>
            <pc:sldMk cId="2976329728" sldId="509"/>
            <ac:spMk id="27" creationId="{8CA8E355-9FC5-7DA7-86D5-E11E3E6EE02F}"/>
          </ac:spMkLst>
        </pc:spChg>
        <pc:spChg chg="mod">
          <ac:chgData name="Pooja HK" userId="3cc65448-31aa-46d7-ad90-6bac825c0ee2" providerId="ADAL" clId="{2A074B62-4FC5-440E-B518-E1596DD910E4}" dt="2024-04-12T05:08:24.781" v="146"/>
          <ac:spMkLst>
            <pc:docMk/>
            <pc:sldMk cId="2976329728" sldId="509"/>
            <ac:spMk id="28" creationId="{55A252E6-8F07-CF26-8D46-7DEC823E19A9}"/>
          </ac:spMkLst>
        </pc:spChg>
        <pc:spChg chg="mod">
          <ac:chgData name="Pooja HK" userId="3cc65448-31aa-46d7-ad90-6bac825c0ee2" providerId="ADAL" clId="{2A074B62-4FC5-440E-B518-E1596DD910E4}" dt="2024-04-12T05:08:24.781" v="146"/>
          <ac:spMkLst>
            <pc:docMk/>
            <pc:sldMk cId="2976329728" sldId="509"/>
            <ac:spMk id="30" creationId="{C9453F00-0598-2F09-5342-0B741B75F6F9}"/>
          </ac:spMkLst>
        </pc:spChg>
        <pc:spChg chg="mod">
          <ac:chgData name="Pooja HK" userId="3cc65448-31aa-46d7-ad90-6bac825c0ee2" providerId="ADAL" clId="{2A074B62-4FC5-440E-B518-E1596DD910E4}" dt="2024-04-12T05:08:24.781" v="146"/>
          <ac:spMkLst>
            <pc:docMk/>
            <pc:sldMk cId="2976329728" sldId="509"/>
            <ac:spMk id="31" creationId="{72891B5A-4D1D-A82B-BE55-93C886525848}"/>
          </ac:spMkLst>
        </pc:spChg>
        <pc:spChg chg="mod">
          <ac:chgData name="Pooja HK" userId="3cc65448-31aa-46d7-ad90-6bac825c0ee2" providerId="ADAL" clId="{2A074B62-4FC5-440E-B518-E1596DD910E4}" dt="2024-04-12T05:08:24.781" v="146"/>
          <ac:spMkLst>
            <pc:docMk/>
            <pc:sldMk cId="2976329728" sldId="509"/>
            <ac:spMk id="50" creationId="{8E2EEE80-4017-A708-34D8-2BC7A80C6D65}"/>
          </ac:spMkLst>
        </pc:spChg>
        <pc:spChg chg="mod">
          <ac:chgData name="Pooja HK" userId="3cc65448-31aa-46d7-ad90-6bac825c0ee2" providerId="ADAL" clId="{2A074B62-4FC5-440E-B518-E1596DD910E4}" dt="2024-04-12T05:08:24.781" v="146"/>
          <ac:spMkLst>
            <pc:docMk/>
            <pc:sldMk cId="2976329728" sldId="509"/>
            <ac:spMk id="51" creationId="{EBE37205-3C27-2EDA-8D1C-CF8DF9B9684B}"/>
          </ac:spMkLst>
        </pc:spChg>
        <pc:spChg chg="mod">
          <ac:chgData name="Pooja HK" userId="3cc65448-31aa-46d7-ad90-6bac825c0ee2" providerId="ADAL" clId="{2A074B62-4FC5-440E-B518-E1596DD910E4}" dt="2024-04-12T05:08:24.781" v="146"/>
          <ac:spMkLst>
            <pc:docMk/>
            <pc:sldMk cId="2976329728" sldId="509"/>
            <ac:spMk id="52" creationId="{424212EF-2B03-29EA-7DBF-9DD3949199BA}"/>
          </ac:spMkLst>
        </pc:spChg>
        <pc:spChg chg="mod">
          <ac:chgData name="Pooja HK" userId="3cc65448-31aa-46d7-ad90-6bac825c0ee2" providerId="ADAL" clId="{2A074B62-4FC5-440E-B518-E1596DD910E4}" dt="2024-04-12T05:08:24.781" v="146"/>
          <ac:spMkLst>
            <pc:docMk/>
            <pc:sldMk cId="2976329728" sldId="509"/>
            <ac:spMk id="53" creationId="{D3235460-C7B7-97BC-7593-544A79350498}"/>
          </ac:spMkLst>
        </pc:spChg>
        <pc:spChg chg="mod">
          <ac:chgData name="Pooja HK" userId="3cc65448-31aa-46d7-ad90-6bac825c0ee2" providerId="ADAL" clId="{2A074B62-4FC5-440E-B518-E1596DD910E4}" dt="2024-04-12T05:08:24.781" v="146"/>
          <ac:spMkLst>
            <pc:docMk/>
            <pc:sldMk cId="2976329728" sldId="509"/>
            <ac:spMk id="54" creationId="{D4DD6346-A814-8A01-984C-23CB8E53C2DA}"/>
          </ac:spMkLst>
        </pc:spChg>
        <pc:spChg chg="mod">
          <ac:chgData name="Pooja HK" userId="3cc65448-31aa-46d7-ad90-6bac825c0ee2" providerId="ADAL" clId="{2A074B62-4FC5-440E-B518-E1596DD910E4}" dt="2024-04-12T05:08:24.781" v="146"/>
          <ac:spMkLst>
            <pc:docMk/>
            <pc:sldMk cId="2976329728" sldId="509"/>
            <ac:spMk id="55" creationId="{55DB4744-B22E-FEA6-B02F-44898B10CC03}"/>
          </ac:spMkLst>
        </pc:spChg>
        <pc:spChg chg="mod">
          <ac:chgData name="Pooja HK" userId="3cc65448-31aa-46d7-ad90-6bac825c0ee2" providerId="ADAL" clId="{2A074B62-4FC5-440E-B518-E1596DD910E4}" dt="2024-04-12T05:08:24.781" v="146"/>
          <ac:spMkLst>
            <pc:docMk/>
            <pc:sldMk cId="2976329728" sldId="509"/>
            <ac:spMk id="56" creationId="{27F7F1BA-EA17-DFE2-3B27-120700002633}"/>
          </ac:spMkLst>
        </pc:spChg>
        <pc:spChg chg="mod">
          <ac:chgData name="Pooja HK" userId="3cc65448-31aa-46d7-ad90-6bac825c0ee2" providerId="ADAL" clId="{2A074B62-4FC5-440E-B518-E1596DD910E4}" dt="2024-04-12T05:08:24.781" v="146"/>
          <ac:spMkLst>
            <pc:docMk/>
            <pc:sldMk cId="2976329728" sldId="509"/>
            <ac:spMk id="57" creationId="{AD6CCC60-45C5-9408-9FC2-83AD30C14AD1}"/>
          </ac:spMkLst>
        </pc:spChg>
        <pc:spChg chg="mod">
          <ac:chgData name="Pooja HK" userId="3cc65448-31aa-46d7-ad90-6bac825c0ee2" providerId="ADAL" clId="{2A074B62-4FC5-440E-B518-E1596DD910E4}" dt="2024-04-12T05:08:24.781" v="146"/>
          <ac:spMkLst>
            <pc:docMk/>
            <pc:sldMk cId="2976329728" sldId="509"/>
            <ac:spMk id="58" creationId="{30E26606-6633-7D86-C4A0-44D297B46568}"/>
          </ac:spMkLst>
        </pc:spChg>
        <pc:spChg chg="mod">
          <ac:chgData name="Pooja HK" userId="3cc65448-31aa-46d7-ad90-6bac825c0ee2" providerId="ADAL" clId="{2A074B62-4FC5-440E-B518-E1596DD910E4}" dt="2024-04-12T05:08:24.781" v="146"/>
          <ac:spMkLst>
            <pc:docMk/>
            <pc:sldMk cId="2976329728" sldId="509"/>
            <ac:spMk id="59" creationId="{5BA94E1B-1E07-BFDC-17B1-A2F4F38A7F94}"/>
          </ac:spMkLst>
        </pc:spChg>
        <pc:spChg chg="mod">
          <ac:chgData name="Pooja HK" userId="3cc65448-31aa-46d7-ad90-6bac825c0ee2" providerId="ADAL" clId="{2A074B62-4FC5-440E-B518-E1596DD910E4}" dt="2024-04-12T05:08:24.781" v="146"/>
          <ac:spMkLst>
            <pc:docMk/>
            <pc:sldMk cId="2976329728" sldId="509"/>
            <ac:spMk id="60" creationId="{5CBBC912-5DF9-44B1-397C-793391D3BCE8}"/>
          </ac:spMkLst>
        </pc:spChg>
        <pc:spChg chg="mod">
          <ac:chgData name="Pooja HK" userId="3cc65448-31aa-46d7-ad90-6bac825c0ee2" providerId="ADAL" clId="{2A074B62-4FC5-440E-B518-E1596DD910E4}" dt="2024-04-12T05:08:24.781" v="146"/>
          <ac:spMkLst>
            <pc:docMk/>
            <pc:sldMk cId="2976329728" sldId="509"/>
            <ac:spMk id="61" creationId="{11C031BA-DF4D-67D5-E362-AD8A67C5C837}"/>
          </ac:spMkLst>
        </pc:spChg>
        <pc:spChg chg="mod">
          <ac:chgData name="Pooja HK" userId="3cc65448-31aa-46d7-ad90-6bac825c0ee2" providerId="ADAL" clId="{2A074B62-4FC5-440E-B518-E1596DD910E4}" dt="2024-04-12T05:08:24.781" v="146"/>
          <ac:spMkLst>
            <pc:docMk/>
            <pc:sldMk cId="2976329728" sldId="509"/>
            <ac:spMk id="62" creationId="{572AC9FE-0CF3-825F-9E2F-25498B50B97A}"/>
          </ac:spMkLst>
        </pc:spChg>
        <pc:spChg chg="mod">
          <ac:chgData name="Pooja HK" userId="3cc65448-31aa-46d7-ad90-6bac825c0ee2" providerId="ADAL" clId="{2A074B62-4FC5-440E-B518-E1596DD910E4}" dt="2024-04-12T05:08:24.781" v="146"/>
          <ac:spMkLst>
            <pc:docMk/>
            <pc:sldMk cId="2976329728" sldId="509"/>
            <ac:spMk id="63" creationId="{F86BCDAB-ADE7-DBBF-A14D-6DB8329EC318}"/>
          </ac:spMkLst>
        </pc:spChg>
        <pc:spChg chg="mod">
          <ac:chgData name="Pooja HK" userId="3cc65448-31aa-46d7-ad90-6bac825c0ee2" providerId="ADAL" clId="{2A074B62-4FC5-440E-B518-E1596DD910E4}" dt="2024-04-12T05:08:24.781" v="146"/>
          <ac:spMkLst>
            <pc:docMk/>
            <pc:sldMk cId="2976329728" sldId="509"/>
            <ac:spMk id="64" creationId="{6541AFC6-6C7E-7A6C-B25F-7465A0E29279}"/>
          </ac:spMkLst>
        </pc:spChg>
        <pc:spChg chg="mod">
          <ac:chgData name="Pooja HK" userId="3cc65448-31aa-46d7-ad90-6bac825c0ee2" providerId="ADAL" clId="{2A074B62-4FC5-440E-B518-E1596DD910E4}" dt="2024-04-12T05:08:24.781" v="146"/>
          <ac:spMkLst>
            <pc:docMk/>
            <pc:sldMk cId="2976329728" sldId="509"/>
            <ac:spMk id="65" creationId="{C9D4F6AF-44AB-4E40-6189-531C4E010A28}"/>
          </ac:spMkLst>
        </pc:spChg>
        <pc:spChg chg="mod">
          <ac:chgData name="Pooja HK" userId="3cc65448-31aa-46d7-ad90-6bac825c0ee2" providerId="ADAL" clId="{2A074B62-4FC5-440E-B518-E1596DD910E4}" dt="2024-04-12T05:08:24.781" v="146"/>
          <ac:spMkLst>
            <pc:docMk/>
            <pc:sldMk cId="2976329728" sldId="509"/>
            <ac:spMk id="66" creationId="{5DD2A0A1-183D-4B57-9F2C-BCE0F999F1C0}"/>
          </ac:spMkLst>
        </pc:spChg>
        <pc:spChg chg="mod">
          <ac:chgData name="Pooja HK" userId="3cc65448-31aa-46d7-ad90-6bac825c0ee2" providerId="ADAL" clId="{2A074B62-4FC5-440E-B518-E1596DD910E4}" dt="2024-04-12T05:08:24.781" v="146"/>
          <ac:spMkLst>
            <pc:docMk/>
            <pc:sldMk cId="2976329728" sldId="509"/>
            <ac:spMk id="67" creationId="{735ACF42-BB14-F4D7-C536-58B260A42D73}"/>
          </ac:spMkLst>
        </pc:spChg>
        <pc:spChg chg="mod">
          <ac:chgData name="Pooja HK" userId="3cc65448-31aa-46d7-ad90-6bac825c0ee2" providerId="ADAL" clId="{2A074B62-4FC5-440E-B518-E1596DD910E4}" dt="2024-04-12T05:08:24.781" v="146"/>
          <ac:spMkLst>
            <pc:docMk/>
            <pc:sldMk cId="2976329728" sldId="509"/>
            <ac:spMk id="68" creationId="{A98A1ED0-D067-0B13-889A-CAB6C4903F42}"/>
          </ac:spMkLst>
        </pc:spChg>
        <pc:spChg chg="mod">
          <ac:chgData name="Pooja HK" userId="3cc65448-31aa-46d7-ad90-6bac825c0ee2" providerId="ADAL" clId="{2A074B62-4FC5-440E-B518-E1596DD910E4}" dt="2024-04-12T05:08:24.781" v="146"/>
          <ac:spMkLst>
            <pc:docMk/>
            <pc:sldMk cId="2976329728" sldId="509"/>
            <ac:spMk id="69" creationId="{A8FB1622-7561-C352-A626-1D25F6806AA9}"/>
          </ac:spMkLst>
        </pc:spChg>
        <pc:spChg chg="mod">
          <ac:chgData name="Pooja HK" userId="3cc65448-31aa-46d7-ad90-6bac825c0ee2" providerId="ADAL" clId="{2A074B62-4FC5-440E-B518-E1596DD910E4}" dt="2024-04-12T05:08:24.781" v="146"/>
          <ac:spMkLst>
            <pc:docMk/>
            <pc:sldMk cId="2976329728" sldId="509"/>
            <ac:spMk id="70" creationId="{191929EA-B4A0-A5DE-18E4-851CF91E88D7}"/>
          </ac:spMkLst>
        </pc:spChg>
        <pc:spChg chg="mod">
          <ac:chgData name="Pooja HK" userId="3cc65448-31aa-46d7-ad90-6bac825c0ee2" providerId="ADAL" clId="{2A074B62-4FC5-440E-B518-E1596DD910E4}" dt="2024-04-12T05:08:24.781" v="146"/>
          <ac:spMkLst>
            <pc:docMk/>
            <pc:sldMk cId="2976329728" sldId="509"/>
            <ac:spMk id="71" creationId="{07FA0C9F-C58E-B48C-CC3A-26F1038E6AEA}"/>
          </ac:spMkLst>
        </pc:spChg>
        <pc:spChg chg="mod">
          <ac:chgData name="Pooja HK" userId="3cc65448-31aa-46d7-ad90-6bac825c0ee2" providerId="ADAL" clId="{2A074B62-4FC5-440E-B518-E1596DD910E4}" dt="2024-04-12T05:08:24.781" v="146"/>
          <ac:spMkLst>
            <pc:docMk/>
            <pc:sldMk cId="2976329728" sldId="509"/>
            <ac:spMk id="72" creationId="{DFB296EE-12A7-791D-5F2C-9A50AF610BA8}"/>
          </ac:spMkLst>
        </pc:spChg>
        <pc:spChg chg="mod">
          <ac:chgData name="Pooja HK" userId="3cc65448-31aa-46d7-ad90-6bac825c0ee2" providerId="ADAL" clId="{2A074B62-4FC5-440E-B518-E1596DD910E4}" dt="2024-04-12T05:08:24.781" v="146"/>
          <ac:spMkLst>
            <pc:docMk/>
            <pc:sldMk cId="2976329728" sldId="509"/>
            <ac:spMk id="73" creationId="{C70EC1CE-F501-41A9-BDEC-89D9B0A058A7}"/>
          </ac:spMkLst>
        </pc:spChg>
        <pc:spChg chg="mod">
          <ac:chgData name="Pooja HK" userId="3cc65448-31aa-46d7-ad90-6bac825c0ee2" providerId="ADAL" clId="{2A074B62-4FC5-440E-B518-E1596DD910E4}" dt="2024-04-12T05:08:24.781" v="146"/>
          <ac:spMkLst>
            <pc:docMk/>
            <pc:sldMk cId="2976329728" sldId="509"/>
            <ac:spMk id="74" creationId="{B3EE2044-94EE-159F-6C20-D375DAECC52B}"/>
          </ac:spMkLst>
        </pc:spChg>
        <pc:spChg chg="mod">
          <ac:chgData name="Pooja HK" userId="3cc65448-31aa-46d7-ad90-6bac825c0ee2" providerId="ADAL" clId="{2A074B62-4FC5-440E-B518-E1596DD910E4}" dt="2024-04-12T05:08:24.781" v="146"/>
          <ac:spMkLst>
            <pc:docMk/>
            <pc:sldMk cId="2976329728" sldId="509"/>
            <ac:spMk id="75" creationId="{A1359A13-8791-30DC-5FB9-1BCAF368DC7A}"/>
          </ac:spMkLst>
        </pc:spChg>
        <pc:spChg chg="mod">
          <ac:chgData name="Pooja HK" userId="3cc65448-31aa-46d7-ad90-6bac825c0ee2" providerId="ADAL" clId="{2A074B62-4FC5-440E-B518-E1596DD910E4}" dt="2024-04-12T05:08:24.781" v="146"/>
          <ac:spMkLst>
            <pc:docMk/>
            <pc:sldMk cId="2976329728" sldId="509"/>
            <ac:spMk id="76" creationId="{8B2DB905-0036-1E6F-2CD5-63CF7E204CA4}"/>
          </ac:spMkLst>
        </pc:spChg>
        <pc:spChg chg="mod">
          <ac:chgData name="Pooja HK" userId="3cc65448-31aa-46d7-ad90-6bac825c0ee2" providerId="ADAL" clId="{2A074B62-4FC5-440E-B518-E1596DD910E4}" dt="2024-04-12T05:08:24.781" v="146"/>
          <ac:spMkLst>
            <pc:docMk/>
            <pc:sldMk cId="2976329728" sldId="509"/>
            <ac:spMk id="77" creationId="{749BEA16-52F0-749B-45FC-3C240F760B73}"/>
          </ac:spMkLst>
        </pc:spChg>
        <pc:spChg chg="mod">
          <ac:chgData name="Pooja HK" userId="3cc65448-31aa-46d7-ad90-6bac825c0ee2" providerId="ADAL" clId="{2A074B62-4FC5-440E-B518-E1596DD910E4}" dt="2024-04-12T05:08:24.781" v="146"/>
          <ac:spMkLst>
            <pc:docMk/>
            <pc:sldMk cId="2976329728" sldId="509"/>
            <ac:spMk id="78" creationId="{9CE05930-F5D9-03EB-98DA-A079DB98FBB6}"/>
          </ac:spMkLst>
        </pc:spChg>
        <pc:spChg chg="mod">
          <ac:chgData name="Pooja HK" userId="3cc65448-31aa-46d7-ad90-6bac825c0ee2" providerId="ADAL" clId="{2A074B62-4FC5-440E-B518-E1596DD910E4}" dt="2024-04-12T05:08:24.781" v="146"/>
          <ac:spMkLst>
            <pc:docMk/>
            <pc:sldMk cId="2976329728" sldId="509"/>
            <ac:spMk id="79" creationId="{47F4D2E1-80C2-F65C-FB65-098A24F27D5E}"/>
          </ac:spMkLst>
        </pc:spChg>
        <pc:spChg chg="mod">
          <ac:chgData name="Pooja HK" userId="3cc65448-31aa-46d7-ad90-6bac825c0ee2" providerId="ADAL" clId="{2A074B62-4FC5-440E-B518-E1596DD910E4}" dt="2024-04-12T05:08:24.781" v="146"/>
          <ac:spMkLst>
            <pc:docMk/>
            <pc:sldMk cId="2976329728" sldId="509"/>
            <ac:spMk id="80" creationId="{4B93C9F3-9E61-E384-2E0C-77FC78C77C69}"/>
          </ac:spMkLst>
        </pc:spChg>
        <pc:spChg chg="mod">
          <ac:chgData name="Pooja HK" userId="3cc65448-31aa-46d7-ad90-6bac825c0ee2" providerId="ADAL" clId="{2A074B62-4FC5-440E-B518-E1596DD910E4}" dt="2024-04-12T05:08:24.781" v="146"/>
          <ac:spMkLst>
            <pc:docMk/>
            <pc:sldMk cId="2976329728" sldId="509"/>
            <ac:spMk id="81" creationId="{369C1024-CAD5-8BAE-4C3E-FE7845145D98}"/>
          </ac:spMkLst>
        </pc:spChg>
        <pc:spChg chg="mod">
          <ac:chgData name="Pooja HK" userId="3cc65448-31aa-46d7-ad90-6bac825c0ee2" providerId="ADAL" clId="{2A074B62-4FC5-440E-B518-E1596DD910E4}" dt="2024-04-12T05:08:24.781" v="146"/>
          <ac:spMkLst>
            <pc:docMk/>
            <pc:sldMk cId="2976329728" sldId="509"/>
            <ac:spMk id="82" creationId="{7381AE2E-DBCC-52A3-FBC0-1A7184DBDAD8}"/>
          </ac:spMkLst>
        </pc:spChg>
        <pc:spChg chg="mod">
          <ac:chgData name="Pooja HK" userId="3cc65448-31aa-46d7-ad90-6bac825c0ee2" providerId="ADAL" clId="{2A074B62-4FC5-440E-B518-E1596DD910E4}" dt="2024-04-12T05:08:24.781" v="146"/>
          <ac:spMkLst>
            <pc:docMk/>
            <pc:sldMk cId="2976329728" sldId="509"/>
            <ac:spMk id="83" creationId="{13842120-780D-D16A-D303-E359055A7155}"/>
          </ac:spMkLst>
        </pc:spChg>
        <pc:spChg chg="mod">
          <ac:chgData name="Pooja HK" userId="3cc65448-31aa-46d7-ad90-6bac825c0ee2" providerId="ADAL" clId="{2A074B62-4FC5-440E-B518-E1596DD910E4}" dt="2024-04-12T05:08:24.781" v="146"/>
          <ac:spMkLst>
            <pc:docMk/>
            <pc:sldMk cId="2976329728" sldId="509"/>
            <ac:spMk id="84" creationId="{CE25B62A-31AD-5C14-0527-38CC1479CB56}"/>
          </ac:spMkLst>
        </pc:spChg>
        <pc:spChg chg="mod">
          <ac:chgData name="Pooja HK" userId="3cc65448-31aa-46d7-ad90-6bac825c0ee2" providerId="ADAL" clId="{2A074B62-4FC5-440E-B518-E1596DD910E4}" dt="2024-04-12T05:08:24.781" v="146"/>
          <ac:spMkLst>
            <pc:docMk/>
            <pc:sldMk cId="2976329728" sldId="509"/>
            <ac:spMk id="85" creationId="{48482A73-7460-2BB0-2E33-4A3B65E22A7A}"/>
          </ac:spMkLst>
        </pc:spChg>
        <pc:spChg chg="mod">
          <ac:chgData name="Pooja HK" userId="3cc65448-31aa-46d7-ad90-6bac825c0ee2" providerId="ADAL" clId="{2A074B62-4FC5-440E-B518-E1596DD910E4}" dt="2024-04-12T05:08:24.781" v="146"/>
          <ac:spMkLst>
            <pc:docMk/>
            <pc:sldMk cId="2976329728" sldId="509"/>
            <ac:spMk id="86" creationId="{F9F2535E-5C07-0CDA-5872-D0CF74A5ACF7}"/>
          </ac:spMkLst>
        </pc:spChg>
        <pc:spChg chg="mod">
          <ac:chgData name="Pooja HK" userId="3cc65448-31aa-46d7-ad90-6bac825c0ee2" providerId="ADAL" clId="{2A074B62-4FC5-440E-B518-E1596DD910E4}" dt="2024-04-12T05:08:24.781" v="146"/>
          <ac:spMkLst>
            <pc:docMk/>
            <pc:sldMk cId="2976329728" sldId="509"/>
            <ac:spMk id="87" creationId="{BB50B292-ECCA-ABAF-F273-410C55691568}"/>
          </ac:spMkLst>
        </pc:spChg>
        <pc:spChg chg="mod">
          <ac:chgData name="Pooja HK" userId="3cc65448-31aa-46d7-ad90-6bac825c0ee2" providerId="ADAL" clId="{2A074B62-4FC5-440E-B518-E1596DD910E4}" dt="2024-04-12T05:08:24.781" v="146"/>
          <ac:spMkLst>
            <pc:docMk/>
            <pc:sldMk cId="2976329728" sldId="509"/>
            <ac:spMk id="88" creationId="{E11C5B3D-D838-4120-4A2D-85130839E49B}"/>
          </ac:spMkLst>
        </pc:spChg>
        <pc:spChg chg="mod">
          <ac:chgData name="Pooja HK" userId="3cc65448-31aa-46d7-ad90-6bac825c0ee2" providerId="ADAL" clId="{2A074B62-4FC5-440E-B518-E1596DD910E4}" dt="2024-04-12T05:08:24.781" v="146"/>
          <ac:spMkLst>
            <pc:docMk/>
            <pc:sldMk cId="2976329728" sldId="509"/>
            <ac:spMk id="89" creationId="{13BCD58B-46D4-7742-0BEC-9D07264B9FD0}"/>
          </ac:spMkLst>
        </pc:spChg>
        <pc:spChg chg="mod">
          <ac:chgData name="Pooja HK" userId="3cc65448-31aa-46d7-ad90-6bac825c0ee2" providerId="ADAL" clId="{2A074B62-4FC5-440E-B518-E1596DD910E4}" dt="2024-04-12T05:08:24.781" v="146"/>
          <ac:spMkLst>
            <pc:docMk/>
            <pc:sldMk cId="2976329728" sldId="509"/>
            <ac:spMk id="90" creationId="{2E2B9682-DEE6-03FF-AE8B-B51758803A3B}"/>
          </ac:spMkLst>
        </pc:spChg>
        <pc:spChg chg="mod">
          <ac:chgData name="Pooja HK" userId="3cc65448-31aa-46d7-ad90-6bac825c0ee2" providerId="ADAL" clId="{2A074B62-4FC5-440E-B518-E1596DD910E4}" dt="2024-04-12T05:08:24.781" v="146"/>
          <ac:spMkLst>
            <pc:docMk/>
            <pc:sldMk cId="2976329728" sldId="509"/>
            <ac:spMk id="91" creationId="{58A9129A-2823-93E5-CFAC-DDCABDC09D44}"/>
          </ac:spMkLst>
        </pc:spChg>
        <pc:spChg chg="mod">
          <ac:chgData name="Pooja HK" userId="3cc65448-31aa-46d7-ad90-6bac825c0ee2" providerId="ADAL" clId="{2A074B62-4FC5-440E-B518-E1596DD910E4}" dt="2024-04-12T05:08:24.781" v="146"/>
          <ac:spMkLst>
            <pc:docMk/>
            <pc:sldMk cId="2976329728" sldId="509"/>
            <ac:spMk id="92" creationId="{501003DE-C45E-7446-300F-537982E141BC}"/>
          </ac:spMkLst>
        </pc:spChg>
        <pc:spChg chg="mod">
          <ac:chgData name="Pooja HK" userId="3cc65448-31aa-46d7-ad90-6bac825c0ee2" providerId="ADAL" clId="{2A074B62-4FC5-440E-B518-E1596DD910E4}" dt="2024-04-12T05:08:24.781" v="146"/>
          <ac:spMkLst>
            <pc:docMk/>
            <pc:sldMk cId="2976329728" sldId="509"/>
            <ac:spMk id="93" creationId="{2AB35946-641C-933F-DFE8-9D891D20FC4F}"/>
          </ac:spMkLst>
        </pc:spChg>
        <pc:spChg chg="mod">
          <ac:chgData name="Pooja HK" userId="3cc65448-31aa-46d7-ad90-6bac825c0ee2" providerId="ADAL" clId="{2A074B62-4FC5-440E-B518-E1596DD910E4}" dt="2024-04-12T05:08:24.781" v="146"/>
          <ac:spMkLst>
            <pc:docMk/>
            <pc:sldMk cId="2976329728" sldId="509"/>
            <ac:spMk id="94" creationId="{D9946CE8-5DEE-3D64-ECEA-0C46782F6B71}"/>
          </ac:spMkLst>
        </pc:spChg>
        <pc:spChg chg="mod">
          <ac:chgData name="Pooja HK" userId="3cc65448-31aa-46d7-ad90-6bac825c0ee2" providerId="ADAL" clId="{2A074B62-4FC5-440E-B518-E1596DD910E4}" dt="2024-04-12T05:08:24.781" v="146"/>
          <ac:spMkLst>
            <pc:docMk/>
            <pc:sldMk cId="2976329728" sldId="509"/>
            <ac:spMk id="95" creationId="{7C52CA96-80BF-1C84-8161-6C7D56209066}"/>
          </ac:spMkLst>
        </pc:spChg>
        <pc:spChg chg="mod">
          <ac:chgData name="Pooja HK" userId="3cc65448-31aa-46d7-ad90-6bac825c0ee2" providerId="ADAL" clId="{2A074B62-4FC5-440E-B518-E1596DD910E4}" dt="2024-04-12T05:08:24.781" v="146"/>
          <ac:spMkLst>
            <pc:docMk/>
            <pc:sldMk cId="2976329728" sldId="509"/>
            <ac:spMk id="96" creationId="{5540FF65-2424-22F2-2EB4-C59FFD863AB2}"/>
          </ac:spMkLst>
        </pc:spChg>
        <pc:spChg chg="mod">
          <ac:chgData name="Pooja HK" userId="3cc65448-31aa-46d7-ad90-6bac825c0ee2" providerId="ADAL" clId="{2A074B62-4FC5-440E-B518-E1596DD910E4}" dt="2024-04-12T05:08:24.781" v="146"/>
          <ac:spMkLst>
            <pc:docMk/>
            <pc:sldMk cId="2976329728" sldId="509"/>
            <ac:spMk id="97" creationId="{024AF048-0263-8638-807A-50E0AFEDC38C}"/>
          </ac:spMkLst>
        </pc:spChg>
        <pc:spChg chg="mod">
          <ac:chgData name="Pooja HK" userId="3cc65448-31aa-46d7-ad90-6bac825c0ee2" providerId="ADAL" clId="{2A074B62-4FC5-440E-B518-E1596DD910E4}" dt="2024-04-12T05:08:24.781" v="146"/>
          <ac:spMkLst>
            <pc:docMk/>
            <pc:sldMk cId="2976329728" sldId="509"/>
            <ac:spMk id="98" creationId="{A90F6AC9-C9CD-DC5C-0784-E1C3A87B0C20}"/>
          </ac:spMkLst>
        </pc:spChg>
        <pc:spChg chg="mod">
          <ac:chgData name="Pooja HK" userId="3cc65448-31aa-46d7-ad90-6bac825c0ee2" providerId="ADAL" clId="{2A074B62-4FC5-440E-B518-E1596DD910E4}" dt="2024-04-12T05:08:24.781" v="146"/>
          <ac:spMkLst>
            <pc:docMk/>
            <pc:sldMk cId="2976329728" sldId="509"/>
            <ac:spMk id="99" creationId="{01668799-21FC-9D84-96A7-37AF456C167F}"/>
          </ac:spMkLst>
        </pc:spChg>
        <pc:spChg chg="mod">
          <ac:chgData name="Pooja HK" userId="3cc65448-31aa-46d7-ad90-6bac825c0ee2" providerId="ADAL" clId="{2A074B62-4FC5-440E-B518-E1596DD910E4}" dt="2024-04-12T05:08:24.781" v="146"/>
          <ac:spMkLst>
            <pc:docMk/>
            <pc:sldMk cId="2976329728" sldId="509"/>
            <ac:spMk id="100" creationId="{6F5FDFA9-3A50-8270-3E30-FDD1807126E6}"/>
          </ac:spMkLst>
        </pc:spChg>
        <pc:spChg chg="mod">
          <ac:chgData name="Pooja HK" userId="3cc65448-31aa-46d7-ad90-6bac825c0ee2" providerId="ADAL" clId="{2A074B62-4FC5-440E-B518-E1596DD910E4}" dt="2024-04-12T05:08:24.781" v="146"/>
          <ac:spMkLst>
            <pc:docMk/>
            <pc:sldMk cId="2976329728" sldId="509"/>
            <ac:spMk id="101" creationId="{1A00EEEC-3A0B-8038-F413-3C522EDDBC10}"/>
          </ac:spMkLst>
        </pc:spChg>
        <pc:spChg chg="mod">
          <ac:chgData name="Pooja HK" userId="3cc65448-31aa-46d7-ad90-6bac825c0ee2" providerId="ADAL" clId="{2A074B62-4FC5-440E-B518-E1596DD910E4}" dt="2024-04-12T05:08:24.781" v="146"/>
          <ac:spMkLst>
            <pc:docMk/>
            <pc:sldMk cId="2976329728" sldId="509"/>
            <ac:spMk id="102" creationId="{3161F40C-087B-1226-D914-9879646314DC}"/>
          </ac:spMkLst>
        </pc:spChg>
        <pc:spChg chg="mod">
          <ac:chgData name="Pooja HK" userId="3cc65448-31aa-46d7-ad90-6bac825c0ee2" providerId="ADAL" clId="{2A074B62-4FC5-440E-B518-E1596DD910E4}" dt="2024-04-12T05:08:24.781" v="146"/>
          <ac:spMkLst>
            <pc:docMk/>
            <pc:sldMk cId="2976329728" sldId="509"/>
            <ac:spMk id="103" creationId="{8A4AF7DE-47C9-5A51-3EB2-13E5E512CD92}"/>
          </ac:spMkLst>
        </pc:spChg>
        <pc:spChg chg="mod">
          <ac:chgData name="Pooja HK" userId="3cc65448-31aa-46d7-ad90-6bac825c0ee2" providerId="ADAL" clId="{2A074B62-4FC5-440E-B518-E1596DD910E4}" dt="2024-04-12T05:08:24.781" v="146"/>
          <ac:spMkLst>
            <pc:docMk/>
            <pc:sldMk cId="2976329728" sldId="509"/>
            <ac:spMk id="104" creationId="{F51B0601-E169-0D9A-E484-840F5DA93F5B}"/>
          </ac:spMkLst>
        </pc:spChg>
        <pc:spChg chg="mod">
          <ac:chgData name="Pooja HK" userId="3cc65448-31aa-46d7-ad90-6bac825c0ee2" providerId="ADAL" clId="{2A074B62-4FC5-440E-B518-E1596DD910E4}" dt="2024-04-12T05:08:24.781" v="146"/>
          <ac:spMkLst>
            <pc:docMk/>
            <pc:sldMk cId="2976329728" sldId="509"/>
            <ac:spMk id="105" creationId="{8981C82C-D9DA-708D-1548-E24C10D6B9EB}"/>
          </ac:spMkLst>
        </pc:spChg>
        <pc:grpChg chg="add mod">
          <ac:chgData name="Pooja HK" userId="3cc65448-31aa-46d7-ad90-6bac825c0ee2" providerId="ADAL" clId="{2A074B62-4FC5-440E-B518-E1596DD910E4}" dt="2024-04-12T05:08:24.781" v="146"/>
          <ac:grpSpMkLst>
            <pc:docMk/>
            <pc:sldMk cId="2976329728" sldId="509"/>
            <ac:grpSpMk id="4" creationId="{A749C95B-62FA-AD3C-B548-79F3B4A3EC66}"/>
          </ac:grpSpMkLst>
        </pc:grpChg>
        <pc:grpChg chg="mod">
          <ac:chgData name="Pooja HK" userId="3cc65448-31aa-46d7-ad90-6bac825c0ee2" providerId="ADAL" clId="{2A074B62-4FC5-440E-B518-E1596DD910E4}" dt="2024-04-12T05:08:24.781" v="146"/>
          <ac:grpSpMkLst>
            <pc:docMk/>
            <pc:sldMk cId="2976329728" sldId="509"/>
            <ac:grpSpMk id="14" creationId="{A2736913-675F-F490-2270-25A054E6D78F}"/>
          </ac:grpSpMkLst>
        </pc:grpChg>
        <pc:grpChg chg="mod">
          <ac:chgData name="Pooja HK" userId="3cc65448-31aa-46d7-ad90-6bac825c0ee2" providerId="ADAL" clId="{2A074B62-4FC5-440E-B518-E1596DD910E4}" dt="2024-04-12T05:08:24.781" v="146"/>
          <ac:grpSpMkLst>
            <pc:docMk/>
            <pc:sldMk cId="2976329728" sldId="509"/>
            <ac:grpSpMk id="29" creationId="{07B2317E-5876-6755-0AD9-88F29F03E3E0}"/>
          </ac:grpSpMkLst>
        </pc:grpChg>
        <pc:grpChg chg="mod">
          <ac:chgData name="Pooja HK" userId="3cc65448-31aa-46d7-ad90-6bac825c0ee2" providerId="ADAL" clId="{2A074B62-4FC5-440E-B518-E1596DD910E4}" dt="2024-04-12T05:08:24.781" v="146"/>
          <ac:grpSpMkLst>
            <pc:docMk/>
            <pc:sldMk cId="2976329728" sldId="509"/>
            <ac:grpSpMk id="32" creationId="{E4E5CC03-75C6-81D9-14FE-BB68D90E8681}"/>
          </ac:grpSpMkLst>
        </pc:grpChg>
        <pc:grpChg chg="mod">
          <ac:chgData name="Pooja HK" userId="3cc65448-31aa-46d7-ad90-6bac825c0ee2" providerId="ADAL" clId="{2A074B62-4FC5-440E-B518-E1596DD910E4}" dt="2024-04-12T05:08:24.781" v="146"/>
          <ac:grpSpMkLst>
            <pc:docMk/>
            <pc:sldMk cId="2976329728" sldId="509"/>
            <ac:grpSpMk id="33" creationId="{539F72DE-AD2C-6BCA-F8C2-CA84CFC435B2}"/>
          </ac:grpSpMkLst>
        </pc:grpChg>
        <pc:grpChg chg="mod">
          <ac:chgData name="Pooja HK" userId="3cc65448-31aa-46d7-ad90-6bac825c0ee2" providerId="ADAL" clId="{2A074B62-4FC5-440E-B518-E1596DD910E4}" dt="2024-04-12T05:08:24.781" v="146"/>
          <ac:grpSpMkLst>
            <pc:docMk/>
            <pc:sldMk cId="2976329728" sldId="509"/>
            <ac:grpSpMk id="34" creationId="{1F26CB86-4B16-84A5-DD2A-BBB6661FAA4B}"/>
          </ac:grpSpMkLst>
        </pc:grpChg>
        <pc:grpChg chg="mod">
          <ac:chgData name="Pooja HK" userId="3cc65448-31aa-46d7-ad90-6bac825c0ee2" providerId="ADAL" clId="{2A074B62-4FC5-440E-B518-E1596DD910E4}" dt="2024-04-12T05:08:24.781" v="146"/>
          <ac:grpSpMkLst>
            <pc:docMk/>
            <pc:sldMk cId="2976329728" sldId="509"/>
            <ac:grpSpMk id="35" creationId="{959C322C-36E0-9740-E60D-C2BE73465BCD}"/>
          </ac:grpSpMkLst>
        </pc:grpChg>
        <pc:grpChg chg="mod">
          <ac:chgData name="Pooja HK" userId="3cc65448-31aa-46d7-ad90-6bac825c0ee2" providerId="ADAL" clId="{2A074B62-4FC5-440E-B518-E1596DD910E4}" dt="2024-04-12T05:08:24.781" v="146"/>
          <ac:grpSpMkLst>
            <pc:docMk/>
            <pc:sldMk cId="2976329728" sldId="509"/>
            <ac:grpSpMk id="36" creationId="{11651B67-4378-49F3-C10D-D7090D20F9DF}"/>
          </ac:grpSpMkLst>
        </pc:grpChg>
        <pc:grpChg chg="mod">
          <ac:chgData name="Pooja HK" userId="3cc65448-31aa-46d7-ad90-6bac825c0ee2" providerId="ADAL" clId="{2A074B62-4FC5-440E-B518-E1596DD910E4}" dt="2024-04-12T05:08:24.781" v="146"/>
          <ac:grpSpMkLst>
            <pc:docMk/>
            <pc:sldMk cId="2976329728" sldId="509"/>
            <ac:grpSpMk id="37" creationId="{C8B6413E-750D-4733-AD63-AF3FD7737BDF}"/>
          </ac:grpSpMkLst>
        </pc:grpChg>
        <pc:grpChg chg="mod">
          <ac:chgData name="Pooja HK" userId="3cc65448-31aa-46d7-ad90-6bac825c0ee2" providerId="ADAL" clId="{2A074B62-4FC5-440E-B518-E1596DD910E4}" dt="2024-04-12T05:08:24.781" v="146"/>
          <ac:grpSpMkLst>
            <pc:docMk/>
            <pc:sldMk cId="2976329728" sldId="509"/>
            <ac:grpSpMk id="38" creationId="{6E507F6C-4622-E757-7516-0E715AA09F20}"/>
          </ac:grpSpMkLst>
        </pc:grpChg>
        <pc:grpChg chg="mod">
          <ac:chgData name="Pooja HK" userId="3cc65448-31aa-46d7-ad90-6bac825c0ee2" providerId="ADAL" clId="{2A074B62-4FC5-440E-B518-E1596DD910E4}" dt="2024-04-12T05:08:24.781" v="146"/>
          <ac:grpSpMkLst>
            <pc:docMk/>
            <pc:sldMk cId="2976329728" sldId="509"/>
            <ac:grpSpMk id="39" creationId="{8B97AEED-B0EA-1740-E7B1-0EAA77E78B7E}"/>
          </ac:grpSpMkLst>
        </pc:grpChg>
        <pc:grpChg chg="mod">
          <ac:chgData name="Pooja HK" userId="3cc65448-31aa-46d7-ad90-6bac825c0ee2" providerId="ADAL" clId="{2A074B62-4FC5-440E-B518-E1596DD910E4}" dt="2024-04-12T05:08:24.781" v="146"/>
          <ac:grpSpMkLst>
            <pc:docMk/>
            <pc:sldMk cId="2976329728" sldId="509"/>
            <ac:grpSpMk id="40" creationId="{3357CCA8-3BC1-B351-ADEE-C7C95631C8EF}"/>
          </ac:grpSpMkLst>
        </pc:grpChg>
        <pc:grpChg chg="mod">
          <ac:chgData name="Pooja HK" userId="3cc65448-31aa-46d7-ad90-6bac825c0ee2" providerId="ADAL" clId="{2A074B62-4FC5-440E-B518-E1596DD910E4}" dt="2024-04-12T05:08:24.781" v="146"/>
          <ac:grpSpMkLst>
            <pc:docMk/>
            <pc:sldMk cId="2976329728" sldId="509"/>
            <ac:grpSpMk id="41" creationId="{4B400242-6F1D-F351-0DE6-23C2198EB745}"/>
          </ac:grpSpMkLst>
        </pc:grpChg>
        <pc:grpChg chg="mod">
          <ac:chgData name="Pooja HK" userId="3cc65448-31aa-46d7-ad90-6bac825c0ee2" providerId="ADAL" clId="{2A074B62-4FC5-440E-B518-E1596DD910E4}" dt="2024-04-12T05:08:24.781" v="146"/>
          <ac:grpSpMkLst>
            <pc:docMk/>
            <pc:sldMk cId="2976329728" sldId="509"/>
            <ac:grpSpMk id="42" creationId="{17A91E24-5343-9BB9-B84D-72FE7A832FE4}"/>
          </ac:grpSpMkLst>
        </pc:grpChg>
        <pc:grpChg chg="mod">
          <ac:chgData name="Pooja HK" userId="3cc65448-31aa-46d7-ad90-6bac825c0ee2" providerId="ADAL" clId="{2A074B62-4FC5-440E-B518-E1596DD910E4}" dt="2024-04-12T05:08:24.781" v="146"/>
          <ac:grpSpMkLst>
            <pc:docMk/>
            <pc:sldMk cId="2976329728" sldId="509"/>
            <ac:grpSpMk id="43" creationId="{0EFB8D0D-D437-5D50-E85B-7AF36366772F}"/>
          </ac:grpSpMkLst>
        </pc:grpChg>
        <pc:grpChg chg="mod">
          <ac:chgData name="Pooja HK" userId="3cc65448-31aa-46d7-ad90-6bac825c0ee2" providerId="ADAL" clId="{2A074B62-4FC5-440E-B518-E1596DD910E4}" dt="2024-04-12T05:08:24.781" v="146"/>
          <ac:grpSpMkLst>
            <pc:docMk/>
            <pc:sldMk cId="2976329728" sldId="509"/>
            <ac:grpSpMk id="44" creationId="{285B6485-9266-7F98-6767-D42A3A980BE8}"/>
          </ac:grpSpMkLst>
        </pc:grpChg>
        <pc:grpChg chg="mod">
          <ac:chgData name="Pooja HK" userId="3cc65448-31aa-46d7-ad90-6bac825c0ee2" providerId="ADAL" clId="{2A074B62-4FC5-440E-B518-E1596DD910E4}" dt="2024-04-12T05:08:24.781" v="146"/>
          <ac:grpSpMkLst>
            <pc:docMk/>
            <pc:sldMk cId="2976329728" sldId="509"/>
            <ac:grpSpMk id="45" creationId="{8C3E4B07-3F6F-7020-C5E8-FFD2EBF79D92}"/>
          </ac:grpSpMkLst>
        </pc:grpChg>
        <pc:grpChg chg="mod">
          <ac:chgData name="Pooja HK" userId="3cc65448-31aa-46d7-ad90-6bac825c0ee2" providerId="ADAL" clId="{2A074B62-4FC5-440E-B518-E1596DD910E4}" dt="2024-04-12T05:08:24.781" v="146"/>
          <ac:grpSpMkLst>
            <pc:docMk/>
            <pc:sldMk cId="2976329728" sldId="509"/>
            <ac:grpSpMk id="46" creationId="{8BC9CA4D-4466-85FE-BDC8-DBC0D2661D81}"/>
          </ac:grpSpMkLst>
        </pc:grpChg>
        <pc:grpChg chg="mod">
          <ac:chgData name="Pooja HK" userId="3cc65448-31aa-46d7-ad90-6bac825c0ee2" providerId="ADAL" clId="{2A074B62-4FC5-440E-B518-E1596DD910E4}" dt="2024-04-12T05:08:24.781" v="146"/>
          <ac:grpSpMkLst>
            <pc:docMk/>
            <pc:sldMk cId="2976329728" sldId="509"/>
            <ac:grpSpMk id="47" creationId="{12373782-614A-8791-F757-C42E61B7B2DB}"/>
          </ac:grpSpMkLst>
        </pc:grpChg>
        <pc:grpChg chg="mod">
          <ac:chgData name="Pooja HK" userId="3cc65448-31aa-46d7-ad90-6bac825c0ee2" providerId="ADAL" clId="{2A074B62-4FC5-440E-B518-E1596DD910E4}" dt="2024-04-12T05:08:24.781" v="146"/>
          <ac:grpSpMkLst>
            <pc:docMk/>
            <pc:sldMk cId="2976329728" sldId="509"/>
            <ac:grpSpMk id="48" creationId="{309CFFED-EAE2-0F96-BBCA-05E7BAB66C5A}"/>
          </ac:grpSpMkLst>
        </pc:grpChg>
        <pc:grpChg chg="mod">
          <ac:chgData name="Pooja HK" userId="3cc65448-31aa-46d7-ad90-6bac825c0ee2" providerId="ADAL" clId="{2A074B62-4FC5-440E-B518-E1596DD910E4}" dt="2024-04-12T05:08:24.781" v="146"/>
          <ac:grpSpMkLst>
            <pc:docMk/>
            <pc:sldMk cId="2976329728" sldId="509"/>
            <ac:grpSpMk id="49" creationId="{16481316-4D82-B7F8-09A7-0701044A002B}"/>
          </ac:grpSpMkLst>
        </pc:grpChg>
        <pc:picChg chg="del">
          <ac:chgData name="Pooja HK" userId="3cc65448-31aa-46d7-ad90-6bac825c0ee2" providerId="ADAL" clId="{2A074B62-4FC5-440E-B518-E1596DD910E4}" dt="2024-04-12T05:08:24.437" v="145" actId="478"/>
          <ac:picMkLst>
            <pc:docMk/>
            <pc:sldMk cId="2976329728" sldId="509"/>
            <ac:picMk id="6" creationId="{B6CCF4D1-3BD3-8FFC-0FB1-1BC09AE030A7}"/>
          </ac:picMkLst>
        </pc:picChg>
        <pc:picChg chg="del">
          <ac:chgData name="Pooja HK" userId="3cc65448-31aa-46d7-ad90-6bac825c0ee2" providerId="ADAL" clId="{2A074B62-4FC5-440E-B518-E1596DD910E4}" dt="2024-04-12T05:08:23.448" v="144" actId="478"/>
          <ac:picMkLst>
            <pc:docMk/>
            <pc:sldMk cId="2976329728" sldId="509"/>
            <ac:picMk id="9" creationId="{D9A99B7A-F6C5-EE35-88F0-CB14E089C55D}"/>
          </ac:picMkLst>
        </pc:picChg>
      </pc:sldChg>
      <pc:sldChg chg="delSp modSp del mod">
        <pc:chgData name="Pooja HK" userId="3cc65448-31aa-46d7-ad90-6bac825c0ee2" providerId="ADAL" clId="{2A074B62-4FC5-440E-B518-E1596DD910E4}" dt="2024-04-29T16:16:39.288" v="503" actId="47"/>
        <pc:sldMkLst>
          <pc:docMk/>
          <pc:sldMk cId="3359167374" sldId="511"/>
        </pc:sldMkLst>
        <pc:spChg chg="del">
          <ac:chgData name="Pooja HK" userId="3cc65448-31aa-46d7-ad90-6bac825c0ee2" providerId="ADAL" clId="{2A074B62-4FC5-440E-B518-E1596DD910E4}" dt="2024-04-12T13:13:55.012" v="150" actId="478"/>
          <ac:spMkLst>
            <pc:docMk/>
            <pc:sldMk cId="3359167374" sldId="511"/>
            <ac:spMk id="2" creationId="{CDF115F5-55A1-5AD2-70DA-09124E2A21FF}"/>
          </ac:spMkLst>
        </pc:spChg>
        <pc:picChg chg="mod">
          <ac:chgData name="Pooja HK" userId="3cc65448-31aa-46d7-ad90-6bac825c0ee2" providerId="ADAL" clId="{2A074B62-4FC5-440E-B518-E1596DD910E4}" dt="2024-04-12T13:14:02.565" v="157" actId="1036"/>
          <ac:picMkLst>
            <pc:docMk/>
            <pc:sldMk cId="3359167374" sldId="511"/>
            <ac:picMk id="6" creationId="{0ACBE0F2-2D4E-5F15-56AF-A2E4CD914DE0}"/>
          </ac:picMkLst>
        </pc:picChg>
      </pc:sldChg>
      <pc:sldChg chg="modCm">
        <pc:chgData name="Pooja HK" userId="3cc65448-31aa-46d7-ad90-6bac825c0ee2" providerId="ADAL" clId="{2A074B62-4FC5-440E-B518-E1596DD910E4}" dt="2024-04-29T15:51:22.505" v="381"/>
        <pc:sldMkLst>
          <pc:docMk/>
          <pc:sldMk cId="1627597914" sldId="512"/>
        </pc:sldMkLst>
        <pc:extLst>
          <p:ext xmlns:p="http://schemas.openxmlformats.org/presentationml/2006/main" uri="{D6D511B9-2390-475A-947B-AFAB55BFBCF1}">
            <pc226:cmChg xmlns:pc226="http://schemas.microsoft.com/office/powerpoint/2022/06/main/command" chg="">
              <pc226:chgData name="Pooja HK" userId="3cc65448-31aa-46d7-ad90-6bac825c0ee2" providerId="ADAL" clId="{2A074B62-4FC5-440E-B518-E1596DD910E4}" dt="2024-04-29T15:51:22.505" v="381"/>
              <pc2:cmMkLst xmlns:pc2="http://schemas.microsoft.com/office/powerpoint/2019/9/main/command">
                <pc:docMk/>
                <pc:sldMk cId="1627597914" sldId="512"/>
                <pc2:cmMk id="{644D47FA-3D63-4281-B378-82DB0E68A59F}"/>
              </pc2:cmMkLst>
              <pc226:cmRplyChg chg="add">
                <pc226:chgData name="Pooja HK" userId="3cc65448-31aa-46d7-ad90-6bac825c0ee2" providerId="ADAL" clId="{2A074B62-4FC5-440E-B518-E1596DD910E4}" dt="2024-04-29T15:51:22.505" v="381"/>
                <pc2:cmRplyMkLst xmlns:pc2="http://schemas.microsoft.com/office/powerpoint/2019/9/main/command">
                  <pc:docMk/>
                  <pc:sldMk cId="1627597914" sldId="512"/>
                  <pc2:cmMk id="{644D47FA-3D63-4281-B378-82DB0E68A59F}"/>
                  <pc2:cmRplyMk id="{54FDABFB-DED6-49BE-929A-86D1F108882F}"/>
                </pc2:cmRplyMkLst>
              </pc226:cmRplyChg>
            </pc226:cmChg>
          </p:ext>
        </pc:extLst>
      </pc:sldChg>
      <pc:sldChg chg="addSp delSp modSp mod">
        <pc:chgData name="Pooja HK" userId="3cc65448-31aa-46d7-ad90-6bac825c0ee2" providerId="ADAL" clId="{2A074B62-4FC5-440E-B518-E1596DD910E4}" dt="2024-04-29T17:34:10.493" v="673" actId="20577"/>
        <pc:sldMkLst>
          <pc:docMk/>
          <pc:sldMk cId="1974131807" sldId="513"/>
        </pc:sldMkLst>
        <pc:spChg chg="mod">
          <ac:chgData name="Pooja HK" userId="3cc65448-31aa-46d7-ad90-6bac825c0ee2" providerId="ADAL" clId="{2A074B62-4FC5-440E-B518-E1596DD910E4}" dt="2024-04-29T17:34:10.493" v="673" actId="20577"/>
          <ac:spMkLst>
            <pc:docMk/>
            <pc:sldMk cId="1974131807" sldId="513"/>
            <ac:spMk id="8" creationId="{9371F294-4E98-EFAA-CF9B-307B3C2A9D55}"/>
          </ac:spMkLst>
        </pc:spChg>
        <pc:spChg chg="mod">
          <ac:chgData name="Pooja HK" userId="3cc65448-31aa-46d7-ad90-6bac825c0ee2" providerId="ADAL" clId="{2A074B62-4FC5-440E-B518-E1596DD910E4}" dt="2024-04-12T05:06:51.623" v="121"/>
          <ac:spMkLst>
            <pc:docMk/>
            <pc:sldMk cId="1974131807" sldId="513"/>
            <ac:spMk id="10" creationId="{D4118223-ED60-32DE-C9AF-058DC1498467}"/>
          </ac:spMkLst>
        </pc:spChg>
        <pc:spChg chg="mod">
          <ac:chgData name="Pooja HK" userId="3cc65448-31aa-46d7-ad90-6bac825c0ee2" providerId="ADAL" clId="{2A074B62-4FC5-440E-B518-E1596DD910E4}" dt="2024-04-12T05:06:51.623" v="121"/>
          <ac:spMkLst>
            <pc:docMk/>
            <pc:sldMk cId="1974131807" sldId="513"/>
            <ac:spMk id="11" creationId="{6C8B40B4-A0B8-8023-8DA1-627DECBD9EE8}"/>
          </ac:spMkLst>
        </pc:spChg>
        <pc:spChg chg="mod">
          <ac:chgData name="Pooja HK" userId="3cc65448-31aa-46d7-ad90-6bac825c0ee2" providerId="ADAL" clId="{2A074B62-4FC5-440E-B518-E1596DD910E4}" dt="2024-04-12T05:06:51.623" v="121"/>
          <ac:spMkLst>
            <pc:docMk/>
            <pc:sldMk cId="1974131807" sldId="513"/>
            <ac:spMk id="12" creationId="{6511C93B-324C-93E0-149D-ED8FDD7231FA}"/>
          </ac:spMkLst>
        </pc:spChg>
        <pc:spChg chg="mod">
          <ac:chgData name="Pooja HK" userId="3cc65448-31aa-46d7-ad90-6bac825c0ee2" providerId="ADAL" clId="{2A074B62-4FC5-440E-B518-E1596DD910E4}" dt="2024-04-12T05:06:51.623" v="121"/>
          <ac:spMkLst>
            <pc:docMk/>
            <pc:sldMk cId="1974131807" sldId="513"/>
            <ac:spMk id="13" creationId="{96DD6EFF-8511-C072-217D-8293203A1568}"/>
          </ac:spMkLst>
        </pc:spChg>
        <pc:spChg chg="mod">
          <ac:chgData name="Pooja HK" userId="3cc65448-31aa-46d7-ad90-6bac825c0ee2" providerId="ADAL" clId="{2A074B62-4FC5-440E-B518-E1596DD910E4}" dt="2024-04-12T05:06:51.623" v="121"/>
          <ac:spMkLst>
            <pc:docMk/>
            <pc:sldMk cId="1974131807" sldId="513"/>
            <ac:spMk id="14" creationId="{A1DFF167-2942-8CB6-3099-3BDCB102D82F}"/>
          </ac:spMkLst>
        </pc:spChg>
        <pc:spChg chg="mod">
          <ac:chgData name="Pooja HK" userId="3cc65448-31aa-46d7-ad90-6bac825c0ee2" providerId="ADAL" clId="{2A074B62-4FC5-440E-B518-E1596DD910E4}" dt="2024-04-12T05:06:51.623" v="121"/>
          <ac:spMkLst>
            <pc:docMk/>
            <pc:sldMk cId="1974131807" sldId="513"/>
            <ac:spMk id="15" creationId="{4C413368-4C07-48D7-D567-59C1216F8AF2}"/>
          </ac:spMkLst>
        </pc:spChg>
        <pc:spChg chg="mod">
          <ac:chgData name="Pooja HK" userId="3cc65448-31aa-46d7-ad90-6bac825c0ee2" providerId="ADAL" clId="{2A074B62-4FC5-440E-B518-E1596DD910E4}" dt="2024-04-12T05:06:51.623" v="121"/>
          <ac:spMkLst>
            <pc:docMk/>
            <pc:sldMk cId="1974131807" sldId="513"/>
            <ac:spMk id="16" creationId="{064308DE-DFAD-2D09-6ED5-FFDAB8682906}"/>
          </ac:spMkLst>
        </pc:spChg>
        <pc:spChg chg="mod">
          <ac:chgData name="Pooja HK" userId="3cc65448-31aa-46d7-ad90-6bac825c0ee2" providerId="ADAL" clId="{2A074B62-4FC5-440E-B518-E1596DD910E4}" dt="2024-04-12T05:06:51.623" v="121"/>
          <ac:spMkLst>
            <pc:docMk/>
            <pc:sldMk cId="1974131807" sldId="513"/>
            <ac:spMk id="17" creationId="{1CA56A49-29B2-7008-A330-A924B41E8535}"/>
          </ac:spMkLst>
        </pc:spChg>
        <pc:spChg chg="mod">
          <ac:chgData name="Pooja HK" userId="3cc65448-31aa-46d7-ad90-6bac825c0ee2" providerId="ADAL" clId="{2A074B62-4FC5-440E-B518-E1596DD910E4}" dt="2024-04-12T05:06:51.623" v="121"/>
          <ac:spMkLst>
            <pc:docMk/>
            <pc:sldMk cId="1974131807" sldId="513"/>
            <ac:spMk id="20" creationId="{3CF74D20-AE78-1A82-CD72-932907CFBF17}"/>
          </ac:spMkLst>
        </pc:spChg>
        <pc:spChg chg="mod">
          <ac:chgData name="Pooja HK" userId="3cc65448-31aa-46d7-ad90-6bac825c0ee2" providerId="ADAL" clId="{2A074B62-4FC5-440E-B518-E1596DD910E4}" dt="2024-04-12T05:06:51.623" v="121"/>
          <ac:spMkLst>
            <pc:docMk/>
            <pc:sldMk cId="1974131807" sldId="513"/>
            <ac:spMk id="21" creationId="{FBE1693B-ED84-F0B9-0746-F3A9888CA7EF}"/>
          </ac:spMkLst>
        </pc:spChg>
        <pc:spChg chg="mod">
          <ac:chgData name="Pooja HK" userId="3cc65448-31aa-46d7-ad90-6bac825c0ee2" providerId="ADAL" clId="{2A074B62-4FC5-440E-B518-E1596DD910E4}" dt="2024-04-12T05:06:51.623" v="121"/>
          <ac:spMkLst>
            <pc:docMk/>
            <pc:sldMk cId="1974131807" sldId="513"/>
            <ac:spMk id="22" creationId="{2DD9C84D-E02C-08B9-6603-27E7F8A18C91}"/>
          </ac:spMkLst>
        </pc:spChg>
        <pc:spChg chg="mod">
          <ac:chgData name="Pooja HK" userId="3cc65448-31aa-46d7-ad90-6bac825c0ee2" providerId="ADAL" clId="{2A074B62-4FC5-440E-B518-E1596DD910E4}" dt="2024-04-12T05:06:51.623" v="121"/>
          <ac:spMkLst>
            <pc:docMk/>
            <pc:sldMk cId="1974131807" sldId="513"/>
            <ac:spMk id="23" creationId="{1AD81A51-2660-0B71-8BB4-9D322E57E342}"/>
          </ac:spMkLst>
        </pc:spChg>
        <pc:spChg chg="mod">
          <ac:chgData name="Pooja HK" userId="3cc65448-31aa-46d7-ad90-6bac825c0ee2" providerId="ADAL" clId="{2A074B62-4FC5-440E-B518-E1596DD910E4}" dt="2024-04-12T05:06:51.623" v="121"/>
          <ac:spMkLst>
            <pc:docMk/>
            <pc:sldMk cId="1974131807" sldId="513"/>
            <ac:spMk id="25" creationId="{243DADF9-5294-FAF8-3A0E-E988DFBC24C6}"/>
          </ac:spMkLst>
        </pc:spChg>
        <pc:spChg chg="mod">
          <ac:chgData name="Pooja HK" userId="3cc65448-31aa-46d7-ad90-6bac825c0ee2" providerId="ADAL" clId="{2A074B62-4FC5-440E-B518-E1596DD910E4}" dt="2024-04-12T05:06:51.623" v="121"/>
          <ac:spMkLst>
            <pc:docMk/>
            <pc:sldMk cId="1974131807" sldId="513"/>
            <ac:spMk id="26" creationId="{ECFB7C51-BB98-F36D-8CA1-19D5635D60F3}"/>
          </ac:spMkLst>
        </pc:spChg>
        <pc:spChg chg="mod">
          <ac:chgData name="Pooja HK" userId="3cc65448-31aa-46d7-ad90-6bac825c0ee2" providerId="ADAL" clId="{2A074B62-4FC5-440E-B518-E1596DD910E4}" dt="2024-04-12T05:06:51.623" v="121"/>
          <ac:spMkLst>
            <pc:docMk/>
            <pc:sldMk cId="1974131807" sldId="513"/>
            <ac:spMk id="27" creationId="{D251834D-5D46-35E1-38C8-B6CEE8EA9156}"/>
          </ac:spMkLst>
        </pc:spChg>
        <pc:spChg chg="mod">
          <ac:chgData name="Pooja HK" userId="3cc65448-31aa-46d7-ad90-6bac825c0ee2" providerId="ADAL" clId="{2A074B62-4FC5-440E-B518-E1596DD910E4}" dt="2024-04-12T05:06:51.623" v="121"/>
          <ac:spMkLst>
            <pc:docMk/>
            <pc:sldMk cId="1974131807" sldId="513"/>
            <ac:spMk id="28" creationId="{C77C5C7C-B218-A9A0-22FF-53C4E2B191A2}"/>
          </ac:spMkLst>
        </pc:spChg>
        <pc:spChg chg="mod">
          <ac:chgData name="Pooja HK" userId="3cc65448-31aa-46d7-ad90-6bac825c0ee2" providerId="ADAL" clId="{2A074B62-4FC5-440E-B518-E1596DD910E4}" dt="2024-04-12T05:06:51.623" v="121"/>
          <ac:spMkLst>
            <pc:docMk/>
            <pc:sldMk cId="1974131807" sldId="513"/>
            <ac:spMk id="38" creationId="{0A8E872C-30E4-D5A5-439F-83A9897E1C7A}"/>
          </ac:spMkLst>
        </pc:spChg>
        <pc:spChg chg="mod">
          <ac:chgData name="Pooja HK" userId="3cc65448-31aa-46d7-ad90-6bac825c0ee2" providerId="ADAL" clId="{2A074B62-4FC5-440E-B518-E1596DD910E4}" dt="2024-04-12T05:06:51.623" v="121"/>
          <ac:spMkLst>
            <pc:docMk/>
            <pc:sldMk cId="1974131807" sldId="513"/>
            <ac:spMk id="39" creationId="{DC5124A4-ABB0-C1D9-33A1-A6354B9B4239}"/>
          </ac:spMkLst>
        </pc:spChg>
        <pc:spChg chg="mod">
          <ac:chgData name="Pooja HK" userId="3cc65448-31aa-46d7-ad90-6bac825c0ee2" providerId="ADAL" clId="{2A074B62-4FC5-440E-B518-E1596DD910E4}" dt="2024-04-12T05:06:51.623" v="121"/>
          <ac:spMkLst>
            <pc:docMk/>
            <pc:sldMk cId="1974131807" sldId="513"/>
            <ac:spMk id="40" creationId="{0FA48954-59F8-8A44-9FD4-3E1DE4735E4B}"/>
          </ac:spMkLst>
        </pc:spChg>
        <pc:spChg chg="mod">
          <ac:chgData name="Pooja HK" userId="3cc65448-31aa-46d7-ad90-6bac825c0ee2" providerId="ADAL" clId="{2A074B62-4FC5-440E-B518-E1596DD910E4}" dt="2024-04-12T05:06:51.623" v="121"/>
          <ac:spMkLst>
            <pc:docMk/>
            <pc:sldMk cId="1974131807" sldId="513"/>
            <ac:spMk id="41" creationId="{6564CA7F-C039-008A-A6DB-11697C9A0001}"/>
          </ac:spMkLst>
        </pc:spChg>
        <pc:spChg chg="mod">
          <ac:chgData name="Pooja HK" userId="3cc65448-31aa-46d7-ad90-6bac825c0ee2" providerId="ADAL" clId="{2A074B62-4FC5-440E-B518-E1596DD910E4}" dt="2024-04-12T05:06:51.623" v="121"/>
          <ac:spMkLst>
            <pc:docMk/>
            <pc:sldMk cId="1974131807" sldId="513"/>
            <ac:spMk id="42" creationId="{115F1010-5523-7711-972B-5C37E05CEAD8}"/>
          </ac:spMkLst>
        </pc:spChg>
        <pc:spChg chg="mod">
          <ac:chgData name="Pooja HK" userId="3cc65448-31aa-46d7-ad90-6bac825c0ee2" providerId="ADAL" clId="{2A074B62-4FC5-440E-B518-E1596DD910E4}" dt="2024-04-12T05:06:51.623" v="121"/>
          <ac:spMkLst>
            <pc:docMk/>
            <pc:sldMk cId="1974131807" sldId="513"/>
            <ac:spMk id="43" creationId="{14441C25-E9C2-E571-BD02-BD35DC3E626D}"/>
          </ac:spMkLst>
        </pc:spChg>
        <pc:spChg chg="mod">
          <ac:chgData name="Pooja HK" userId="3cc65448-31aa-46d7-ad90-6bac825c0ee2" providerId="ADAL" clId="{2A074B62-4FC5-440E-B518-E1596DD910E4}" dt="2024-04-12T05:06:51.623" v="121"/>
          <ac:spMkLst>
            <pc:docMk/>
            <pc:sldMk cId="1974131807" sldId="513"/>
            <ac:spMk id="44" creationId="{93E22464-0A25-DF72-257C-21B104EF442A}"/>
          </ac:spMkLst>
        </pc:spChg>
        <pc:spChg chg="mod">
          <ac:chgData name="Pooja HK" userId="3cc65448-31aa-46d7-ad90-6bac825c0ee2" providerId="ADAL" clId="{2A074B62-4FC5-440E-B518-E1596DD910E4}" dt="2024-04-12T05:06:51.623" v="121"/>
          <ac:spMkLst>
            <pc:docMk/>
            <pc:sldMk cId="1974131807" sldId="513"/>
            <ac:spMk id="45" creationId="{F4ED546B-A18F-C76B-B01F-434B4E95C349}"/>
          </ac:spMkLst>
        </pc:spChg>
        <pc:spChg chg="mod">
          <ac:chgData name="Pooja HK" userId="3cc65448-31aa-46d7-ad90-6bac825c0ee2" providerId="ADAL" clId="{2A074B62-4FC5-440E-B518-E1596DD910E4}" dt="2024-04-12T05:06:51.623" v="121"/>
          <ac:spMkLst>
            <pc:docMk/>
            <pc:sldMk cId="1974131807" sldId="513"/>
            <ac:spMk id="46" creationId="{CA754236-5156-4C00-9D92-F63C067F31E4}"/>
          </ac:spMkLst>
        </pc:spChg>
        <pc:spChg chg="mod">
          <ac:chgData name="Pooja HK" userId="3cc65448-31aa-46d7-ad90-6bac825c0ee2" providerId="ADAL" clId="{2A074B62-4FC5-440E-B518-E1596DD910E4}" dt="2024-04-12T05:06:51.623" v="121"/>
          <ac:spMkLst>
            <pc:docMk/>
            <pc:sldMk cId="1974131807" sldId="513"/>
            <ac:spMk id="47" creationId="{2EA1414F-2556-9E0A-DA32-E2C0B7109329}"/>
          </ac:spMkLst>
        </pc:spChg>
        <pc:spChg chg="mod">
          <ac:chgData name="Pooja HK" userId="3cc65448-31aa-46d7-ad90-6bac825c0ee2" providerId="ADAL" clId="{2A074B62-4FC5-440E-B518-E1596DD910E4}" dt="2024-04-12T05:06:51.623" v="121"/>
          <ac:spMkLst>
            <pc:docMk/>
            <pc:sldMk cId="1974131807" sldId="513"/>
            <ac:spMk id="48" creationId="{9DA3BF46-551E-07DE-A5A4-1F6DB0ABAA31}"/>
          </ac:spMkLst>
        </pc:spChg>
        <pc:spChg chg="mod">
          <ac:chgData name="Pooja HK" userId="3cc65448-31aa-46d7-ad90-6bac825c0ee2" providerId="ADAL" clId="{2A074B62-4FC5-440E-B518-E1596DD910E4}" dt="2024-04-12T05:06:51.623" v="121"/>
          <ac:spMkLst>
            <pc:docMk/>
            <pc:sldMk cId="1974131807" sldId="513"/>
            <ac:spMk id="49" creationId="{01D98695-4372-3170-3686-78A76CC1C15D}"/>
          </ac:spMkLst>
        </pc:spChg>
        <pc:spChg chg="mod">
          <ac:chgData name="Pooja HK" userId="3cc65448-31aa-46d7-ad90-6bac825c0ee2" providerId="ADAL" clId="{2A074B62-4FC5-440E-B518-E1596DD910E4}" dt="2024-04-12T05:06:51.623" v="121"/>
          <ac:spMkLst>
            <pc:docMk/>
            <pc:sldMk cId="1974131807" sldId="513"/>
            <ac:spMk id="50" creationId="{821C7B15-B265-7258-B59E-A287E0C6B82C}"/>
          </ac:spMkLst>
        </pc:spChg>
        <pc:spChg chg="mod">
          <ac:chgData name="Pooja HK" userId="3cc65448-31aa-46d7-ad90-6bac825c0ee2" providerId="ADAL" clId="{2A074B62-4FC5-440E-B518-E1596DD910E4}" dt="2024-04-12T05:06:51.623" v="121"/>
          <ac:spMkLst>
            <pc:docMk/>
            <pc:sldMk cId="1974131807" sldId="513"/>
            <ac:spMk id="51" creationId="{008C7AD1-F6D8-9E57-B0F3-C3726F52D434}"/>
          </ac:spMkLst>
        </pc:spChg>
        <pc:spChg chg="mod">
          <ac:chgData name="Pooja HK" userId="3cc65448-31aa-46d7-ad90-6bac825c0ee2" providerId="ADAL" clId="{2A074B62-4FC5-440E-B518-E1596DD910E4}" dt="2024-04-12T05:06:51.623" v="121"/>
          <ac:spMkLst>
            <pc:docMk/>
            <pc:sldMk cId="1974131807" sldId="513"/>
            <ac:spMk id="52" creationId="{EB63A0DD-6485-C89A-356E-BE004DDDE041}"/>
          </ac:spMkLst>
        </pc:spChg>
        <pc:spChg chg="mod">
          <ac:chgData name="Pooja HK" userId="3cc65448-31aa-46d7-ad90-6bac825c0ee2" providerId="ADAL" clId="{2A074B62-4FC5-440E-B518-E1596DD910E4}" dt="2024-04-12T05:06:51.623" v="121"/>
          <ac:spMkLst>
            <pc:docMk/>
            <pc:sldMk cId="1974131807" sldId="513"/>
            <ac:spMk id="53" creationId="{B0A89377-DFCD-0BB8-A61B-BC03E368F2D2}"/>
          </ac:spMkLst>
        </pc:spChg>
        <pc:spChg chg="mod">
          <ac:chgData name="Pooja HK" userId="3cc65448-31aa-46d7-ad90-6bac825c0ee2" providerId="ADAL" clId="{2A074B62-4FC5-440E-B518-E1596DD910E4}" dt="2024-04-12T05:06:51.623" v="121"/>
          <ac:spMkLst>
            <pc:docMk/>
            <pc:sldMk cId="1974131807" sldId="513"/>
            <ac:spMk id="54" creationId="{FA163B57-8A25-FCB6-617C-5D9B08E90B85}"/>
          </ac:spMkLst>
        </pc:spChg>
        <pc:spChg chg="mod">
          <ac:chgData name="Pooja HK" userId="3cc65448-31aa-46d7-ad90-6bac825c0ee2" providerId="ADAL" clId="{2A074B62-4FC5-440E-B518-E1596DD910E4}" dt="2024-04-12T05:06:51.623" v="121"/>
          <ac:spMkLst>
            <pc:docMk/>
            <pc:sldMk cId="1974131807" sldId="513"/>
            <ac:spMk id="55" creationId="{C7CF285B-250C-B5DC-E93D-69245D196B46}"/>
          </ac:spMkLst>
        </pc:spChg>
        <pc:spChg chg="mod">
          <ac:chgData name="Pooja HK" userId="3cc65448-31aa-46d7-ad90-6bac825c0ee2" providerId="ADAL" clId="{2A074B62-4FC5-440E-B518-E1596DD910E4}" dt="2024-04-12T05:06:51.623" v="121"/>
          <ac:spMkLst>
            <pc:docMk/>
            <pc:sldMk cId="1974131807" sldId="513"/>
            <ac:spMk id="56" creationId="{D30844BD-C099-AF18-1E75-D6E61A8DD1B1}"/>
          </ac:spMkLst>
        </pc:spChg>
        <pc:spChg chg="mod">
          <ac:chgData name="Pooja HK" userId="3cc65448-31aa-46d7-ad90-6bac825c0ee2" providerId="ADAL" clId="{2A074B62-4FC5-440E-B518-E1596DD910E4}" dt="2024-04-12T05:06:51.623" v="121"/>
          <ac:spMkLst>
            <pc:docMk/>
            <pc:sldMk cId="1974131807" sldId="513"/>
            <ac:spMk id="59" creationId="{F5FA3A32-FF26-A010-C9B7-EF3915796EEC}"/>
          </ac:spMkLst>
        </pc:spChg>
        <pc:spChg chg="mod">
          <ac:chgData name="Pooja HK" userId="3cc65448-31aa-46d7-ad90-6bac825c0ee2" providerId="ADAL" clId="{2A074B62-4FC5-440E-B518-E1596DD910E4}" dt="2024-04-12T05:06:51.623" v="121"/>
          <ac:spMkLst>
            <pc:docMk/>
            <pc:sldMk cId="1974131807" sldId="513"/>
            <ac:spMk id="60" creationId="{C53913AD-CAB6-5E1E-4A8E-CAB14A0F60DF}"/>
          </ac:spMkLst>
        </pc:spChg>
        <pc:spChg chg="mod">
          <ac:chgData name="Pooja HK" userId="3cc65448-31aa-46d7-ad90-6bac825c0ee2" providerId="ADAL" clId="{2A074B62-4FC5-440E-B518-E1596DD910E4}" dt="2024-04-12T05:06:51.623" v="121"/>
          <ac:spMkLst>
            <pc:docMk/>
            <pc:sldMk cId="1974131807" sldId="513"/>
            <ac:spMk id="61" creationId="{0E1EDA06-39B1-8C7C-87F5-A17B5D6F1E8E}"/>
          </ac:spMkLst>
        </pc:spChg>
        <pc:spChg chg="mod">
          <ac:chgData name="Pooja HK" userId="3cc65448-31aa-46d7-ad90-6bac825c0ee2" providerId="ADAL" clId="{2A074B62-4FC5-440E-B518-E1596DD910E4}" dt="2024-04-12T05:06:51.623" v="121"/>
          <ac:spMkLst>
            <pc:docMk/>
            <pc:sldMk cId="1974131807" sldId="513"/>
            <ac:spMk id="62" creationId="{B7B84790-2636-92EE-BECA-2DCDB866F23B}"/>
          </ac:spMkLst>
        </pc:spChg>
        <pc:spChg chg="mod">
          <ac:chgData name="Pooja HK" userId="3cc65448-31aa-46d7-ad90-6bac825c0ee2" providerId="ADAL" clId="{2A074B62-4FC5-440E-B518-E1596DD910E4}" dt="2024-04-12T05:06:51.623" v="121"/>
          <ac:spMkLst>
            <pc:docMk/>
            <pc:sldMk cId="1974131807" sldId="513"/>
            <ac:spMk id="63" creationId="{217EC041-D4DD-312A-FF26-B01B427EFE0E}"/>
          </ac:spMkLst>
        </pc:spChg>
        <pc:spChg chg="mod">
          <ac:chgData name="Pooja HK" userId="3cc65448-31aa-46d7-ad90-6bac825c0ee2" providerId="ADAL" clId="{2A074B62-4FC5-440E-B518-E1596DD910E4}" dt="2024-04-12T05:06:51.623" v="121"/>
          <ac:spMkLst>
            <pc:docMk/>
            <pc:sldMk cId="1974131807" sldId="513"/>
            <ac:spMk id="64" creationId="{46134B84-7BB4-DA70-8A3C-A3D6F8DD8E0A}"/>
          </ac:spMkLst>
        </pc:spChg>
        <pc:spChg chg="mod">
          <ac:chgData name="Pooja HK" userId="3cc65448-31aa-46d7-ad90-6bac825c0ee2" providerId="ADAL" clId="{2A074B62-4FC5-440E-B518-E1596DD910E4}" dt="2024-04-12T05:06:51.623" v="121"/>
          <ac:spMkLst>
            <pc:docMk/>
            <pc:sldMk cId="1974131807" sldId="513"/>
            <ac:spMk id="65" creationId="{CAB1D2C5-CBB2-428A-D802-FAA1E46B6534}"/>
          </ac:spMkLst>
        </pc:spChg>
        <pc:spChg chg="mod">
          <ac:chgData name="Pooja HK" userId="3cc65448-31aa-46d7-ad90-6bac825c0ee2" providerId="ADAL" clId="{2A074B62-4FC5-440E-B518-E1596DD910E4}" dt="2024-04-12T05:06:51.623" v="121"/>
          <ac:spMkLst>
            <pc:docMk/>
            <pc:sldMk cId="1974131807" sldId="513"/>
            <ac:spMk id="66" creationId="{89CB1D99-2369-E8F1-1F94-287622BBDDC1}"/>
          </ac:spMkLst>
        </pc:spChg>
        <pc:spChg chg="mod">
          <ac:chgData name="Pooja HK" userId="3cc65448-31aa-46d7-ad90-6bac825c0ee2" providerId="ADAL" clId="{2A074B62-4FC5-440E-B518-E1596DD910E4}" dt="2024-04-12T05:06:51.623" v="121"/>
          <ac:spMkLst>
            <pc:docMk/>
            <pc:sldMk cId="1974131807" sldId="513"/>
            <ac:spMk id="67" creationId="{BA28E2B1-F83F-874F-E980-91C177D90E33}"/>
          </ac:spMkLst>
        </pc:spChg>
        <pc:spChg chg="mod">
          <ac:chgData name="Pooja HK" userId="3cc65448-31aa-46d7-ad90-6bac825c0ee2" providerId="ADAL" clId="{2A074B62-4FC5-440E-B518-E1596DD910E4}" dt="2024-04-12T05:06:51.623" v="121"/>
          <ac:spMkLst>
            <pc:docMk/>
            <pc:sldMk cId="1974131807" sldId="513"/>
            <ac:spMk id="70" creationId="{B3296A15-E1B6-BFD8-8CA3-1A43E164C133}"/>
          </ac:spMkLst>
        </pc:spChg>
        <pc:spChg chg="mod">
          <ac:chgData name="Pooja HK" userId="3cc65448-31aa-46d7-ad90-6bac825c0ee2" providerId="ADAL" clId="{2A074B62-4FC5-440E-B518-E1596DD910E4}" dt="2024-04-12T05:06:51.623" v="121"/>
          <ac:spMkLst>
            <pc:docMk/>
            <pc:sldMk cId="1974131807" sldId="513"/>
            <ac:spMk id="71" creationId="{FA80A5D2-32BB-26A2-DDB3-D11A1C32449E}"/>
          </ac:spMkLst>
        </pc:spChg>
        <pc:spChg chg="mod">
          <ac:chgData name="Pooja HK" userId="3cc65448-31aa-46d7-ad90-6bac825c0ee2" providerId="ADAL" clId="{2A074B62-4FC5-440E-B518-E1596DD910E4}" dt="2024-04-12T05:06:51.623" v="121"/>
          <ac:spMkLst>
            <pc:docMk/>
            <pc:sldMk cId="1974131807" sldId="513"/>
            <ac:spMk id="72" creationId="{71BCF929-CDD9-D0AA-C2D4-8EBFB7DE7D8E}"/>
          </ac:spMkLst>
        </pc:spChg>
        <pc:spChg chg="mod">
          <ac:chgData name="Pooja HK" userId="3cc65448-31aa-46d7-ad90-6bac825c0ee2" providerId="ADAL" clId="{2A074B62-4FC5-440E-B518-E1596DD910E4}" dt="2024-04-12T05:06:51.623" v="121"/>
          <ac:spMkLst>
            <pc:docMk/>
            <pc:sldMk cId="1974131807" sldId="513"/>
            <ac:spMk id="73" creationId="{4B32EE01-6698-A9D4-7ABA-CB7A088A9405}"/>
          </ac:spMkLst>
        </pc:spChg>
        <pc:spChg chg="mod">
          <ac:chgData name="Pooja HK" userId="3cc65448-31aa-46d7-ad90-6bac825c0ee2" providerId="ADAL" clId="{2A074B62-4FC5-440E-B518-E1596DD910E4}" dt="2024-04-12T05:06:51.623" v="121"/>
          <ac:spMkLst>
            <pc:docMk/>
            <pc:sldMk cId="1974131807" sldId="513"/>
            <ac:spMk id="74" creationId="{43439F22-3F17-699A-FA7A-CDEF7983238C}"/>
          </ac:spMkLst>
        </pc:spChg>
        <pc:spChg chg="mod">
          <ac:chgData name="Pooja HK" userId="3cc65448-31aa-46d7-ad90-6bac825c0ee2" providerId="ADAL" clId="{2A074B62-4FC5-440E-B518-E1596DD910E4}" dt="2024-04-12T05:06:51.623" v="121"/>
          <ac:spMkLst>
            <pc:docMk/>
            <pc:sldMk cId="1974131807" sldId="513"/>
            <ac:spMk id="76" creationId="{BEEC9B22-534C-B220-C2DD-3C2189A01BFB}"/>
          </ac:spMkLst>
        </pc:spChg>
        <pc:spChg chg="mod">
          <ac:chgData name="Pooja HK" userId="3cc65448-31aa-46d7-ad90-6bac825c0ee2" providerId="ADAL" clId="{2A074B62-4FC5-440E-B518-E1596DD910E4}" dt="2024-04-12T05:06:51.623" v="121"/>
          <ac:spMkLst>
            <pc:docMk/>
            <pc:sldMk cId="1974131807" sldId="513"/>
            <ac:spMk id="77" creationId="{5CE9BC7B-19F4-ED88-84B8-DFC0B2D689FF}"/>
          </ac:spMkLst>
        </pc:spChg>
        <pc:grpChg chg="add mod">
          <ac:chgData name="Pooja HK" userId="3cc65448-31aa-46d7-ad90-6bac825c0ee2" providerId="ADAL" clId="{2A074B62-4FC5-440E-B518-E1596DD910E4}" dt="2024-04-12T05:06:51.623" v="121"/>
          <ac:grpSpMkLst>
            <pc:docMk/>
            <pc:sldMk cId="1974131807" sldId="513"/>
            <ac:grpSpMk id="4" creationId="{D4763A4E-AEB7-F3E3-84D4-32F580FFA715}"/>
          </ac:grpSpMkLst>
        </pc:grpChg>
        <pc:grpChg chg="mod">
          <ac:chgData name="Pooja HK" userId="3cc65448-31aa-46d7-ad90-6bac825c0ee2" providerId="ADAL" clId="{2A074B62-4FC5-440E-B518-E1596DD910E4}" dt="2024-04-12T05:06:51.623" v="121"/>
          <ac:grpSpMkLst>
            <pc:docMk/>
            <pc:sldMk cId="1974131807" sldId="513"/>
            <ac:grpSpMk id="18" creationId="{6CBED469-6F42-624E-6E7A-918EACEC6AC2}"/>
          </ac:grpSpMkLst>
        </pc:grpChg>
        <pc:grpChg chg="mod">
          <ac:chgData name="Pooja HK" userId="3cc65448-31aa-46d7-ad90-6bac825c0ee2" providerId="ADAL" clId="{2A074B62-4FC5-440E-B518-E1596DD910E4}" dt="2024-04-12T05:06:51.623" v="121"/>
          <ac:grpSpMkLst>
            <pc:docMk/>
            <pc:sldMk cId="1974131807" sldId="513"/>
            <ac:grpSpMk id="19" creationId="{C3BB48E6-D99E-53D2-A8FD-1B05025CF9A2}"/>
          </ac:grpSpMkLst>
        </pc:grpChg>
        <pc:grpChg chg="mod">
          <ac:chgData name="Pooja HK" userId="3cc65448-31aa-46d7-ad90-6bac825c0ee2" providerId="ADAL" clId="{2A074B62-4FC5-440E-B518-E1596DD910E4}" dt="2024-04-12T05:06:51.623" v="121"/>
          <ac:grpSpMkLst>
            <pc:docMk/>
            <pc:sldMk cId="1974131807" sldId="513"/>
            <ac:grpSpMk id="29" creationId="{1082E083-D0C4-F0C5-9B2E-61FA8A1EAAAB}"/>
          </ac:grpSpMkLst>
        </pc:grpChg>
        <pc:grpChg chg="mod">
          <ac:chgData name="Pooja HK" userId="3cc65448-31aa-46d7-ad90-6bac825c0ee2" providerId="ADAL" clId="{2A074B62-4FC5-440E-B518-E1596DD910E4}" dt="2024-04-12T05:06:51.623" v="121"/>
          <ac:grpSpMkLst>
            <pc:docMk/>
            <pc:sldMk cId="1974131807" sldId="513"/>
            <ac:grpSpMk id="30" creationId="{73588F9E-23C0-1168-3EBA-E9E0ED4EA1CB}"/>
          </ac:grpSpMkLst>
        </pc:grpChg>
        <pc:grpChg chg="mod">
          <ac:chgData name="Pooja HK" userId="3cc65448-31aa-46d7-ad90-6bac825c0ee2" providerId="ADAL" clId="{2A074B62-4FC5-440E-B518-E1596DD910E4}" dt="2024-04-12T05:06:51.623" v="121"/>
          <ac:grpSpMkLst>
            <pc:docMk/>
            <pc:sldMk cId="1974131807" sldId="513"/>
            <ac:grpSpMk id="31" creationId="{7CCCC971-5A57-57A1-185A-9B4DC8EE8F71}"/>
          </ac:grpSpMkLst>
        </pc:grpChg>
        <pc:grpChg chg="mod">
          <ac:chgData name="Pooja HK" userId="3cc65448-31aa-46d7-ad90-6bac825c0ee2" providerId="ADAL" clId="{2A074B62-4FC5-440E-B518-E1596DD910E4}" dt="2024-04-12T05:06:51.623" v="121"/>
          <ac:grpSpMkLst>
            <pc:docMk/>
            <pc:sldMk cId="1974131807" sldId="513"/>
            <ac:grpSpMk id="32" creationId="{6EE44075-D0D8-38A6-C940-CEF873D04A3D}"/>
          </ac:grpSpMkLst>
        </pc:grpChg>
        <pc:grpChg chg="mod">
          <ac:chgData name="Pooja HK" userId="3cc65448-31aa-46d7-ad90-6bac825c0ee2" providerId="ADAL" clId="{2A074B62-4FC5-440E-B518-E1596DD910E4}" dt="2024-04-12T05:06:51.623" v="121"/>
          <ac:grpSpMkLst>
            <pc:docMk/>
            <pc:sldMk cId="1974131807" sldId="513"/>
            <ac:grpSpMk id="33" creationId="{6B4A68FA-6543-9E8F-1046-1C0DF8D86836}"/>
          </ac:grpSpMkLst>
        </pc:grpChg>
        <pc:grpChg chg="mod">
          <ac:chgData name="Pooja HK" userId="3cc65448-31aa-46d7-ad90-6bac825c0ee2" providerId="ADAL" clId="{2A074B62-4FC5-440E-B518-E1596DD910E4}" dt="2024-04-12T05:06:51.623" v="121"/>
          <ac:grpSpMkLst>
            <pc:docMk/>
            <pc:sldMk cId="1974131807" sldId="513"/>
            <ac:grpSpMk id="34" creationId="{790FFBBB-24E4-FDF6-0C73-FCE18A8C33FE}"/>
          </ac:grpSpMkLst>
        </pc:grpChg>
        <pc:grpChg chg="mod">
          <ac:chgData name="Pooja HK" userId="3cc65448-31aa-46d7-ad90-6bac825c0ee2" providerId="ADAL" clId="{2A074B62-4FC5-440E-B518-E1596DD910E4}" dt="2024-04-12T05:06:51.623" v="121"/>
          <ac:grpSpMkLst>
            <pc:docMk/>
            <pc:sldMk cId="1974131807" sldId="513"/>
            <ac:grpSpMk id="35" creationId="{8AD8FD91-2A9F-B969-8346-55D4E165A285}"/>
          </ac:grpSpMkLst>
        </pc:grpChg>
        <pc:grpChg chg="mod">
          <ac:chgData name="Pooja HK" userId="3cc65448-31aa-46d7-ad90-6bac825c0ee2" providerId="ADAL" clId="{2A074B62-4FC5-440E-B518-E1596DD910E4}" dt="2024-04-12T05:06:51.623" v="121"/>
          <ac:grpSpMkLst>
            <pc:docMk/>
            <pc:sldMk cId="1974131807" sldId="513"/>
            <ac:grpSpMk id="36" creationId="{387F5EBB-E34A-F6FF-4515-8792EB8931FE}"/>
          </ac:grpSpMkLst>
        </pc:grpChg>
        <pc:grpChg chg="mod">
          <ac:chgData name="Pooja HK" userId="3cc65448-31aa-46d7-ad90-6bac825c0ee2" providerId="ADAL" clId="{2A074B62-4FC5-440E-B518-E1596DD910E4}" dt="2024-04-12T05:06:51.623" v="121"/>
          <ac:grpSpMkLst>
            <pc:docMk/>
            <pc:sldMk cId="1974131807" sldId="513"/>
            <ac:grpSpMk id="37" creationId="{CD9987A5-A2B8-0917-F277-489D9D41D6E8}"/>
          </ac:grpSpMkLst>
        </pc:grpChg>
        <pc:grpChg chg="mod">
          <ac:chgData name="Pooja HK" userId="3cc65448-31aa-46d7-ad90-6bac825c0ee2" providerId="ADAL" clId="{2A074B62-4FC5-440E-B518-E1596DD910E4}" dt="2024-04-12T05:06:51.623" v="121"/>
          <ac:grpSpMkLst>
            <pc:docMk/>
            <pc:sldMk cId="1974131807" sldId="513"/>
            <ac:grpSpMk id="57" creationId="{D05408C8-C137-48F4-0CBE-A873C848F60A}"/>
          </ac:grpSpMkLst>
        </pc:grpChg>
        <pc:grpChg chg="mod">
          <ac:chgData name="Pooja HK" userId="3cc65448-31aa-46d7-ad90-6bac825c0ee2" providerId="ADAL" clId="{2A074B62-4FC5-440E-B518-E1596DD910E4}" dt="2024-04-12T05:06:51.623" v="121"/>
          <ac:grpSpMkLst>
            <pc:docMk/>
            <pc:sldMk cId="1974131807" sldId="513"/>
            <ac:grpSpMk id="58" creationId="{D2759515-7E03-3844-BC5F-BB3424DD7480}"/>
          </ac:grpSpMkLst>
        </pc:grpChg>
        <pc:grpChg chg="mod">
          <ac:chgData name="Pooja HK" userId="3cc65448-31aa-46d7-ad90-6bac825c0ee2" providerId="ADAL" clId="{2A074B62-4FC5-440E-B518-E1596DD910E4}" dt="2024-04-12T05:06:51.623" v="121"/>
          <ac:grpSpMkLst>
            <pc:docMk/>
            <pc:sldMk cId="1974131807" sldId="513"/>
            <ac:grpSpMk id="68" creationId="{CA2FA9D2-4245-B05C-7FEB-CBC5F27CAAEA}"/>
          </ac:grpSpMkLst>
        </pc:grpChg>
        <pc:grpChg chg="mod">
          <ac:chgData name="Pooja HK" userId="3cc65448-31aa-46d7-ad90-6bac825c0ee2" providerId="ADAL" clId="{2A074B62-4FC5-440E-B518-E1596DD910E4}" dt="2024-04-12T05:06:51.623" v="121"/>
          <ac:grpSpMkLst>
            <pc:docMk/>
            <pc:sldMk cId="1974131807" sldId="513"/>
            <ac:grpSpMk id="69" creationId="{4B36A8F0-1193-5B9F-AF42-29EC23EDE0F2}"/>
          </ac:grpSpMkLst>
        </pc:grpChg>
        <pc:grpChg chg="mod">
          <ac:chgData name="Pooja HK" userId="3cc65448-31aa-46d7-ad90-6bac825c0ee2" providerId="ADAL" clId="{2A074B62-4FC5-440E-B518-E1596DD910E4}" dt="2024-04-12T05:06:51.623" v="121"/>
          <ac:grpSpMkLst>
            <pc:docMk/>
            <pc:sldMk cId="1974131807" sldId="513"/>
            <ac:grpSpMk id="75" creationId="{66214890-CC2C-68A9-FB9A-752DC5F3C6BD}"/>
          </ac:grpSpMkLst>
        </pc:grpChg>
        <pc:picChg chg="del">
          <ac:chgData name="Pooja HK" userId="3cc65448-31aa-46d7-ad90-6bac825c0ee2" providerId="ADAL" clId="{2A074B62-4FC5-440E-B518-E1596DD910E4}" dt="2024-04-12T05:06:49.102" v="119" actId="478"/>
          <ac:picMkLst>
            <pc:docMk/>
            <pc:sldMk cId="1974131807" sldId="513"/>
            <ac:picMk id="2" creationId="{55D101D6-30AD-A009-AA92-EA7EC7717750}"/>
          </ac:picMkLst>
        </pc:picChg>
        <pc:picChg chg="del">
          <ac:chgData name="Pooja HK" userId="3cc65448-31aa-46d7-ad90-6bac825c0ee2" providerId="ADAL" clId="{2A074B62-4FC5-440E-B518-E1596DD910E4}" dt="2024-04-12T05:06:50.919" v="120" actId="478"/>
          <ac:picMkLst>
            <pc:docMk/>
            <pc:sldMk cId="1974131807" sldId="513"/>
            <ac:picMk id="6" creationId="{B6CCF4D1-3BD3-8FFC-0FB1-1BC09AE030A7}"/>
          </ac:picMkLst>
        </pc:picChg>
      </pc:sldChg>
      <pc:sldChg chg="addSp delSp modSp mod">
        <pc:chgData name="Pooja HK" userId="3cc65448-31aa-46d7-ad90-6bac825c0ee2" providerId="ADAL" clId="{2A074B62-4FC5-440E-B518-E1596DD910E4}" dt="2024-04-12T05:07:16.983" v="134" actId="1035"/>
        <pc:sldMkLst>
          <pc:docMk/>
          <pc:sldMk cId="285648481" sldId="514"/>
        </pc:sldMkLst>
        <pc:spChg chg="mod">
          <ac:chgData name="Pooja HK" userId="3cc65448-31aa-46d7-ad90-6bac825c0ee2" providerId="ADAL" clId="{2A074B62-4FC5-440E-B518-E1596DD910E4}" dt="2024-04-12T05:07:07.399" v="124"/>
          <ac:spMkLst>
            <pc:docMk/>
            <pc:sldMk cId="285648481" sldId="514"/>
            <ac:spMk id="10" creationId="{896F8F04-019B-7F1F-6490-A3E7C85D854D}"/>
          </ac:spMkLst>
        </pc:spChg>
        <pc:spChg chg="mod">
          <ac:chgData name="Pooja HK" userId="3cc65448-31aa-46d7-ad90-6bac825c0ee2" providerId="ADAL" clId="{2A074B62-4FC5-440E-B518-E1596DD910E4}" dt="2024-04-12T05:07:07.399" v="124"/>
          <ac:spMkLst>
            <pc:docMk/>
            <pc:sldMk cId="285648481" sldId="514"/>
            <ac:spMk id="11" creationId="{BAD1EC15-1604-7306-E351-C98253486B22}"/>
          </ac:spMkLst>
        </pc:spChg>
        <pc:spChg chg="mod">
          <ac:chgData name="Pooja HK" userId="3cc65448-31aa-46d7-ad90-6bac825c0ee2" providerId="ADAL" clId="{2A074B62-4FC5-440E-B518-E1596DD910E4}" dt="2024-04-12T05:07:07.399" v="124"/>
          <ac:spMkLst>
            <pc:docMk/>
            <pc:sldMk cId="285648481" sldId="514"/>
            <ac:spMk id="12" creationId="{B063A4DF-EBE8-FAC0-9C98-F7D093608657}"/>
          </ac:spMkLst>
        </pc:spChg>
        <pc:spChg chg="mod">
          <ac:chgData name="Pooja HK" userId="3cc65448-31aa-46d7-ad90-6bac825c0ee2" providerId="ADAL" clId="{2A074B62-4FC5-440E-B518-E1596DD910E4}" dt="2024-04-12T05:07:07.399" v="124"/>
          <ac:spMkLst>
            <pc:docMk/>
            <pc:sldMk cId="285648481" sldId="514"/>
            <ac:spMk id="13" creationId="{8EDE3DF4-F31C-5C0A-0C55-134BD7C91020}"/>
          </ac:spMkLst>
        </pc:spChg>
        <pc:spChg chg="mod">
          <ac:chgData name="Pooja HK" userId="3cc65448-31aa-46d7-ad90-6bac825c0ee2" providerId="ADAL" clId="{2A074B62-4FC5-440E-B518-E1596DD910E4}" dt="2024-04-12T05:07:07.399" v="124"/>
          <ac:spMkLst>
            <pc:docMk/>
            <pc:sldMk cId="285648481" sldId="514"/>
            <ac:spMk id="15" creationId="{5AA33305-D117-951A-12A6-A919F127DE55}"/>
          </ac:spMkLst>
        </pc:spChg>
        <pc:spChg chg="mod">
          <ac:chgData name="Pooja HK" userId="3cc65448-31aa-46d7-ad90-6bac825c0ee2" providerId="ADAL" clId="{2A074B62-4FC5-440E-B518-E1596DD910E4}" dt="2024-04-12T05:07:07.399" v="124"/>
          <ac:spMkLst>
            <pc:docMk/>
            <pc:sldMk cId="285648481" sldId="514"/>
            <ac:spMk id="16" creationId="{15E2F932-78F8-7BC0-12E4-5CF47815C7C3}"/>
          </ac:spMkLst>
        </pc:spChg>
        <pc:spChg chg="mod">
          <ac:chgData name="Pooja HK" userId="3cc65448-31aa-46d7-ad90-6bac825c0ee2" providerId="ADAL" clId="{2A074B62-4FC5-440E-B518-E1596DD910E4}" dt="2024-04-12T05:07:07.399" v="124"/>
          <ac:spMkLst>
            <pc:docMk/>
            <pc:sldMk cId="285648481" sldId="514"/>
            <ac:spMk id="17" creationId="{3864FF38-E1A1-3293-8195-453126FE1D64}"/>
          </ac:spMkLst>
        </pc:spChg>
        <pc:spChg chg="mod">
          <ac:chgData name="Pooja HK" userId="3cc65448-31aa-46d7-ad90-6bac825c0ee2" providerId="ADAL" clId="{2A074B62-4FC5-440E-B518-E1596DD910E4}" dt="2024-04-12T05:07:07.399" v="124"/>
          <ac:spMkLst>
            <pc:docMk/>
            <pc:sldMk cId="285648481" sldId="514"/>
            <ac:spMk id="18" creationId="{362D085B-9521-8A83-1754-49882E912F4F}"/>
          </ac:spMkLst>
        </pc:spChg>
        <pc:spChg chg="mod">
          <ac:chgData name="Pooja HK" userId="3cc65448-31aa-46d7-ad90-6bac825c0ee2" providerId="ADAL" clId="{2A074B62-4FC5-440E-B518-E1596DD910E4}" dt="2024-04-12T05:07:07.399" v="124"/>
          <ac:spMkLst>
            <pc:docMk/>
            <pc:sldMk cId="285648481" sldId="514"/>
            <ac:spMk id="19" creationId="{E934D257-912E-9522-2064-4CD3CDD2E595}"/>
          </ac:spMkLst>
        </pc:spChg>
        <pc:spChg chg="mod">
          <ac:chgData name="Pooja HK" userId="3cc65448-31aa-46d7-ad90-6bac825c0ee2" providerId="ADAL" clId="{2A074B62-4FC5-440E-B518-E1596DD910E4}" dt="2024-04-12T05:07:07.399" v="124"/>
          <ac:spMkLst>
            <pc:docMk/>
            <pc:sldMk cId="285648481" sldId="514"/>
            <ac:spMk id="20" creationId="{DCEC8FD0-51CE-4376-95BE-C588E8832E35}"/>
          </ac:spMkLst>
        </pc:spChg>
        <pc:spChg chg="mod">
          <ac:chgData name="Pooja HK" userId="3cc65448-31aa-46d7-ad90-6bac825c0ee2" providerId="ADAL" clId="{2A074B62-4FC5-440E-B518-E1596DD910E4}" dt="2024-04-12T05:07:07.399" v="124"/>
          <ac:spMkLst>
            <pc:docMk/>
            <pc:sldMk cId="285648481" sldId="514"/>
            <ac:spMk id="21" creationId="{45E66A7B-791E-2FF6-4578-E0735F716764}"/>
          </ac:spMkLst>
        </pc:spChg>
        <pc:spChg chg="mod">
          <ac:chgData name="Pooja HK" userId="3cc65448-31aa-46d7-ad90-6bac825c0ee2" providerId="ADAL" clId="{2A074B62-4FC5-440E-B518-E1596DD910E4}" dt="2024-04-12T05:07:07.399" v="124"/>
          <ac:spMkLst>
            <pc:docMk/>
            <pc:sldMk cId="285648481" sldId="514"/>
            <ac:spMk id="22" creationId="{B4AA47DC-D490-8B07-5BF6-8B41CB1EE544}"/>
          </ac:spMkLst>
        </pc:spChg>
        <pc:spChg chg="mod">
          <ac:chgData name="Pooja HK" userId="3cc65448-31aa-46d7-ad90-6bac825c0ee2" providerId="ADAL" clId="{2A074B62-4FC5-440E-B518-E1596DD910E4}" dt="2024-04-12T05:07:07.399" v="124"/>
          <ac:spMkLst>
            <pc:docMk/>
            <pc:sldMk cId="285648481" sldId="514"/>
            <ac:spMk id="23" creationId="{A3850AC8-D498-5BFA-B665-C25A1ADCB713}"/>
          </ac:spMkLst>
        </pc:spChg>
        <pc:spChg chg="mod">
          <ac:chgData name="Pooja HK" userId="3cc65448-31aa-46d7-ad90-6bac825c0ee2" providerId="ADAL" clId="{2A074B62-4FC5-440E-B518-E1596DD910E4}" dt="2024-04-12T05:07:07.399" v="124"/>
          <ac:spMkLst>
            <pc:docMk/>
            <pc:sldMk cId="285648481" sldId="514"/>
            <ac:spMk id="25" creationId="{EAFAD5D2-44A3-7CA7-BEDD-35E30996C521}"/>
          </ac:spMkLst>
        </pc:spChg>
        <pc:spChg chg="mod">
          <ac:chgData name="Pooja HK" userId="3cc65448-31aa-46d7-ad90-6bac825c0ee2" providerId="ADAL" clId="{2A074B62-4FC5-440E-B518-E1596DD910E4}" dt="2024-04-12T05:07:07.399" v="124"/>
          <ac:spMkLst>
            <pc:docMk/>
            <pc:sldMk cId="285648481" sldId="514"/>
            <ac:spMk id="26" creationId="{8AEECC45-008D-B3E6-44E1-D8169E52880C}"/>
          </ac:spMkLst>
        </pc:spChg>
        <pc:spChg chg="mod">
          <ac:chgData name="Pooja HK" userId="3cc65448-31aa-46d7-ad90-6bac825c0ee2" providerId="ADAL" clId="{2A074B62-4FC5-440E-B518-E1596DD910E4}" dt="2024-04-12T05:07:07.399" v="124"/>
          <ac:spMkLst>
            <pc:docMk/>
            <pc:sldMk cId="285648481" sldId="514"/>
            <ac:spMk id="27" creationId="{0B1CD498-8686-7457-AD72-517096D30B99}"/>
          </ac:spMkLst>
        </pc:spChg>
        <pc:spChg chg="mod">
          <ac:chgData name="Pooja HK" userId="3cc65448-31aa-46d7-ad90-6bac825c0ee2" providerId="ADAL" clId="{2A074B62-4FC5-440E-B518-E1596DD910E4}" dt="2024-04-12T05:07:07.399" v="124"/>
          <ac:spMkLst>
            <pc:docMk/>
            <pc:sldMk cId="285648481" sldId="514"/>
            <ac:spMk id="28" creationId="{D8D6E447-A44C-CD90-D082-D698B90195A9}"/>
          </ac:spMkLst>
        </pc:spChg>
        <pc:spChg chg="mod">
          <ac:chgData name="Pooja HK" userId="3cc65448-31aa-46d7-ad90-6bac825c0ee2" providerId="ADAL" clId="{2A074B62-4FC5-440E-B518-E1596DD910E4}" dt="2024-04-12T05:07:07.399" v="124"/>
          <ac:spMkLst>
            <pc:docMk/>
            <pc:sldMk cId="285648481" sldId="514"/>
            <ac:spMk id="30" creationId="{2A9527C4-FE9A-46A0-6ABD-82A8F1FFF83A}"/>
          </ac:spMkLst>
        </pc:spChg>
        <pc:spChg chg="mod">
          <ac:chgData name="Pooja HK" userId="3cc65448-31aa-46d7-ad90-6bac825c0ee2" providerId="ADAL" clId="{2A074B62-4FC5-440E-B518-E1596DD910E4}" dt="2024-04-12T05:07:07.399" v="124"/>
          <ac:spMkLst>
            <pc:docMk/>
            <pc:sldMk cId="285648481" sldId="514"/>
            <ac:spMk id="31" creationId="{6506933C-3BE4-2533-0984-D2476E5A7D19}"/>
          </ac:spMkLst>
        </pc:spChg>
        <pc:spChg chg="mod">
          <ac:chgData name="Pooja HK" userId="3cc65448-31aa-46d7-ad90-6bac825c0ee2" providerId="ADAL" clId="{2A074B62-4FC5-440E-B518-E1596DD910E4}" dt="2024-04-12T05:07:07.399" v="124"/>
          <ac:spMkLst>
            <pc:docMk/>
            <pc:sldMk cId="285648481" sldId="514"/>
            <ac:spMk id="50" creationId="{87252F20-FD7D-57E0-0F75-ED02A4CCE2C9}"/>
          </ac:spMkLst>
        </pc:spChg>
        <pc:spChg chg="mod">
          <ac:chgData name="Pooja HK" userId="3cc65448-31aa-46d7-ad90-6bac825c0ee2" providerId="ADAL" clId="{2A074B62-4FC5-440E-B518-E1596DD910E4}" dt="2024-04-12T05:07:07.399" v="124"/>
          <ac:spMkLst>
            <pc:docMk/>
            <pc:sldMk cId="285648481" sldId="514"/>
            <ac:spMk id="51" creationId="{33B854B6-7589-C7F0-8D43-AB97820D8099}"/>
          </ac:spMkLst>
        </pc:spChg>
        <pc:spChg chg="mod">
          <ac:chgData name="Pooja HK" userId="3cc65448-31aa-46d7-ad90-6bac825c0ee2" providerId="ADAL" clId="{2A074B62-4FC5-440E-B518-E1596DD910E4}" dt="2024-04-12T05:07:07.399" v="124"/>
          <ac:spMkLst>
            <pc:docMk/>
            <pc:sldMk cId="285648481" sldId="514"/>
            <ac:spMk id="52" creationId="{354F30CD-1D67-3B4D-435E-4AB50D4B459F}"/>
          </ac:spMkLst>
        </pc:spChg>
        <pc:spChg chg="mod">
          <ac:chgData name="Pooja HK" userId="3cc65448-31aa-46d7-ad90-6bac825c0ee2" providerId="ADAL" clId="{2A074B62-4FC5-440E-B518-E1596DD910E4}" dt="2024-04-12T05:07:07.399" v="124"/>
          <ac:spMkLst>
            <pc:docMk/>
            <pc:sldMk cId="285648481" sldId="514"/>
            <ac:spMk id="53" creationId="{D781D203-D457-21A6-7115-01A8A30B3525}"/>
          </ac:spMkLst>
        </pc:spChg>
        <pc:spChg chg="mod">
          <ac:chgData name="Pooja HK" userId="3cc65448-31aa-46d7-ad90-6bac825c0ee2" providerId="ADAL" clId="{2A074B62-4FC5-440E-B518-E1596DD910E4}" dt="2024-04-12T05:07:07.399" v="124"/>
          <ac:spMkLst>
            <pc:docMk/>
            <pc:sldMk cId="285648481" sldId="514"/>
            <ac:spMk id="54" creationId="{1C1F3E8F-97DE-306D-32E7-44482672F1BD}"/>
          </ac:spMkLst>
        </pc:spChg>
        <pc:spChg chg="mod">
          <ac:chgData name="Pooja HK" userId="3cc65448-31aa-46d7-ad90-6bac825c0ee2" providerId="ADAL" clId="{2A074B62-4FC5-440E-B518-E1596DD910E4}" dt="2024-04-12T05:07:07.399" v="124"/>
          <ac:spMkLst>
            <pc:docMk/>
            <pc:sldMk cId="285648481" sldId="514"/>
            <ac:spMk id="55" creationId="{93784802-3572-AAD1-79E7-DB92377A2FFB}"/>
          </ac:spMkLst>
        </pc:spChg>
        <pc:spChg chg="mod">
          <ac:chgData name="Pooja HK" userId="3cc65448-31aa-46d7-ad90-6bac825c0ee2" providerId="ADAL" clId="{2A074B62-4FC5-440E-B518-E1596DD910E4}" dt="2024-04-12T05:07:07.399" v="124"/>
          <ac:spMkLst>
            <pc:docMk/>
            <pc:sldMk cId="285648481" sldId="514"/>
            <ac:spMk id="56" creationId="{4FF54F16-6FC0-48F6-8EB1-B93921462B51}"/>
          </ac:spMkLst>
        </pc:spChg>
        <pc:spChg chg="mod">
          <ac:chgData name="Pooja HK" userId="3cc65448-31aa-46d7-ad90-6bac825c0ee2" providerId="ADAL" clId="{2A074B62-4FC5-440E-B518-E1596DD910E4}" dt="2024-04-12T05:07:07.399" v="124"/>
          <ac:spMkLst>
            <pc:docMk/>
            <pc:sldMk cId="285648481" sldId="514"/>
            <ac:spMk id="57" creationId="{AC107E05-56A8-1BF6-632D-3743D4E1203A}"/>
          </ac:spMkLst>
        </pc:spChg>
        <pc:spChg chg="mod">
          <ac:chgData name="Pooja HK" userId="3cc65448-31aa-46d7-ad90-6bac825c0ee2" providerId="ADAL" clId="{2A074B62-4FC5-440E-B518-E1596DD910E4}" dt="2024-04-12T05:07:07.399" v="124"/>
          <ac:spMkLst>
            <pc:docMk/>
            <pc:sldMk cId="285648481" sldId="514"/>
            <ac:spMk id="58" creationId="{D2B3D9BF-26D8-B1EE-4897-0BCEE64879DA}"/>
          </ac:spMkLst>
        </pc:spChg>
        <pc:spChg chg="mod">
          <ac:chgData name="Pooja HK" userId="3cc65448-31aa-46d7-ad90-6bac825c0ee2" providerId="ADAL" clId="{2A074B62-4FC5-440E-B518-E1596DD910E4}" dt="2024-04-12T05:07:07.399" v="124"/>
          <ac:spMkLst>
            <pc:docMk/>
            <pc:sldMk cId="285648481" sldId="514"/>
            <ac:spMk id="59" creationId="{A532DFAF-56CC-0931-D0A2-7A06EB51FB04}"/>
          </ac:spMkLst>
        </pc:spChg>
        <pc:spChg chg="mod">
          <ac:chgData name="Pooja HK" userId="3cc65448-31aa-46d7-ad90-6bac825c0ee2" providerId="ADAL" clId="{2A074B62-4FC5-440E-B518-E1596DD910E4}" dt="2024-04-12T05:07:07.399" v="124"/>
          <ac:spMkLst>
            <pc:docMk/>
            <pc:sldMk cId="285648481" sldId="514"/>
            <ac:spMk id="60" creationId="{61837542-4092-A862-FA43-C98014F19FCD}"/>
          </ac:spMkLst>
        </pc:spChg>
        <pc:spChg chg="mod">
          <ac:chgData name="Pooja HK" userId="3cc65448-31aa-46d7-ad90-6bac825c0ee2" providerId="ADAL" clId="{2A074B62-4FC5-440E-B518-E1596DD910E4}" dt="2024-04-12T05:07:07.399" v="124"/>
          <ac:spMkLst>
            <pc:docMk/>
            <pc:sldMk cId="285648481" sldId="514"/>
            <ac:spMk id="61" creationId="{83D630A9-36BF-31D2-B498-6D18C840A579}"/>
          </ac:spMkLst>
        </pc:spChg>
        <pc:spChg chg="mod">
          <ac:chgData name="Pooja HK" userId="3cc65448-31aa-46d7-ad90-6bac825c0ee2" providerId="ADAL" clId="{2A074B62-4FC5-440E-B518-E1596DD910E4}" dt="2024-04-12T05:07:07.399" v="124"/>
          <ac:spMkLst>
            <pc:docMk/>
            <pc:sldMk cId="285648481" sldId="514"/>
            <ac:spMk id="62" creationId="{19509C48-37D5-31D9-DB80-03FD1B7FDAC1}"/>
          </ac:spMkLst>
        </pc:spChg>
        <pc:spChg chg="mod">
          <ac:chgData name="Pooja HK" userId="3cc65448-31aa-46d7-ad90-6bac825c0ee2" providerId="ADAL" clId="{2A074B62-4FC5-440E-B518-E1596DD910E4}" dt="2024-04-12T05:07:07.399" v="124"/>
          <ac:spMkLst>
            <pc:docMk/>
            <pc:sldMk cId="285648481" sldId="514"/>
            <ac:spMk id="63" creationId="{96DE2F4A-A8A1-8C68-BBBD-C88D3C415124}"/>
          </ac:spMkLst>
        </pc:spChg>
        <pc:spChg chg="mod">
          <ac:chgData name="Pooja HK" userId="3cc65448-31aa-46d7-ad90-6bac825c0ee2" providerId="ADAL" clId="{2A074B62-4FC5-440E-B518-E1596DD910E4}" dt="2024-04-12T05:07:07.399" v="124"/>
          <ac:spMkLst>
            <pc:docMk/>
            <pc:sldMk cId="285648481" sldId="514"/>
            <ac:spMk id="64" creationId="{6AD87862-A507-B65E-24B3-32B70CF49908}"/>
          </ac:spMkLst>
        </pc:spChg>
        <pc:spChg chg="mod">
          <ac:chgData name="Pooja HK" userId="3cc65448-31aa-46d7-ad90-6bac825c0ee2" providerId="ADAL" clId="{2A074B62-4FC5-440E-B518-E1596DD910E4}" dt="2024-04-12T05:07:07.399" v="124"/>
          <ac:spMkLst>
            <pc:docMk/>
            <pc:sldMk cId="285648481" sldId="514"/>
            <ac:spMk id="65" creationId="{4A4BA22A-BC17-EC5F-1FB7-FDFFB01D6EE4}"/>
          </ac:spMkLst>
        </pc:spChg>
        <pc:spChg chg="mod">
          <ac:chgData name="Pooja HK" userId="3cc65448-31aa-46d7-ad90-6bac825c0ee2" providerId="ADAL" clId="{2A074B62-4FC5-440E-B518-E1596DD910E4}" dt="2024-04-12T05:07:07.399" v="124"/>
          <ac:spMkLst>
            <pc:docMk/>
            <pc:sldMk cId="285648481" sldId="514"/>
            <ac:spMk id="66" creationId="{62F526E2-9D4E-F019-DF7D-60F852E01BE5}"/>
          </ac:spMkLst>
        </pc:spChg>
        <pc:spChg chg="mod">
          <ac:chgData name="Pooja HK" userId="3cc65448-31aa-46d7-ad90-6bac825c0ee2" providerId="ADAL" clId="{2A074B62-4FC5-440E-B518-E1596DD910E4}" dt="2024-04-12T05:07:07.399" v="124"/>
          <ac:spMkLst>
            <pc:docMk/>
            <pc:sldMk cId="285648481" sldId="514"/>
            <ac:spMk id="67" creationId="{1F797FCF-0BAB-2638-80DA-5139200C1FB0}"/>
          </ac:spMkLst>
        </pc:spChg>
        <pc:spChg chg="mod">
          <ac:chgData name="Pooja HK" userId="3cc65448-31aa-46d7-ad90-6bac825c0ee2" providerId="ADAL" clId="{2A074B62-4FC5-440E-B518-E1596DD910E4}" dt="2024-04-12T05:07:07.399" v="124"/>
          <ac:spMkLst>
            <pc:docMk/>
            <pc:sldMk cId="285648481" sldId="514"/>
            <ac:spMk id="68" creationId="{7D82C585-FA0E-BCE1-A35D-C4C34545D44B}"/>
          </ac:spMkLst>
        </pc:spChg>
        <pc:spChg chg="mod">
          <ac:chgData name="Pooja HK" userId="3cc65448-31aa-46d7-ad90-6bac825c0ee2" providerId="ADAL" clId="{2A074B62-4FC5-440E-B518-E1596DD910E4}" dt="2024-04-12T05:07:07.399" v="124"/>
          <ac:spMkLst>
            <pc:docMk/>
            <pc:sldMk cId="285648481" sldId="514"/>
            <ac:spMk id="69" creationId="{3D9559AB-7B17-1DCB-A8EC-FA878A78F802}"/>
          </ac:spMkLst>
        </pc:spChg>
        <pc:spChg chg="mod">
          <ac:chgData name="Pooja HK" userId="3cc65448-31aa-46d7-ad90-6bac825c0ee2" providerId="ADAL" clId="{2A074B62-4FC5-440E-B518-E1596DD910E4}" dt="2024-04-12T05:07:07.399" v="124"/>
          <ac:spMkLst>
            <pc:docMk/>
            <pc:sldMk cId="285648481" sldId="514"/>
            <ac:spMk id="70" creationId="{424CDFC5-5C66-5908-721A-A99E691267B5}"/>
          </ac:spMkLst>
        </pc:spChg>
        <pc:spChg chg="mod">
          <ac:chgData name="Pooja HK" userId="3cc65448-31aa-46d7-ad90-6bac825c0ee2" providerId="ADAL" clId="{2A074B62-4FC5-440E-B518-E1596DD910E4}" dt="2024-04-12T05:07:07.399" v="124"/>
          <ac:spMkLst>
            <pc:docMk/>
            <pc:sldMk cId="285648481" sldId="514"/>
            <ac:spMk id="71" creationId="{4EA26FC4-E022-2C82-AC3A-EDB26F83D9FF}"/>
          </ac:spMkLst>
        </pc:spChg>
        <pc:spChg chg="mod">
          <ac:chgData name="Pooja HK" userId="3cc65448-31aa-46d7-ad90-6bac825c0ee2" providerId="ADAL" clId="{2A074B62-4FC5-440E-B518-E1596DD910E4}" dt="2024-04-12T05:07:07.399" v="124"/>
          <ac:spMkLst>
            <pc:docMk/>
            <pc:sldMk cId="285648481" sldId="514"/>
            <ac:spMk id="72" creationId="{FD0BB40C-0580-8ACC-D2EF-013280C18C4C}"/>
          </ac:spMkLst>
        </pc:spChg>
        <pc:spChg chg="mod">
          <ac:chgData name="Pooja HK" userId="3cc65448-31aa-46d7-ad90-6bac825c0ee2" providerId="ADAL" clId="{2A074B62-4FC5-440E-B518-E1596DD910E4}" dt="2024-04-12T05:07:07.399" v="124"/>
          <ac:spMkLst>
            <pc:docMk/>
            <pc:sldMk cId="285648481" sldId="514"/>
            <ac:spMk id="73" creationId="{825DC1C5-1101-2C78-76A9-4915CF90731A}"/>
          </ac:spMkLst>
        </pc:spChg>
        <pc:spChg chg="mod">
          <ac:chgData name="Pooja HK" userId="3cc65448-31aa-46d7-ad90-6bac825c0ee2" providerId="ADAL" clId="{2A074B62-4FC5-440E-B518-E1596DD910E4}" dt="2024-04-12T05:07:07.399" v="124"/>
          <ac:spMkLst>
            <pc:docMk/>
            <pc:sldMk cId="285648481" sldId="514"/>
            <ac:spMk id="74" creationId="{5049A1F6-088D-0E5C-9DAE-3CF552265672}"/>
          </ac:spMkLst>
        </pc:spChg>
        <pc:spChg chg="mod">
          <ac:chgData name="Pooja HK" userId="3cc65448-31aa-46d7-ad90-6bac825c0ee2" providerId="ADAL" clId="{2A074B62-4FC5-440E-B518-E1596DD910E4}" dt="2024-04-12T05:07:07.399" v="124"/>
          <ac:spMkLst>
            <pc:docMk/>
            <pc:sldMk cId="285648481" sldId="514"/>
            <ac:spMk id="75" creationId="{406FD026-96FA-2D48-DD0E-3B4B052E10E2}"/>
          </ac:spMkLst>
        </pc:spChg>
        <pc:spChg chg="mod">
          <ac:chgData name="Pooja HK" userId="3cc65448-31aa-46d7-ad90-6bac825c0ee2" providerId="ADAL" clId="{2A074B62-4FC5-440E-B518-E1596DD910E4}" dt="2024-04-12T05:07:07.399" v="124"/>
          <ac:spMkLst>
            <pc:docMk/>
            <pc:sldMk cId="285648481" sldId="514"/>
            <ac:spMk id="76" creationId="{5EBF2B5B-A90B-F255-763D-AD8AE3A1F59C}"/>
          </ac:spMkLst>
        </pc:spChg>
        <pc:spChg chg="mod">
          <ac:chgData name="Pooja HK" userId="3cc65448-31aa-46d7-ad90-6bac825c0ee2" providerId="ADAL" clId="{2A074B62-4FC5-440E-B518-E1596DD910E4}" dt="2024-04-12T05:07:07.399" v="124"/>
          <ac:spMkLst>
            <pc:docMk/>
            <pc:sldMk cId="285648481" sldId="514"/>
            <ac:spMk id="77" creationId="{411512B7-63AA-E2FA-32A9-655701458BBC}"/>
          </ac:spMkLst>
        </pc:spChg>
        <pc:spChg chg="mod">
          <ac:chgData name="Pooja HK" userId="3cc65448-31aa-46d7-ad90-6bac825c0ee2" providerId="ADAL" clId="{2A074B62-4FC5-440E-B518-E1596DD910E4}" dt="2024-04-12T05:07:07.399" v="124"/>
          <ac:spMkLst>
            <pc:docMk/>
            <pc:sldMk cId="285648481" sldId="514"/>
            <ac:spMk id="78" creationId="{BA83CC01-8AA6-A0FF-B383-D3FB0F13D238}"/>
          </ac:spMkLst>
        </pc:spChg>
        <pc:spChg chg="mod">
          <ac:chgData name="Pooja HK" userId="3cc65448-31aa-46d7-ad90-6bac825c0ee2" providerId="ADAL" clId="{2A074B62-4FC5-440E-B518-E1596DD910E4}" dt="2024-04-12T05:07:07.399" v="124"/>
          <ac:spMkLst>
            <pc:docMk/>
            <pc:sldMk cId="285648481" sldId="514"/>
            <ac:spMk id="79" creationId="{012F7138-B2C3-3BCD-2933-9A15CE5B5A61}"/>
          </ac:spMkLst>
        </pc:spChg>
        <pc:spChg chg="mod">
          <ac:chgData name="Pooja HK" userId="3cc65448-31aa-46d7-ad90-6bac825c0ee2" providerId="ADAL" clId="{2A074B62-4FC5-440E-B518-E1596DD910E4}" dt="2024-04-12T05:07:07.399" v="124"/>
          <ac:spMkLst>
            <pc:docMk/>
            <pc:sldMk cId="285648481" sldId="514"/>
            <ac:spMk id="80" creationId="{E7379E0B-3AFB-BFD7-B772-AB961B2A9769}"/>
          </ac:spMkLst>
        </pc:spChg>
        <pc:spChg chg="mod">
          <ac:chgData name="Pooja HK" userId="3cc65448-31aa-46d7-ad90-6bac825c0ee2" providerId="ADAL" clId="{2A074B62-4FC5-440E-B518-E1596DD910E4}" dt="2024-04-12T05:07:07.399" v="124"/>
          <ac:spMkLst>
            <pc:docMk/>
            <pc:sldMk cId="285648481" sldId="514"/>
            <ac:spMk id="81" creationId="{7DBCFDDE-F57F-65B3-F78D-2C789D5CD2D8}"/>
          </ac:spMkLst>
        </pc:spChg>
        <pc:spChg chg="mod">
          <ac:chgData name="Pooja HK" userId="3cc65448-31aa-46d7-ad90-6bac825c0ee2" providerId="ADAL" clId="{2A074B62-4FC5-440E-B518-E1596DD910E4}" dt="2024-04-12T05:07:07.399" v="124"/>
          <ac:spMkLst>
            <pc:docMk/>
            <pc:sldMk cId="285648481" sldId="514"/>
            <ac:spMk id="82" creationId="{C9E5F4BD-80ED-A181-C04B-F1060D7830D8}"/>
          </ac:spMkLst>
        </pc:spChg>
        <pc:spChg chg="mod">
          <ac:chgData name="Pooja HK" userId="3cc65448-31aa-46d7-ad90-6bac825c0ee2" providerId="ADAL" clId="{2A074B62-4FC5-440E-B518-E1596DD910E4}" dt="2024-04-12T05:07:07.399" v="124"/>
          <ac:spMkLst>
            <pc:docMk/>
            <pc:sldMk cId="285648481" sldId="514"/>
            <ac:spMk id="83" creationId="{7577960E-2BCD-20DD-595C-17DEE1B02157}"/>
          </ac:spMkLst>
        </pc:spChg>
        <pc:spChg chg="mod">
          <ac:chgData name="Pooja HK" userId="3cc65448-31aa-46d7-ad90-6bac825c0ee2" providerId="ADAL" clId="{2A074B62-4FC5-440E-B518-E1596DD910E4}" dt="2024-04-12T05:07:07.399" v="124"/>
          <ac:spMkLst>
            <pc:docMk/>
            <pc:sldMk cId="285648481" sldId="514"/>
            <ac:spMk id="84" creationId="{AD1529E1-7D67-8E38-1186-696612D009F4}"/>
          </ac:spMkLst>
        </pc:spChg>
        <pc:spChg chg="mod">
          <ac:chgData name="Pooja HK" userId="3cc65448-31aa-46d7-ad90-6bac825c0ee2" providerId="ADAL" clId="{2A074B62-4FC5-440E-B518-E1596DD910E4}" dt="2024-04-12T05:07:07.399" v="124"/>
          <ac:spMkLst>
            <pc:docMk/>
            <pc:sldMk cId="285648481" sldId="514"/>
            <ac:spMk id="85" creationId="{2C7EC2FD-F771-AEB6-94D4-182D267C8FD2}"/>
          </ac:spMkLst>
        </pc:spChg>
        <pc:spChg chg="mod">
          <ac:chgData name="Pooja HK" userId="3cc65448-31aa-46d7-ad90-6bac825c0ee2" providerId="ADAL" clId="{2A074B62-4FC5-440E-B518-E1596DD910E4}" dt="2024-04-12T05:07:07.399" v="124"/>
          <ac:spMkLst>
            <pc:docMk/>
            <pc:sldMk cId="285648481" sldId="514"/>
            <ac:spMk id="86" creationId="{40323EB6-23C3-E2ED-DAC2-1D43411259B4}"/>
          </ac:spMkLst>
        </pc:spChg>
        <pc:spChg chg="mod">
          <ac:chgData name="Pooja HK" userId="3cc65448-31aa-46d7-ad90-6bac825c0ee2" providerId="ADAL" clId="{2A074B62-4FC5-440E-B518-E1596DD910E4}" dt="2024-04-12T05:07:07.399" v="124"/>
          <ac:spMkLst>
            <pc:docMk/>
            <pc:sldMk cId="285648481" sldId="514"/>
            <ac:spMk id="87" creationId="{9E416AA7-BA5E-83CB-CDA7-E32E6B4586A5}"/>
          </ac:spMkLst>
        </pc:spChg>
        <pc:spChg chg="mod">
          <ac:chgData name="Pooja HK" userId="3cc65448-31aa-46d7-ad90-6bac825c0ee2" providerId="ADAL" clId="{2A074B62-4FC5-440E-B518-E1596DD910E4}" dt="2024-04-12T05:07:07.399" v="124"/>
          <ac:spMkLst>
            <pc:docMk/>
            <pc:sldMk cId="285648481" sldId="514"/>
            <ac:spMk id="88" creationId="{AE6CEA54-6D7C-CFB4-BA91-056C76F051FA}"/>
          </ac:spMkLst>
        </pc:spChg>
        <pc:spChg chg="mod">
          <ac:chgData name="Pooja HK" userId="3cc65448-31aa-46d7-ad90-6bac825c0ee2" providerId="ADAL" clId="{2A074B62-4FC5-440E-B518-E1596DD910E4}" dt="2024-04-12T05:07:07.399" v="124"/>
          <ac:spMkLst>
            <pc:docMk/>
            <pc:sldMk cId="285648481" sldId="514"/>
            <ac:spMk id="89" creationId="{F5DA702E-9ACD-2D79-6CE6-4A1EFC0C46D1}"/>
          </ac:spMkLst>
        </pc:spChg>
        <pc:spChg chg="mod">
          <ac:chgData name="Pooja HK" userId="3cc65448-31aa-46d7-ad90-6bac825c0ee2" providerId="ADAL" clId="{2A074B62-4FC5-440E-B518-E1596DD910E4}" dt="2024-04-12T05:07:07.399" v="124"/>
          <ac:spMkLst>
            <pc:docMk/>
            <pc:sldMk cId="285648481" sldId="514"/>
            <ac:spMk id="90" creationId="{AC202C21-F071-7AB7-2182-8E86AB1B1F90}"/>
          </ac:spMkLst>
        </pc:spChg>
        <pc:spChg chg="mod">
          <ac:chgData name="Pooja HK" userId="3cc65448-31aa-46d7-ad90-6bac825c0ee2" providerId="ADAL" clId="{2A074B62-4FC5-440E-B518-E1596DD910E4}" dt="2024-04-12T05:07:07.399" v="124"/>
          <ac:spMkLst>
            <pc:docMk/>
            <pc:sldMk cId="285648481" sldId="514"/>
            <ac:spMk id="91" creationId="{26D3E8E6-4D66-FF25-62AC-C2E92207CE02}"/>
          </ac:spMkLst>
        </pc:spChg>
        <pc:spChg chg="mod">
          <ac:chgData name="Pooja HK" userId="3cc65448-31aa-46d7-ad90-6bac825c0ee2" providerId="ADAL" clId="{2A074B62-4FC5-440E-B518-E1596DD910E4}" dt="2024-04-12T05:07:07.399" v="124"/>
          <ac:spMkLst>
            <pc:docMk/>
            <pc:sldMk cId="285648481" sldId="514"/>
            <ac:spMk id="92" creationId="{465CD33A-2226-3308-BB88-000782C424BB}"/>
          </ac:spMkLst>
        </pc:spChg>
        <pc:spChg chg="mod">
          <ac:chgData name="Pooja HK" userId="3cc65448-31aa-46d7-ad90-6bac825c0ee2" providerId="ADAL" clId="{2A074B62-4FC5-440E-B518-E1596DD910E4}" dt="2024-04-12T05:07:07.399" v="124"/>
          <ac:spMkLst>
            <pc:docMk/>
            <pc:sldMk cId="285648481" sldId="514"/>
            <ac:spMk id="93" creationId="{DC6709E7-57CC-4E01-CF49-5C5131934B6F}"/>
          </ac:spMkLst>
        </pc:spChg>
        <pc:spChg chg="mod">
          <ac:chgData name="Pooja HK" userId="3cc65448-31aa-46d7-ad90-6bac825c0ee2" providerId="ADAL" clId="{2A074B62-4FC5-440E-B518-E1596DD910E4}" dt="2024-04-12T05:07:07.399" v="124"/>
          <ac:spMkLst>
            <pc:docMk/>
            <pc:sldMk cId="285648481" sldId="514"/>
            <ac:spMk id="94" creationId="{82E53777-6EE5-41AB-33CD-8B2FACB0802F}"/>
          </ac:spMkLst>
        </pc:spChg>
        <pc:spChg chg="mod">
          <ac:chgData name="Pooja HK" userId="3cc65448-31aa-46d7-ad90-6bac825c0ee2" providerId="ADAL" clId="{2A074B62-4FC5-440E-B518-E1596DD910E4}" dt="2024-04-12T05:07:07.399" v="124"/>
          <ac:spMkLst>
            <pc:docMk/>
            <pc:sldMk cId="285648481" sldId="514"/>
            <ac:spMk id="95" creationId="{6BBE1713-0B2E-C684-A9C7-31C9AF14EF05}"/>
          </ac:spMkLst>
        </pc:spChg>
        <pc:spChg chg="mod">
          <ac:chgData name="Pooja HK" userId="3cc65448-31aa-46d7-ad90-6bac825c0ee2" providerId="ADAL" clId="{2A074B62-4FC5-440E-B518-E1596DD910E4}" dt="2024-04-12T05:07:07.399" v="124"/>
          <ac:spMkLst>
            <pc:docMk/>
            <pc:sldMk cId="285648481" sldId="514"/>
            <ac:spMk id="96" creationId="{47EB7934-080A-4882-1299-B6B5C5908711}"/>
          </ac:spMkLst>
        </pc:spChg>
        <pc:spChg chg="mod">
          <ac:chgData name="Pooja HK" userId="3cc65448-31aa-46d7-ad90-6bac825c0ee2" providerId="ADAL" clId="{2A074B62-4FC5-440E-B518-E1596DD910E4}" dt="2024-04-12T05:07:07.399" v="124"/>
          <ac:spMkLst>
            <pc:docMk/>
            <pc:sldMk cId="285648481" sldId="514"/>
            <ac:spMk id="97" creationId="{2898A70A-D197-41A4-B707-DD54202D8E0E}"/>
          </ac:spMkLst>
        </pc:spChg>
        <pc:spChg chg="mod">
          <ac:chgData name="Pooja HK" userId="3cc65448-31aa-46d7-ad90-6bac825c0ee2" providerId="ADAL" clId="{2A074B62-4FC5-440E-B518-E1596DD910E4}" dt="2024-04-12T05:07:07.399" v="124"/>
          <ac:spMkLst>
            <pc:docMk/>
            <pc:sldMk cId="285648481" sldId="514"/>
            <ac:spMk id="98" creationId="{0B05DFD0-9538-2C26-A8A3-C592D45B8AEB}"/>
          </ac:spMkLst>
        </pc:spChg>
        <pc:spChg chg="mod">
          <ac:chgData name="Pooja HK" userId="3cc65448-31aa-46d7-ad90-6bac825c0ee2" providerId="ADAL" clId="{2A074B62-4FC5-440E-B518-E1596DD910E4}" dt="2024-04-12T05:07:07.399" v="124"/>
          <ac:spMkLst>
            <pc:docMk/>
            <pc:sldMk cId="285648481" sldId="514"/>
            <ac:spMk id="99" creationId="{F138135A-45E2-AFB9-35E7-13C58858EA49}"/>
          </ac:spMkLst>
        </pc:spChg>
        <pc:spChg chg="mod">
          <ac:chgData name="Pooja HK" userId="3cc65448-31aa-46d7-ad90-6bac825c0ee2" providerId="ADAL" clId="{2A074B62-4FC5-440E-B518-E1596DD910E4}" dt="2024-04-12T05:07:07.399" v="124"/>
          <ac:spMkLst>
            <pc:docMk/>
            <pc:sldMk cId="285648481" sldId="514"/>
            <ac:spMk id="100" creationId="{69702148-9598-FD56-85D8-D1C84EDDB719}"/>
          </ac:spMkLst>
        </pc:spChg>
        <pc:spChg chg="mod">
          <ac:chgData name="Pooja HK" userId="3cc65448-31aa-46d7-ad90-6bac825c0ee2" providerId="ADAL" clId="{2A074B62-4FC5-440E-B518-E1596DD910E4}" dt="2024-04-12T05:07:07.399" v="124"/>
          <ac:spMkLst>
            <pc:docMk/>
            <pc:sldMk cId="285648481" sldId="514"/>
            <ac:spMk id="101" creationId="{368BC692-6D03-157D-1362-8430CDE3B5A4}"/>
          </ac:spMkLst>
        </pc:spChg>
        <pc:spChg chg="mod">
          <ac:chgData name="Pooja HK" userId="3cc65448-31aa-46d7-ad90-6bac825c0ee2" providerId="ADAL" clId="{2A074B62-4FC5-440E-B518-E1596DD910E4}" dt="2024-04-12T05:07:07.399" v="124"/>
          <ac:spMkLst>
            <pc:docMk/>
            <pc:sldMk cId="285648481" sldId="514"/>
            <ac:spMk id="102" creationId="{1BE57599-63AD-A43F-31F7-0014DA9BFC7C}"/>
          </ac:spMkLst>
        </pc:spChg>
        <pc:spChg chg="mod">
          <ac:chgData name="Pooja HK" userId="3cc65448-31aa-46d7-ad90-6bac825c0ee2" providerId="ADAL" clId="{2A074B62-4FC5-440E-B518-E1596DD910E4}" dt="2024-04-12T05:07:07.399" v="124"/>
          <ac:spMkLst>
            <pc:docMk/>
            <pc:sldMk cId="285648481" sldId="514"/>
            <ac:spMk id="103" creationId="{5B062469-91A8-5DC5-0DC2-CDB9DEA8DEEE}"/>
          </ac:spMkLst>
        </pc:spChg>
        <pc:spChg chg="mod">
          <ac:chgData name="Pooja HK" userId="3cc65448-31aa-46d7-ad90-6bac825c0ee2" providerId="ADAL" clId="{2A074B62-4FC5-440E-B518-E1596DD910E4}" dt="2024-04-12T05:07:07.399" v="124"/>
          <ac:spMkLst>
            <pc:docMk/>
            <pc:sldMk cId="285648481" sldId="514"/>
            <ac:spMk id="104" creationId="{EF16D7C6-9516-25D6-812C-683A8077AD9D}"/>
          </ac:spMkLst>
        </pc:spChg>
        <pc:spChg chg="mod">
          <ac:chgData name="Pooja HK" userId="3cc65448-31aa-46d7-ad90-6bac825c0ee2" providerId="ADAL" clId="{2A074B62-4FC5-440E-B518-E1596DD910E4}" dt="2024-04-12T05:07:07.399" v="124"/>
          <ac:spMkLst>
            <pc:docMk/>
            <pc:sldMk cId="285648481" sldId="514"/>
            <ac:spMk id="105" creationId="{BC60C9A0-FC4C-D7C3-C9EA-0E1CBAF838B2}"/>
          </ac:spMkLst>
        </pc:spChg>
        <pc:grpChg chg="add mod">
          <ac:chgData name="Pooja HK" userId="3cc65448-31aa-46d7-ad90-6bac825c0ee2" providerId="ADAL" clId="{2A074B62-4FC5-440E-B518-E1596DD910E4}" dt="2024-04-12T05:07:16.983" v="134" actId="1035"/>
          <ac:grpSpMkLst>
            <pc:docMk/>
            <pc:sldMk cId="285648481" sldId="514"/>
            <ac:grpSpMk id="2" creationId="{A785F522-8732-7F00-4F67-03569C68A434}"/>
          </ac:grpSpMkLst>
        </pc:grpChg>
        <pc:grpChg chg="mod">
          <ac:chgData name="Pooja HK" userId="3cc65448-31aa-46d7-ad90-6bac825c0ee2" providerId="ADAL" clId="{2A074B62-4FC5-440E-B518-E1596DD910E4}" dt="2024-04-12T05:07:07.399" v="124"/>
          <ac:grpSpMkLst>
            <pc:docMk/>
            <pc:sldMk cId="285648481" sldId="514"/>
            <ac:grpSpMk id="14" creationId="{6357D0A3-AE4C-11BB-8174-6FFCB86DE8E4}"/>
          </ac:grpSpMkLst>
        </pc:grpChg>
        <pc:grpChg chg="mod">
          <ac:chgData name="Pooja HK" userId="3cc65448-31aa-46d7-ad90-6bac825c0ee2" providerId="ADAL" clId="{2A074B62-4FC5-440E-B518-E1596DD910E4}" dt="2024-04-12T05:07:07.399" v="124"/>
          <ac:grpSpMkLst>
            <pc:docMk/>
            <pc:sldMk cId="285648481" sldId="514"/>
            <ac:grpSpMk id="29" creationId="{196CF26D-9D0A-FE9F-DDC9-732485556955}"/>
          </ac:grpSpMkLst>
        </pc:grpChg>
        <pc:grpChg chg="mod">
          <ac:chgData name="Pooja HK" userId="3cc65448-31aa-46d7-ad90-6bac825c0ee2" providerId="ADAL" clId="{2A074B62-4FC5-440E-B518-E1596DD910E4}" dt="2024-04-12T05:07:07.399" v="124"/>
          <ac:grpSpMkLst>
            <pc:docMk/>
            <pc:sldMk cId="285648481" sldId="514"/>
            <ac:grpSpMk id="32" creationId="{82C6224F-8F47-3E6C-B87A-9C7D0F91112F}"/>
          </ac:grpSpMkLst>
        </pc:grpChg>
        <pc:grpChg chg="mod">
          <ac:chgData name="Pooja HK" userId="3cc65448-31aa-46d7-ad90-6bac825c0ee2" providerId="ADAL" clId="{2A074B62-4FC5-440E-B518-E1596DD910E4}" dt="2024-04-12T05:07:07.399" v="124"/>
          <ac:grpSpMkLst>
            <pc:docMk/>
            <pc:sldMk cId="285648481" sldId="514"/>
            <ac:grpSpMk id="33" creationId="{6C2E0680-6AEE-A08C-4D53-0E7DB3397B53}"/>
          </ac:grpSpMkLst>
        </pc:grpChg>
        <pc:grpChg chg="mod">
          <ac:chgData name="Pooja HK" userId="3cc65448-31aa-46d7-ad90-6bac825c0ee2" providerId="ADAL" clId="{2A074B62-4FC5-440E-B518-E1596DD910E4}" dt="2024-04-12T05:07:07.399" v="124"/>
          <ac:grpSpMkLst>
            <pc:docMk/>
            <pc:sldMk cId="285648481" sldId="514"/>
            <ac:grpSpMk id="34" creationId="{DFDB9397-2CDB-B449-D47A-2AB1750AC978}"/>
          </ac:grpSpMkLst>
        </pc:grpChg>
        <pc:grpChg chg="mod">
          <ac:chgData name="Pooja HK" userId="3cc65448-31aa-46d7-ad90-6bac825c0ee2" providerId="ADAL" clId="{2A074B62-4FC5-440E-B518-E1596DD910E4}" dt="2024-04-12T05:07:07.399" v="124"/>
          <ac:grpSpMkLst>
            <pc:docMk/>
            <pc:sldMk cId="285648481" sldId="514"/>
            <ac:grpSpMk id="35" creationId="{008E2DEF-C3AA-9818-1DFF-ADF8742EB424}"/>
          </ac:grpSpMkLst>
        </pc:grpChg>
        <pc:grpChg chg="mod">
          <ac:chgData name="Pooja HK" userId="3cc65448-31aa-46d7-ad90-6bac825c0ee2" providerId="ADAL" clId="{2A074B62-4FC5-440E-B518-E1596DD910E4}" dt="2024-04-12T05:07:07.399" v="124"/>
          <ac:grpSpMkLst>
            <pc:docMk/>
            <pc:sldMk cId="285648481" sldId="514"/>
            <ac:grpSpMk id="36" creationId="{6BF9B15B-BC61-744B-001B-888CEB66A098}"/>
          </ac:grpSpMkLst>
        </pc:grpChg>
        <pc:grpChg chg="mod">
          <ac:chgData name="Pooja HK" userId="3cc65448-31aa-46d7-ad90-6bac825c0ee2" providerId="ADAL" clId="{2A074B62-4FC5-440E-B518-E1596DD910E4}" dt="2024-04-12T05:07:07.399" v="124"/>
          <ac:grpSpMkLst>
            <pc:docMk/>
            <pc:sldMk cId="285648481" sldId="514"/>
            <ac:grpSpMk id="37" creationId="{741C5A3C-0C4D-9726-5398-3C767D95C0E8}"/>
          </ac:grpSpMkLst>
        </pc:grpChg>
        <pc:grpChg chg="mod">
          <ac:chgData name="Pooja HK" userId="3cc65448-31aa-46d7-ad90-6bac825c0ee2" providerId="ADAL" clId="{2A074B62-4FC5-440E-B518-E1596DD910E4}" dt="2024-04-12T05:07:07.399" v="124"/>
          <ac:grpSpMkLst>
            <pc:docMk/>
            <pc:sldMk cId="285648481" sldId="514"/>
            <ac:grpSpMk id="38" creationId="{81376D9E-6475-0978-9050-72B4671AD343}"/>
          </ac:grpSpMkLst>
        </pc:grpChg>
        <pc:grpChg chg="mod">
          <ac:chgData name="Pooja HK" userId="3cc65448-31aa-46d7-ad90-6bac825c0ee2" providerId="ADAL" clId="{2A074B62-4FC5-440E-B518-E1596DD910E4}" dt="2024-04-12T05:07:07.399" v="124"/>
          <ac:grpSpMkLst>
            <pc:docMk/>
            <pc:sldMk cId="285648481" sldId="514"/>
            <ac:grpSpMk id="39" creationId="{D0B7CF5F-9B27-5F59-2208-E0ED8A81A9C8}"/>
          </ac:grpSpMkLst>
        </pc:grpChg>
        <pc:grpChg chg="mod">
          <ac:chgData name="Pooja HK" userId="3cc65448-31aa-46d7-ad90-6bac825c0ee2" providerId="ADAL" clId="{2A074B62-4FC5-440E-B518-E1596DD910E4}" dt="2024-04-12T05:07:07.399" v="124"/>
          <ac:grpSpMkLst>
            <pc:docMk/>
            <pc:sldMk cId="285648481" sldId="514"/>
            <ac:grpSpMk id="40" creationId="{FDFA58AB-F856-4036-0E90-F8EF8CFCDD4F}"/>
          </ac:grpSpMkLst>
        </pc:grpChg>
        <pc:grpChg chg="mod">
          <ac:chgData name="Pooja HK" userId="3cc65448-31aa-46d7-ad90-6bac825c0ee2" providerId="ADAL" clId="{2A074B62-4FC5-440E-B518-E1596DD910E4}" dt="2024-04-12T05:07:07.399" v="124"/>
          <ac:grpSpMkLst>
            <pc:docMk/>
            <pc:sldMk cId="285648481" sldId="514"/>
            <ac:grpSpMk id="41" creationId="{0E46397A-F692-ACDC-639F-1788C76C8CC8}"/>
          </ac:grpSpMkLst>
        </pc:grpChg>
        <pc:grpChg chg="mod">
          <ac:chgData name="Pooja HK" userId="3cc65448-31aa-46d7-ad90-6bac825c0ee2" providerId="ADAL" clId="{2A074B62-4FC5-440E-B518-E1596DD910E4}" dt="2024-04-12T05:07:07.399" v="124"/>
          <ac:grpSpMkLst>
            <pc:docMk/>
            <pc:sldMk cId="285648481" sldId="514"/>
            <ac:grpSpMk id="42" creationId="{A1148283-3B4E-10E7-78FA-598476407BD3}"/>
          </ac:grpSpMkLst>
        </pc:grpChg>
        <pc:grpChg chg="mod">
          <ac:chgData name="Pooja HK" userId="3cc65448-31aa-46d7-ad90-6bac825c0ee2" providerId="ADAL" clId="{2A074B62-4FC5-440E-B518-E1596DD910E4}" dt="2024-04-12T05:07:07.399" v="124"/>
          <ac:grpSpMkLst>
            <pc:docMk/>
            <pc:sldMk cId="285648481" sldId="514"/>
            <ac:grpSpMk id="43" creationId="{44002765-333E-3C6E-1311-3E2D9F800348}"/>
          </ac:grpSpMkLst>
        </pc:grpChg>
        <pc:grpChg chg="mod">
          <ac:chgData name="Pooja HK" userId="3cc65448-31aa-46d7-ad90-6bac825c0ee2" providerId="ADAL" clId="{2A074B62-4FC5-440E-B518-E1596DD910E4}" dt="2024-04-12T05:07:07.399" v="124"/>
          <ac:grpSpMkLst>
            <pc:docMk/>
            <pc:sldMk cId="285648481" sldId="514"/>
            <ac:grpSpMk id="44" creationId="{FDBDB02C-E405-D6AB-6E11-9D184A6397C4}"/>
          </ac:grpSpMkLst>
        </pc:grpChg>
        <pc:grpChg chg="mod">
          <ac:chgData name="Pooja HK" userId="3cc65448-31aa-46d7-ad90-6bac825c0ee2" providerId="ADAL" clId="{2A074B62-4FC5-440E-B518-E1596DD910E4}" dt="2024-04-12T05:07:07.399" v="124"/>
          <ac:grpSpMkLst>
            <pc:docMk/>
            <pc:sldMk cId="285648481" sldId="514"/>
            <ac:grpSpMk id="45" creationId="{92DA62BA-003D-E1FB-19A3-52D7685DA039}"/>
          </ac:grpSpMkLst>
        </pc:grpChg>
        <pc:grpChg chg="mod">
          <ac:chgData name="Pooja HK" userId="3cc65448-31aa-46d7-ad90-6bac825c0ee2" providerId="ADAL" clId="{2A074B62-4FC5-440E-B518-E1596DD910E4}" dt="2024-04-12T05:07:07.399" v="124"/>
          <ac:grpSpMkLst>
            <pc:docMk/>
            <pc:sldMk cId="285648481" sldId="514"/>
            <ac:grpSpMk id="46" creationId="{DEFA995B-EB27-F270-7C9C-C3C3DCC94163}"/>
          </ac:grpSpMkLst>
        </pc:grpChg>
        <pc:grpChg chg="mod">
          <ac:chgData name="Pooja HK" userId="3cc65448-31aa-46d7-ad90-6bac825c0ee2" providerId="ADAL" clId="{2A074B62-4FC5-440E-B518-E1596DD910E4}" dt="2024-04-12T05:07:07.399" v="124"/>
          <ac:grpSpMkLst>
            <pc:docMk/>
            <pc:sldMk cId="285648481" sldId="514"/>
            <ac:grpSpMk id="47" creationId="{BED83B72-5B4D-2845-D256-76B52843081C}"/>
          </ac:grpSpMkLst>
        </pc:grpChg>
        <pc:grpChg chg="mod">
          <ac:chgData name="Pooja HK" userId="3cc65448-31aa-46d7-ad90-6bac825c0ee2" providerId="ADAL" clId="{2A074B62-4FC5-440E-B518-E1596DD910E4}" dt="2024-04-12T05:07:07.399" v="124"/>
          <ac:grpSpMkLst>
            <pc:docMk/>
            <pc:sldMk cId="285648481" sldId="514"/>
            <ac:grpSpMk id="48" creationId="{24320370-9EAA-7CC2-0BF6-0C343BBE4329}"/>
          </ac:grpSpMkLst>
        </pc:grpChg>
        <pc:grpChg chg="mod">
          <ac:chgData name="Pooja HK" userId="3cc65448-31aa-46d7-ad90-6bac825c0ee2" providerId="ADAL" clId="{2A074B62-4FC5-440E-B518-E1596DD910E4}" dt="2024-04-12T05:07:07.399" v="124"/>
          <ac:grpSpMkLst>
            <pc:docMk/>
            <pc:sldMk cId="285648481" sldId="514"/>
            <ac:grpSpMk id="49" creationId="{07D5F54F-C052-E4F6-E3D7-A157B59F8CC8}"/>
          </ac:grpSpMkLst>
        </pc:grpChg>
        <pc:picChg chg="del">
          <ac:chgData name="Pooja HK" userId="3cc65448-31aa-46d7-ad90-6bac825c0ee2" providerId="ADAL" clId="{2A074B62-4FC5-440E-B518-E1596DD910E4}" dt="2024-04-12T05:07:06.727" v="123" actId="478"/>
          <ac:picMkLst>
            <pc:docMk/>
            <pc:sldMk cId="285648481" sldId="514"/>
            <ac:picMk id="6" creationId="{B6CCF4D1-3BD3-8FFC-0FB1-1BC09AE030A7}"/>
          </ac:picMkLst>
        </pc:picChg>
        <pc:picChg chg="del">
          <ac:chgData name="Pooja HK" userId="3cc65448-31aa-46d7-ad90-6bac825c0ee2" providerId="ADAL" clId="{2A074B62-4FC5-440E-B518-E1596DD910E4}" dt="2024-04-12T05:07:01.734" v="122" actId="478"/>
          <ac:picMkLst>
            <pc:docMk/>
            <pc:sldMk cId="285648481" sldId="514"/>
            <ac:picMk id="9" creationId="{D9A99B7A-F6C5-EE35-88F0-CB14E089C55D}"/>
          </ac:picMkLst>
        </pc:picChg>
      </pc:sldChg>
      <pc:sldChg chg="addSp delSp modSp add del mod">
        <pc:chgData name="Pooja HK" userId="3cc65448-31aa-46d7-ad90-6bac825c0ee2" providerId="ADAL" clId="{2A074B62-4FC5-440E-B518-E1596DD910E4}" dt="2024-04-29T16:25:00.534" v="545" actId="47"/>
        <pc:sldMkLst>
          <pc:docMk/>
          <pc:sldMk cId="2128835482" sldId="516"/>
        </pc:sldMkLst>
        <pc:spChg chg="mod">
          <ac:chgData name="Pooja HK" userId="3cc65448-31aa-46d7-ad90-6bac825c0ee2" providerId="ADAL" clId="{2A074B62-4FC5-440E-B518-E1596DD910E4}" dt="2024-04-29T16:23:41.677" v="508"/>
          <ac:spMkLst>
            <pc:docMk/>
            <pc:sldMk cId="2128835482" sldId="516"/>
            <ac:spMk id="4" creationId="{7BC9F024-A517-CC1F-CC91-2BBA6D8BDAE0}"/>
          </ac:spMkLst>
        </pc:spChg>
        <pc:spChg chg="mod">
          <ac:chgData name="Pooja HK" userId="3cc65448-31aa-46d7-ad90-6bac825c0ee2" providerId="ADAL" clId="{2A074B62-4FC5-440E-B518-E1596DD910E4}" dt="2024-04-29T16:23:41.677" v="508"/>
          <ac:spMkLst>
            <pc:docMk/>
            <pc:sldMk cId="2128835482" sldId="516"/>
            <ac:spMk id="6" creationId="{47E6E108-F145-AD0E-0506-B808203D27A8}"/>
          </ac:spMkLst>
        </pc:spChg>
        <pc:spChg chg="mod">
          <ac:chgData name="Pooja HK" userId="3cc65448-31aa-46d7-ad90-6bac825c0ee2" providerId="ADAL" clId="{2A074B62-4FC5-440E-B518-E1596DD910E4}" dt="2024-04-29T16:23:41.677" v="508"/>
          <ac:spMkLst>
            <pc:docMk/>
            <pc:sldMk cId="2128835482" sldId="516"/>
            <ac:spMk id="14" creationId="{3008A3DD-357D-5B11-1E26-4497841DB15F}"/>
          </ac:spMkLst>
        </pc:spChg>
        <pc:spChg chg="mod">
          <ac:chgData name="Pooja HK" userId="3cc65448-31aa-46d7-ad90-6bac825c0ee2" providerId="ADAL" clId="{2A074B62-4FC5-440E-B518-E1596DD910E4}" dt="2024-04-29T16:23:41.677" v="508"/>
          <ac:spMkLst>
            <pc:docMk/>
            <pc:sldMk cId="2128835482" sldId="516"/>
            <ac:spMk id="22" creationId="{AA50D1C7-FC69-9362-D0B9-4D1E4A292BFB}"/>
          </ac:spMkLst>
        </pc:spChg>
        <pc:spChg chg="mod">
          <ac:chgData name="Pooja HK" userId="3cc65448-31aa-46d7-ad90-6bac825c0ee2" providerId="ADAL" clId="{2A074B62-4FC5-440E-B518-E1596DD910E4}" dt="2024-04-29T16:23:41.677" v="508"/>
          <ac:spMkLst>
            <pc:docMk/>
            <pc:sldMk cId="2128835482" sldId="516"/>
            <ac:spMk id="23" creationId="{DEB57222-D791-3211-D7C4-B24FAE3D3FF9}"/>
          </ac:spMkLst>
        </pc:spChg>
        <pc:spChg chg="mod">
          <ac:chgData name="Pooja HK" userId="3cc65448-31aa-46d7-ad90-6bac825c0ee2" providerId="ADAL" clId="{2A074B62-4FC5-440E-B518-E1596DD910E4}" dt="2024-04-29T16:23:41.677" v="508"/>
          <ac:spMkLst>
            <pc:docMk/>
            <pc:sldMk cId="2128835482" sldId="516"/>
            <ac:spMk id="25" creationId="{6E2BEC1E-EF62-201B-2FF7-92CAAF3E34B3}"/>
          </ac:spMkLst>
        </pc:spChg>
        <pc:spChg chg="mod">
          <ac:chgData name="Pooja HK" userId="3cc65448-31aa-46d7-ad90-6bac825c0ee2" providerId="ADAL" clId="{2A074B62-4FC5-440E-B518-E1596DD910E4}" dt="2024-04-29T16:23:41.677" v="508"/>
          <ac:spMkLst>
            <pc:docMk/>
            <pc:sldMk cId="2128835482" sldId="516"/>
            <ac:spMk id="26" creationId="{8693DC58-2FAE-54EC-8A0F-8A6CA7318D8D}"/>
          </ac:spMkLst>
        </pc:spChg>
        <pc:spChg chg="mod">
          <ac:chgData name="Pooja HK" userId="3cc65448-31aa-46d7-ad90-6bac825c0ee2" providerId="ADAL" clId="{2A074B62-4FC5-440E-B518-E1596DD910E4}" dt="2024-04-29T16:23:41.677" v="508"/>
          <ac:spMkLst>
            <pc:docMk/>
            <pc:sldMk cId="2128835482" sldId="516"/>
            <ac:spMk id="27" creationId="{1F3E4C26-B231-6269-13D0-C889B5D0D6FC}"/>
          </ac:spMkLst>
        </pc:spChg>
        <pc:spChg chg="mod">
          <ac:chgData name="Pooja HK" userId="3cc65448-31aa-46d7-ad90-6bac825c0ee2" providerId="ADAL" clId="{2A074B62-4FC5-440E-B518-E1596DD910E4}" dt="2024-04-29T16:23:41.677" v="508"/>
          <ac:spMkLst>
            <pc:docMk/>
            <pc:sldMk cId="2128835482" sldId="516"/>
            <ac:spMk id="28" creationId="{8D887A8F-2FF1-5CF4-25EC-15349BF89D67}"/>
          </ac:spMkLst>
        </pc:spChg>
        <pc:spChg chg="mod">
          <ac:chgData name="Pooja HK" userId="3cc65448-31aa-46d7-ad90-6bac825c0ee2" providerId="ADAL" clId="{2A074B62-4FC5-440E-B518-E1596DD910E4}" dt="2024-04-29T16:23:41.677" v="508"/>
          <ac:spMkLst>
            <pc:docMk/>
            <pc:sldMk cId="2128835482" sldId="516"/>
            <ac:spMk id="29" creationId="{103A423F-8A68-1FA0-B27D-4681D95BCC6D}"/>
          </ac:spMkLst>
        </pc:spChg>
        <pc:spChg chg="mod">
          <ac:chgData name="Pooja HK" userId="3cc65448-31aa-46d7-ad90-6bac825c0ee2" providerId="ADAL" clId="{2A074B62-4FC5-440E-B518-E1596DD910E4}" dt="2024-04-29T16:23:41.677" v="508"/>
          <ac:spMkLst>
            <pc:docMk/>
            <pc:sldMk cId="2128835482" sldId="516"/>
            <ac:spMk id="30" creationId="{954E50DE-1EE5-936D-CDF9-CE441ABD048A}"/>
          </ac:spMkLst>
        </pc:spChg>
        <pc:spChg chg="mod">
          <ac:chgData name="Pooja HK" userId="3cc65448-31aa-46d7-ad90-6bac825c0ee2" providerId="ADAL" clId="{2A074B62-4FC5-440E-B518-E1596DD910E4}" dt="2024-04-29T16:23:41.677" v="508"/>
          <ac:spMkLst>
            <pc:docMk/>
            <pc:sldMk cId="2128835482" sldId="516"/>
            <ac:spMk id="31" creationId="{9183D1D7-72E9-A5A4-7063-B79B6575A253}"/>
          </ac:spMkLst>
        </pc:spChg>
        <pc:spChg chg="mod">
          <ac:chgData name="Pooja HK" userId="3cc65448-31aa-46d7-ad90-6bac825c0ee2" providerId="ADAL" clId="{2A074B62-4FC5-440E-B518-E1596DD910E4}" dt="2024-04-29T16:23:41.677" v="508"/>
          <ac:spMkLst>
            <pc:docMk/>
            <pc:sldMk cId="2128835482" sldId="516"/>
            <ac:spMk id="32" creationId="{378551C4-7E01-B04C-2054-94D296873F57}"/>
          </ac:spMkLst>
        </pc:spChg>
        <pc:spChg chg="mod">
          <ac:chgData name="Pooja HK" userId="3cc65448-31aa-46d7-ad90-6bac825c0ee2" providerId="ADAL" clId="{2A074B62-4FC5-440E-B518-E1596DD910E4}" dt="2024-04-29T16:23:41.677" v="508"/>
          <ac:spMkLst>
            <pc:docMk/>
            <pc:sldMk cId="2128835482" sldId="516"/>
            <ac:spMk id="33" creationId="{00C0777B-976D-06D1-563A-0E3BDB5AB859}"/>
          </ac:spMkLst>
        </pc:spChg>
        <pc:spChg chg="mod">
          <ac:chgData name="Pooja HK" userId="3cc65448-31aa-46d7-ad90-6bac825c0ee2" providerId="ADAL" clId="{2A074B62-4FC5-440E-B518-E1596DD910E4}" dt="2024-04-29T16:23:41.677" v="508"/>
          <ac:spMkLst>
            <pc:docMk/>
            <pc:sldMk cId="2128835482" sldId="516"/>
            <ac:spMk id="34" creationId="{84EF78DD-FDE7-F37F-8A2E-99DF16F1E579}"/>
          </ac:spMkLst>
        </pc:spChg>
        <pc:spChg chg="mod">
          <ac:chgData name="Pooja HK" userId="3cc65448-31aa-46d7-ad90-6bac825c0ee2" providerId="ADAL" clId="{2A074B62-4FC5-440E-B518-E1596DD910E4}" dt="2024-04-29T16:23:41.677" v="508"/>
          <ac:spMkLst>
            <pc:docMk/>
            <pc:sldMk cId="2128835482" sldId="516"/>
            <ac:spMk id="35" creationId="{B2794165-4574-203A-59E2-48C5D6028031}"/>
          </ac:spMkLst>
        </pc:spChg>
        <pc:spChg chg="mod">
          <ac:chgData name="Pooja HK" userId="3cc65448-31aa-46d7-ad90-6bac825c0ee2" providerId="ADAL" clId="{2A074B62-4FC5-440E-B518-E1596DD910E4}" dt="2024-04-29T16:23:41.677" v="508"/>
          <ac:spMkLst>
            <pc:docMk/>
            <pc:sldMk cId="2128835482" sldId="516"/>
            <ac:spMk id="36" creationId="{2D992338-353B-6530-CA66-0ADF48763A9E}"/>
          </ac:spMkLst>
        </pc:spChg>
        <pc:spChg chg="mod">
          <ac:chgData name="Pooja HK" userId="3cc65448-31aa-46d7-ad90-6bac825c0ee2" providerId="ADAL" clId="{2A074B62-4FC5-440E-B518-E1596DD910E4}" dt="2024-04-29T16:23:41.677" v="508"/>
          <ac:spMkLst>
            <pc:docMk/>
            <pc:sldMk cId="2128835482" sldId="516"/>
            <ac:spMk id="37" creationId="{C77BDF55-2FAB-F051-A6D6-28B6AD5D2784}"/>
          </ac:spMkLst>
        </pc:spChg>
        <pc:spChg chg="mod">
          <ac:chgData name="Pooja HK" userId="3cc65448-31aa-46d7-ad90-6bac825c0ee2" providerId="ADAL" clId="{2A074B62-4FC5-440E-B518-E1596DD910E4}" dt="2024-04-29T16:23:41.677" v="508"/>
          <ac:spMkLst>
            <pc:docMk/>
            <pc:sldMk cId="2128835482" sldId="516"/>
            <ac:spMk id="38" creationId="{4F4BA5F4-4C2B-F270-5F6F-36DC8099D2FA}"/>
          </ac:spMkLst>
        </pc:spChg>
        <pc:spChg chg="mod">
          <ac:chgData name="Pooja HK" userId="3cc65448-31aa-46d7-ad90-6bac825c0ee2" providerId="ADAL" clId="{2A074B62-4FC5-440E-B518-E1596DD910E4}" dt="2024-04-29T16:23:41.677" v="508"/>
          <ac:spMkLst>
            <pc:docMk/>
            <pc:sldMk cId="2128835482" sldId="516"/>
            <ac:spMk id="39" creationId="{F86AAFE9-2A78-8BEF-4ECB-F54E45FD0B17}"/>
          </ac:spMkLst>
        </pc:spChg>
        <pc:spChg chg="mod">
          <ac:chgData name="Pooja HK" userId="3cc65448-31aa-46d7-ad90-6bac825c0ee2" providerId="ADAL" clId="{2A074B62-4FC5-440E-B518-E1596DD910E4}" dt="2024-04-29T16:23:41.677" v="508"/>
          <ac:spMkLst>
            <pc:docMk/>
            <pc:sldMk cId="2128835482" sldId="516"/>
            <ac:spMk id="40" creationId="{BDB7ED48-830F-C4D9-DD74-0CA23F5E0D2C}"/>
          </ac:spMkLst>
        </pc:spChg>
        <pc:spChg chg="mod">
          <ac:chgData name="Pooja HK" userId="3cc65448-31aa-46d7-ad90-6bac825c0ee2" providerId="ADAL" clId="{2A074B62-4FC5-440E-B518-E1596DD910E4}" dt="2024-04-29T16:23:41.677" v="508"/>
          <ac:spMkLst>
            <pc:docMk/>
            <pc:sldMk cId="2128835482" sldId="516"/>
            <ac:spMk id="41" creationId="{442C9E6C-EFCF-3027-46A0-F3F5FAA0DFA3}"/>
          </ac:spMkLst>
        </pc:spChg>
        <pc:spChg chg="mod">
          <ac:chgData name="Pooja HK" userId="3cc65448-31aa-46d7-ad90-6bac825c0ee2" providerId="ADAL" clId="{2A074B62-4FC5-440E-B518-E1596DD910E4}" dt="2024-04-29T16:23:41.677" v="508"/>
          <ac:spMkLst>
            <pc:docMk/>
            <pc:sldMk cId="2128835482" sldId="516"/>
            <ac:spMk id="42" creationId="{17FBB229-67F4-7BB9-25F3-EF90E283A879}"/>
          </ac:spMkLst>
        </pc:spChg>
        <pc:grpChg chg="del">
          <ac:chgData name="Pooja HK" userId="3cc65448-31aa-46d7-ad90-6bac825c0ee2" providerId="ADAL" clId="{2A074B62-4FC5-440E-B518-E1596DD910E4}" dt="2024-04-29T16:23:40.810" v="507" actId="478"/>
          <ac:grpSpMkLst>
            <pc:docMk/>
            <pc:sldMk cId="2128835482" sldId="516"/>
            <ac:grpSpMk id="2" creationId="{7A4F73FA-186A-2C24-1D57-BF0C87D1DD87}"/>
          </ac:grpSpMkLst>
        </pc:grpChg>
        <pc:grpChg chg="add mod">
          <ac:chgData name="Pooja HK" userId="3cc65448-31aa-46d7-ad90-6bac825c0ee2" providerId="ADAL" clId="{2A074B62-4FC5-440E-B518-E1596DD910E4}" dt="2024-04-29T16:23:45.581" v="522" actId="1036"/>
          <ac:grpSpMkLst>
            <pc:docMk/>
            <pc:sldMk cId="2128835482" sldId="516"/>
            <ac:grpSpMk id="3" creationId="{DD6323C4-F345-9604-CE68-158C60622BCF}"/>
          </ac:grpSpMkLst>
        </pc:grpChg>
        <pc:grpChg chg="mod">
          <ac:chgData name="Pooja HK" userId="3cc65448-31aa-46d7-ad90-6bac825c0ee2" providerId="ADAL" clId="{2A074B62-4FC5-440E-B518-E1596DD910E4}" dt="2024-04-29T16:23:41.677" v="508"/>
          <ac:grpSpMkLst>
            <pc:docMk/>
            <pc:sldMk cId="2128835482" sldId="516"/>
            <ac:grpSpMk id="7" creationId="{C5AE9180-F08D-3C1F-DC81-D47C0D70673D}"/>
          </ac:grpSpMkLst>
        </pc:grpChg>
        <pc:grpChg chg="mod">
          <ac:chgData name="Pooja HK" userId="3cc65448-31aa-46d7-ad90-6bac825c0ee2" providerId="ADAL" clId="{2A074B62-4FC5-440E-B518-E1596DD910E4}" dt="2024-04-29T16:23:41.677" v="508"/>
          <ac:grpSpMkLst>
            <pc:docMk/>
            <pc:sldMk cId="2128835482" sldId="516"/>
            <ac:grpSpMk id="8" creationId="{5CEA75BB-EED5-1A04-B9C9-2125482F80BD}"/>
          </ac:grpSpMkLst>
        </pc:grpChg>
        <pc:grpChg chg="mod">
          <ac:chgData name="Pooja HK" userId="3cc65448-31aa-46d7-ad90-6bac825c0ee2" providerId="ADAL" clId="{2A074B62-4FC5-440E-B518-E1596DD910E4}" dt="2024-04-29T16:23:41.677" v="508"/>
          <ac:grpSpMkLst>
            <pc:docMk/>
            <pc:sldMk cId="2128835482" sldId="516"/>
            <ac:grpSpMk id="9" creationId="{34E82959-DBE4-1562-00C4-941858C9B7BE}"/>
          </ac:grpSpMkLst>
        </pc:grpChg>
        <pc:grpChg chg="mod">
          <ac:chgData name="Pooja HK" userId="3cc65448-31aa-46d7-ad90-6bac825c0ee2" providerId="ADAL" clId="{2A074B62-4FC5-440E-B518-E1596DD910E4}" dt="2024-04-29T16:23:41.677" v="508"/>
          <ac:grpSpMkLst>
            <pc:docMk/>
            <pc:sldMk cId="2128835482" sldId="516"/>
            <ac:grpSpMk id="10" creationId="{58DA6F3A-909A-192E-C81B-DB2D4E87A9C3}"/>
          </ac:grpSpMkLst>
        </pc:grpChg>
        <pc:grpChg chg="mod">
          <ac:chgData name="Pooja HK" userId="3cc65448-31aa-46d7-ad90-6bac825c0ee2" providerId="ADAL" clId="{2A074B62-4FC5-440E-B518-E1596DD910E4}" dt="2024-04-29T16:23:41.677" v="508"/>
          <ac:grpSpMkLst>
            <pc:docMk/>
            <pc:sldMk cId="2128835482" sldId="516"/>
            <ac:grpSpMk id="11" creationId="{90F0725F-9D87-A502-9C40-D53E1B3E5BFD}"/>
          </ac:grpSpMkLst>
        </pc:grpChg>
        <pc:grpChg chg="mod">
          <ac:chgData name="Pooja HK" userId="3cc65448-31aa-46d7-ad90-6bac825c0ee2" providerId="ADAL" clId="{2A074B62-4FC5-440E-B518-E1596DD910E4}" dt="2024-04-29T16:23:41.677" v="508"/>
          <ac:grpSpMkLst>
            <pc:docMk/>
            <pc:sldMk cId="2128835482" sldId="516"/>
            <ac:grpSpMk id="12" creationId="{34DB3DE5-D52A-BA7C-7855-73D0F8AD2C35}"/>
          </ac:grpSpMkLst>
        </pc:grpChg>
        <pc:grpChg chg="mod">
          <ac:chgData name="Pooja HK" userId="3cc65448-31aa-46d7-ad90-6bac825c0ee2" providerId="ADAL" clId="{2A074B62-4FC5-440E-B518-E1596DD910E4}" dt="2024-04-29T16:23:41.677" v="508"/>
          <ac:grpSpMkLst>
            <pc:docMk/>
            <pc:sldMk cId="2128835482" sldId="516"/>
            <ac:grpSpMk id="13" creationId="{3203B326-AE79-82B7-4128-823E3172FF10}"/>
          </ac:grpSpMkLst>
        </pc:grpChg>
        <pc:cxnChg chg="mod">
          <ac:chgData name="Pooja HK" userId="3cc65448-31aa-46d7-ad90-6bac825c0ee2" providerId="ADAL" clId="{2A074B62-4FC5-440E-B518-E1596DD910E4}" dt="2024-04-29T16:23:41.677" v="508"/>
          <ac:cxnSpMkLst>
            <pc:docMk/>
            <pc:sldMk cId="2128835482" sldId="516"/>
            <ac:cxnSpMk id="15" creationId="{64C7DE68-5EC4-11EA-64E6-AEC30D0E66EE}"/>
          </ac:cxnSpMkLst>
        </pc:cxnChg>
        <pc:cxnChg chg="mod">
          <ac:chgData name="Pooja HK" userId="3cc65448-31aa-46d7-ad90-6bac825c0ee2" providerId="ADAL" clId="{2A074B62-4FC5-440E-B518-E1596DD910E4}" dt="2024-04-29T16:23:41.677" v="508"/>
          <ac:cxnSpMkLst>
            <pc:docMk/>
            <pc:sldMk cId="2128835482" sldId="516"/>
            <ac:cxnSpMk id="19" creationId="{DEC256B2-B5BC-CDD5-7B17-FF261261E818}"/>
          </ac:cxnSpMkLst>
        </pc:cxnChg>
        <pc:cxnChg chg="mod">
          <ac:chgData name="Pooja HK" userId="3cc65448-31aa-46d7-ad90-6bac825c0ee2" providerId="ADAL" clId="{2A074B62-4FC5-440E-B518-E1596DD910E4}" dt="2024-04-29T16:23:41.677" v="508"/>
          <ac:cxnSpMkLst>
            <pc:docMk/>
            <pc:sldMk cId="2128835482" sldId="516"/>
            <ac:cxnSpMk id="20" creationId="{1A2A3AA8-A356-33BE-04EB-02CBBDE02F39}"/>
          </ac:cxnSpMkLst>
        </pc:cxnChg>
      </pc:sldChg>
      <pc:sldChg chg="addSp delSp modSp add mod">
        <pc:chgData name="Pooja HK" userId="3cc65448-31aa-46d7-ad90-6bac825c0ee2" providerId="ADAL" clId="{2A074B62-4FC5-440E-B518-E1596DD910E4}" dt="2024-04-30T05:04:21.733" v="773" actId="14100"/>
        <pc:sldMkLst>
          <pc:docMk/>
          <pc:sldMk cId="3741164250" sldId="517"/>
        </pc:sldMkLst>
        <pc:spChg chg="mod">
          <ac:chgData name="Pooja HK" userId="3cc65448-31aa-46d7-ad90-6bac825c0ee2" providerId="ADAL" clId="{2A074B62-4FC5-440E-B518-E1596DD910E4}" dt="2024-04-29T16:24:05.618" v="525"/>
          <ac:spMkLst>
            <pc:docMk/>
            <pc:sldMk cId="3741164250" sldId="517"/>
            <ac:spMk id="16" creationId="{8F76952C-C69C-2071-A1DD-72906E6AC2CD}"/>
          </ac:spMkLst>
        </pc:spChg>
        <pc:spChg chg="mod">
          <ac:chgData name="Pooja HK" userId="3cc65448-31aa-46d7-ad90-6bac825c0ee2" providerId="ADAL" clId="{2A074B62-4FC5-440E-B518-E1596DD910E4}" dt="2024-04-29T16:24:05.618" v="525"/>
          <ac:spMkLst>
            <pc:docMk/>
            <pc:sldMk cId="3741164250" sldId="517"/>
            <ac:spMk id="17" creationId="{F368D14C-9D0C-98E1-FE88-D19F95BA9D68}"/>
          </ac:spMkLst>
        </pc:spChg>
        <pc:spChg chg="mod">
          <ac:chgData name="Pooja HK" userId="3cc65448-31aa-46d7-ad90-6bac825c0ee2" providerId="ADAL" clId="{2A074B62-4FC5-440E-B518-E1596DD910E4}" dt="2024-04-29T16:24:05.618" v="525"/>
          <ac:spMkLst>
            <pc:docMk/>
            <pc:sldMk cId="3741164250" sldId="517"/>
            <ac:spMk id="18" creationId="{B6C3D4D7-5966-E670-B5A1-EFCA2576541D}"/>
          </ac:spMkLst>
        </pc:spChg>
        <pc:spChg chg="del">
          <ac:chgData name="Pooja HK" userId="3cc65448-31aa-46d7-ad90-6bac825c0ee2" providerId="ADAL" clId="{2A074B62-4FC5-440E-B518-E1596DD910E4}" dt="2024-04-29T16:24:09.677" v="526" actId="478"/>
          <ac:spMkLst>
            <pc:docMk/>
            <pc:sldMk cId="3741164250" sldId="517"/>
            <ac:spMk id="21" creationId="{ED9CE0BC-4ED5-915A-DC91-FFD566330A28}"/>
          </ac:spMkLst>
        </pc:spChg>
        <pc:spChg chg="mod">
          <ac:chgData name="Pooja HK" userId="3cc65448-31aa-46d7-ad90-6bac825c0ee2" providerId="ADAL" clId="{2A074B62-4FC5-440E-B518-E1596DD910E4}" dt="2024-04-29T16:24:05.618" v="525"/>
          <ac:spMkLst>
            <pc:docMk/>
            <pc:sldMk cId="3741164250" sldId="517"/>
            <ac:spMk id="43" creationId="{AFA77A52-369D-D631-74E3-4C3A1565D2F9}"/>
          </ac:spMkLst>
        </pc:spChg>
        <pc:spChg chg="mod">
          <ac:chgData name="Pooja HK" userId="3cc65448-31aa-46d7-ad90-6bac825c0ee2" providerId="ADAL" clId="{2A074B62-4FC5-440E-B518-E1596DD910E4}" dt="2024-04-29T16:24:05.618" v="525"/>
          <ac:spMkLst>
            <pc:docMk/>
            <pc:sldMk cId="3741164250" sldId="517"/>
            <ac:spMk id="44" creationId="{E5769132-B91B-A037-230E-FB70414BFB1E}"/>
          </ac:spMkLst>
        </pc:spChg>
        <pc:spChg chg="mod">
          <ac:chgData name="Pooja HK" userId="3cc65448-31aa-46d7-ad90-6bac825c0ee2" providerId="ADAL" clId="{2A074B62-4FC5-440E-B518-E1596DD910E4}" dt="2024-04-29T16:24:05.618" v="525"/>
          <ac:spMkLst>
            <pc:docMk/>
            <pc:sldMk cId="3741164250" sldId="517"/>
            <ac:spMk id="45" creationId="{0E710DF1-609B-FAE5-4C0B-078DD3FDFA62}"/>
          </ac:spMkLst>
        </pc:spChg>
        <pc:spChg chg="mod">
          <ac:chgData name="Pooja HK" userId="3cc65448-31aa-46d7-ad90-6bac825c0ee2" providerId="ADAL" clId="{2A074B62-4FC5-440E-B518-E1596DD910E4}" dt="2024-04-29T16:24:05.618" v="525"/>
          <ac:spMkLst>
            <pc:docMk/>
            <pc:sldMk cId="3741164250" sldId="517"/>
            <ac:spMk id="46" creationId="{C6D9134F-3DEA-3F6D-B7FA-A07301FDB666}"/>
          </ac:spMkLst>
        </pc:spChg>
        <pc:spChg chg="mod">
          <ac:chgData name="Pooja HK" userId="3cc65448-31aa-46d7-ad90-6bac825c0ee2" providerId="ADAL" clId="{2A074B62-4FC5-440E-B518-E1596DD910E4}" dt="2024-04-30T05:04:21.733" v="773" actId="14100"/>
          <ac:spMkLst>
            <pc:docMk/>
            <pc:sldMk cId="3741164250" sldId="517"/>
            <ac:spMk id="47" creationId="{E3C3E723-6676-8FD1-BA71-070D43E3B4F8}"/>
          </ac:spMkLst>
        </pc:spChg>
        <pc:spChg chg="mod">
          <ac:chgData name="Pooja HK" userId="3cc65448-31aa-46d7-ad90-6bac825c0ee2" providerId="ADAL" clId="{2A074B62-4FC5-440E-B518-E1596DD910E4}" dt="2024-04-29T16:24:05.618" v="525"/>
          <ac:spMkLst>
            <pc:docMk/>
            <pc:sldMk cId="3741164250" sldId="517"/>
            <ac:spMk id="48" creationId="{4C81F39C-3897-235D-2AAB-7E593052198B}"/>
          </ac:spMkLst>
        </pc:spChg>
        <pc:spChg chg="mod">
          <ac:chgData name="Pooja HK" userId="3cc65448-31aa-46d7-ad90-6bac825c0ee2" providerId="ADAL" clId="{2A074B62-4FC5-440E-B518-E1596DD910E4}" dt="2024-04-30T05:04:08.293" v="772" actId="1038"/>
          <ac:spMkLst>
            <pc:docMk/>
            <pc:sldMk cId="3741164250" sldId="517"/>
            <ac:spMk id="49" creationId="{945DC397-6547-60D8-86EB-7C16AC92C387}"/>
          </ac:spMkLst>
        </pc:spChg>
        <pc:spChg chg="mod">
          <ac:chgData name="Pooja HK" userId="3cc65448-31aa-46d7-ad90-6bac825c0ee2" providerId="ADAL" clId="{2A074B62-4FC5-440E-B518-E1596DD910E4}" dt="2024-04-29T16:24:05.618" v="525"/>
          <ac:spMkLst>
            <pc:docMk/>
            <pc:sldMk cId="3741164250" sldId="517"/>
            <ac:spMk id="50" creationId="{63AC1DB8-5AB6-06FB-6FE5-AEA878F4D562}"/>
          </ac:spMkLst>
        </pc:spChg>
        <pc:grpChg chg="add mod">
          <ac:chgData name="Pooja HK" userId="3cc65448-31aa-46d7-ad90-6bac825c0ee2" providerId="ADAL" clId="{2A074B62-4FC5-440E-B518-E1596DD910E4}" dt="2024-04-30T05:03:59.025" v="756" actId="1035"/>
          <ac:grpSpMkLst>
            <pc:docMk/>
            <pc:sldMk cId="3741164250" sldId="517"/>
            <ac:grpSpMk id="2" creationId="{A190733F-6B40-5FA5-C8C3-26216C7CE150}"/>
          </ac:grpSpMkLst>
        </pc:grpChg>
        <pc:grpChg chg="del">
          <ac:chgData name="Pooja HK" userId="3cc65448-31aa-46d7-ad90-6bac825c0ee2" providerId="ADAL" clId="{2A074B62-4FC5-440E-B518-E1596DD910E4}" dt="2024-04-29T16:24:05.194" v="524" actId="478"/>
          <ac:grpSpMkLst>
            <pc:docMk/>
            <pc:sldMk cId="3741164250" sldId="517"/>
            <ac:grpSpMk id="3" creationId="{DD6323C4-F345-9604-CE68-158C60622BCF}"/>
          </ac:grpSpMkLst>
        </pc:grpChg>
      </pc:sldChg>
      <pc:sldChg chg="addSp delSp modSp add mod">
        <pc:chgData name="Pooja HK" userId="3cc65448-31aa-46d7-ad90-6bac825c0ee2" providerId="ADAL" clId="{2A074B62-4FC5-440E-B518-E1596DD910E4}" dt="2024-04-30T11:51:18.243" v="2026" actId="14100"/>
        <pc:sldMkLst>
          <pc:docMk/>
          <pc:sldMk cId="2495501542" sldId="518"/>
        </pc:sldMkLst>
        <pc:graphicFrameChg chg="del mod modGraphic">
          <ac:chgData name="Pooja HK" userId="3cc65448-31aa-46d7-ad90-6bac825c0ee2" providerId="ADAL" clId="{2A074B62-4FC5-440E-B518-E1596DD910E4}" dt="2024-04-30T06:06:37.966" v="894" actId="478"/>
          <ac:graphicFrameMkLst>
            <pc:docMk/>
            <pc:sldMk cId="2495501542" sldId="518"/>
            <ac:graphicFrameMk id="2" creationId="{E1D72B96-8658-5299-B94A-A1C53D5E6C4C}"/>
          </ac:graphicFrameMkLst>
        </pc:graphicFrameChg>
        <pc:graphicFrameChg chg="add mod modGraphic">
          <ac:chgData name="Pooja HK" userId="3cc65448-31aa-46d7-ad90-6bac825c0ee2" providerId="ADAL" clId="{2A074B62-4FC5-440E-B518-E1596DD910E4}" dt="2024-04-30T11:51:18.243" v="2026" actId="14100"/>
          <ac:graphicFrameMkLst>
            <pc:docMk/>
            <pc:sldMk cId="2495501542" sldId="518"/>
            <ac:graphicFrameMk id="3" creationId="{35BF8409-81FD-FA6C-1C25-0DF041D989BA}"/>
          </ac:graphicFrameMkLst>
        </pc:graphicFrameChg>
      </pc:sldChg>
      <pc:sldChg chg="delSp modSp add del mod">
        <pc:chgData name="Pooja HK" userId="3cc65448-31aa-46d7-ad90-6bac825c0ee2" providerId="ADAL" clId="{2A074B62-4FC5-440E-B518-E1596DD910E4}" dt="2024-04-30T05:12:17.071" v="793" actId="47"/>
        <pc:sldMkLst>
          <pc:docMk/>
          <pc:sldMk cId="3176720726" sldId="518"/>
        </pc:sldMkLst>
        <pc:spChg chg="mod">
          <ac:chgData name="Pooja HK" userId="3cc65448-31aa-46d7-ad90-6bac825c0ee2" providerId="ADAL" clId="{2A074B62-4FC5-440E-B518-E1596DD910E4}" dt="2024-04-30T05:09:30.507" v="792" actId="207"/>
          <ac:spMkLst>
            <pc:docMk/>
            <pc:sldMk cId="3176720726" sldId="518"/>
            <ac:spMk id="18" creationId="{8B86E3CA-E1F8-346E-009C-E53C55450CAF}"/>
          </ac:spMkLst>
        </pc:spChg>
        <pc:spChg chg="mod">
          <ac:chgData name="Pooja HK" userId="3cc65448-31aa-46d7-ad90-6bac825c0ee2" providerId="ADAL" clId="{2A074B62-4FC5-440E-B518-E1596DD910E4}" dt="2024-04-30T05:08:54.283" v="790"/>
          <ac:spMkLst>
            <pc:docMk/>
            <pc:sldMk cId="3176720726" sldId="518"/>
            <ac:spMk id="78" creationId="{09D9BA71-A49F-57B4-AD26-31A7C828DF6D}"/>
          </ac:spMkLst>
        </pc:spChg>
        <pc:spChg chg="mod">
          <ac:chgData name="Pooja HK" userId="3cc65448-31aa-46d7-ad90-6bac825c0ee2" providerId="ADAL" clId="{2A074B62-4FC5-440E-B518-E1596DD910E4}" dt="2024-04-30T05:08:39.085" v="787"/>
          <ac:spMkLst>
            <pc:docMk/>
            <pc:sldMk cId="3176720726" sldId="518"/>
            <ac:spMk id="82" creationId="{5ED418EC-880F-D623-D762-5749CEF315E9}"/>
          </ac:spMkLst>
        </pc:spChg>
        <pc:spChg chg="mod">
          <ac:chgData name="Pooja HK" userId="3cc65448-31aa-46d7-ad90-6bac825c0ee2" providerId="ADAL" clId="{2A074B62-4FC5-440E-B518-E1596DD910E4}" dt="2024-04-30T05:08:21.151" v="784"/>
          <ac:spMkLst>
            <pc:docMk/>
            <pc:sldMk cId="3176720726" sldId="518"/>
            <ac:spMk id="84" creationId="{EB88B358-11A7-0E90-42B2-D041004B9CC4}"/>
          </ac:spMkLst>
        </pc:spChg>
        <pc:spChg chg="mod">
          <ac:chgData name="Pooja HK" userId="3cc65448-31aa-46d7-ad90-6bac825c0ee2" providerId="ADAL" clId="{2A074B62-4FC5-440E-B518-E1596DD910E4}" dt="2024-04-30T05:08:14.289" v="783"/>
          <ac:spMkLst>
            <pc:docMk/>
            <pc:sldMk cId="3176720726" sldId="518"/>
            <ac:spMk id="86" creationId="{8CA9CDC2-89EB-494A-7422-BF561603EC6C}"/>
          </ac:spMkLst>
        </pc:spChg>
        <pc:spChg chg="mod">
          <ac:chgData name="Pooja HK" userId="3cc65448-31aa-46d7-ad90-6bac825c0ee2" providerId="ADAL" clId="{2A074B62-4FC5-440E-B518-E1596DD910E4}" dt="2024-04-30T05:08:29.994" v="786" actId="14100"/>
          <ac:spMkLst>
            <pc:docMk/>
            <pc:sldMk cId="3176720726" sldId="518"/>
            <ac:spMk id="88" creationId="{CD913660-AA2D-BBA2-47E8-47AAFC6EA1DB}"/>
          </ac:spMkLst>
        </pc:spChg>
        <pc:spChg chg="mod">
          <ac:chgData name="Pooja HK" userId="3cc65448-31aa-46d7-ad90-6bac825c0ee2" providerId="ADAL" clId="{2A074B62-4FC5-440E-B518-E1596DD910E4}" dt="2024-04-30T05:08:47.476" v="789" actId="14100"/>
          <ac:spMkLst>
            <pc:docMk/>
            <pc:sldMk cId="3176720726" sldId="518"/>
            <ac:spMk id="89" creationId="{6334FD99-2478-54A5-2A75-3F9AC41D7EF6}"/>
          </ac:spMkLst>
        </pc:spChg>
        <pc:grpChg chg="del">
          <ac:chgData name="Pooja HK" userId="3cc65448-31aa-46d7-ad90-6bac825c0ee2" providerId="ADAL" clId="{2A074B62-4FC5-440E-B518-E1596DD910E4}" dt="2024-04-30T05:08:58.201" v="791" actId="478"/>
          <ac:grpSpMkLst>
            <pc:docMk/>
            <pc:sldMk cId="3176720726" sldId="518"/>
            <ac:grpSpMk id="91" creationId="{D6A9AE5C-B496-1F23-3EB7-C246317283E6}"/>
          </ac:grpSpMkLst>
        </pc:grpChg>
      </pc:sldChg>
      <pc:sldChg chg="addSp delSp modSp add mod">
        <pc:chgData name="Pooja HK" userId="3cc65448-31aa-46d7-ad90-6bac825c0ee2" providerId="ADAL" clId="{2A074B62-4FC5-440E-B518-E1596DD910E4}" dt="2024-04-30T06:48:59.553" v="1781" actId="14100"/>
        <pc:sldMkLst>
          <pc:docMk/>
          <pc:sldMk cId="3544990573" sldId="519"/>
        </pc:sldMkLst>
        <pc:graphicFrameChg chg="del">
          <ac:chgData name="Pooja HK" userId="3cc65448-31aa-46d7-ad90-6bac825c0ee2" providerId="ADAL" clId="{2A074B62-4FC5-440E-B518-E1596DD910E4}" dt="2024-04-30T06:45:23.986" v="1718" actId="478"/>
          <ac:graphicFrameMkLst>
            <pc:docMk/>
            <pc:sldMk cId="3544990573" sldId="519"/>
            <ac:graphicFrameMk id="2" creationId="{B0DBA739-1BEC-B95B-9983-8B167AEC8C10}"/>
          </ac:graphicFrameMkLst>
        </pc:graphicFrameChg>
        <pc:graphicFrameChg chg="add mod modGraphic">
          <ac:chgData name="Pooja HK" userId="3cc65448-31aa-46d7-ad90-6bac825c0ee2" providerId="ADAL" clId="{2A074B62-4FC5-440E-B518-E1596DD910E4}" dt="2024-04-30T06:48:59.553" v="1781" actId="14100"/>
          <ac:graphicFrameMkLst>
            <pc:docMk/>
            <pc:sldMk cId="3544990573" sldId="519"/>
            <ac:graphicFrameMk id="3" creationId="{F04C7665-0E24-4530-915E-BC10A6F79250}"/>
          </ac:graphicFrameMkLst>
        </pc:graphicFrameChg>
        <pc:graphicFrameChg chg="add">
          <ac:chgData name="Pooja HK" userId="3cc65448-31aa-46d7-ad90-6bac825c0ee2" providerId="ADAL" clId="{2A074B62-4FC5-440E-B518-E1596DD910E4}" dt="2024-04-30T06:45:46.509" v="1720"/>
          <ac:graphicFrameMkLst>
            <pc:docMk/>
            <pc:sldMk cId="3544990573" sldId="519"/>
            <ac:graphicFrameMk id="4" creationId="{2BC4DE0D-9C91-4C59-7383-F90A7359777A}"/>
          </ac:graphicFrameMkLst>
        </pc:graphicFrameChg>
      </pc:sldChg>
      <pc:sldChg chg="addSp delSp modSp add mod addCm delCm">
        <pc:chgData name="Pooja HK" userId="3cc65448-31aa-46d7-ad90-6bac825c0ee2" providerId="ADAL" clId="{2A074B62-4FC5-440E-B518-E1596DD910E4}" dt="2024-05-01T03:22:36.858" v="2187" actId="20577"/>
        <pc:sldMkLst>
          <pc:docMk/>
          <pc:sldMk cId="1347960585" sldId="520"/>
        </pc:sldMkLst>
        <pc:spChg chg="mod">
          <ac:chgData name="Pooja HK" userId="3cc65448-31aa-46d7-ad90-6bac825c0ee2" providerId="ADAL" clId="{2A074B62-4FC5-440E-B518-E1596DD910E4}" dt="2024-05-01T03:22:36.858" v="2187" actId="20577"/>
          <ac:spMkLst>
            <pc:docMk/>
            <pc:sldMk cId="1347960585" sldId="520"/>
            <ac:spMk id="3" creationId="{3C232643-53E9-2830-F89A-5BF937B74EA6}"/>
          </ac:spMkLst>
        </pc:spChg>
        <pc:spChg chg="add del">
          <ac:chgData name="Pooja HK" userId="3cc65448-31aa-46d7-ad90-6bac825c0ee2" providerId="ADAL" clId="{2A074B62-4FC5-440E-B518-E1596DD910E4}" dt="2024-04-30T08:48:10.758" v="1946" actId="22"/>
          <ac:spMkLst>
            <pc:docMk/>
            <pc:sldMk cId="1347960585" sldId="520"/>
            <ac:spMk id="8" creationId="{B77FB095-75FE-00A1-8820-5110B4768A61}"/>
          </ac:spMkLst>
        </pc:spChg>
        <pc:spChg chg="mod">
          <ac:chgData name="Pooja HK" userId="3cc65448-31aa-46d7-ad90-6bac825c0ee2" providerId="ADAL" clId="{2A074B62-4FC5-440E-B518-E1596DD910E4}" dt="2024-04-30T07:41:35.979" v="1856" actId="20577"/>
          <ac:spMkLst>
            <pc:docMk/>
            <pc:sldMk cId="1347960585" sldId="520"/>
            <ac:spMk id="9" creationId="{F1C37CA4-BB9C-4824-F611-83F447F1C63C}"/>
          </ac:spMkLst>
        </pc:spChg>
        <pc:spChg chg="mod">
          <ac:chgData name="Pooja HK" userId="3cc65448-31aa-46d7-ad90-6bac825c0ee2" providerId="ADAL" clId="{2A074B62-4FC5-440E-B518-E1596DD910E4}" dt="2024-04-30T07:43:07.546" v="1891" actId="20577"/>
          <ac:spMkLst>
            <pc:docMk/>
            <pc:sldMk cId="1347960585" sldId="520"/>
            <ac:spMk id="12" creationId="{645A1BB3-E546-9267-9307-9AFB6ADE1AB5}"/>
          </ac:spMkLst>
        </pc:spChg>
        <pc:spChg chg="add del mod">
          <ac:chgData name="Pooja HK" userId="3cc65448-31aa-46d7-ad90-6bac825c0ee2" providerId="ADAL" clId="{2A074B62-4FC5-440E-B518-E1596DD910E4}" dt="2024-04-30T08:48:11.046" v="1947" actId="478"/>
          <ac:spMkLst>
            <pc:docMk/>
            <pc:sldMk cId="1347960585" sldId="520"/>
            <ac:spMk id="14" creationId="{42DC505B-0ACE-3530-4CB1-40B305284306}"/>
          </ac:spMkLst>
        </pc:spChg>
        <pc:grpChg chg="add mod">
          <ac:chgData name="Pooja HK" userId="3cc65448-31aa-46d7-ad90-6bac825c0ee2" providerId="ADAL" clId="{2A074B62-4FC5-440E-B518-E1596DD910E4}" dt="2024-04-30T11:46:28.099" v="2020" actId="14100"/>
          <ac:grpSpMkLst>
            <pc:docMk/>
            <pc:sldMk cId="1347960585" sldId="520"/>
            <ac:grpSpMk id="6" creationId="{2C48E5F5-3F79-76ED-1947-D9D6419E0E3E}"/>
          </ac:grpSpMkLst>
        </pc:grpChg>
        <pc:picChg chg="del">
          <ac:chgData name="Pooja HK" userId="3cc65448-31aa-46d7-ad90-6bac825c0ee2" providerId="ADAL" clId="{2A074B62-4FC5-440E-B518-E1596DD910E4}" dt="2024-04-30T07:39:12.407" v="1784" actId="478"/>
          <ac:picMkLst>
            <pc:docMk/>
            <pc:sldMk cId="1347960585" sldId="520"/>
            <ac:picMk id="2" creationId="{A7146DFE-E52C-5FD5-B3CE-54C02201EEF8}"/>
          </ac:picMkLst>
        </pc:picChg>
        <pc:picChg chg="del">
          <ac:chgData name="Pooja HK" userId="3cc65448-31aa-46d7-ad90-6bac825c0ee2" providerId="ADAL" clId="{2A074B62-4FC5-440E-B518-E1596DD910E4}" dt="2024-04-30T07:39:13.916" v="1785" actId="478"/>
          <ac:picMkLst>
            <pc:docMk/>
            <pc:sldMk cId="1347960585" sldId="520"/>
            <ac:picMk id="4" creationId="{DAD9EDA6-967D-B033-FDA1-AD66C3691580}"/>
          </ac:picMkLst>
        </pc:picChg>
        <pc:extLst>
          <p:ext xmlns:p="http://schemas.openxmlformats.org/presentationml/2006/main" uri="{D6D511B9-2390-475A-947B-AFAB55BFBCF1}">
            <pc226:cmChg xmlns:pc226="http://schemas.microsoft.com/office/powerpoint/2022/06/main/command" chg="add">
              <pc226:chgData name="Pooja HK" userId="3cc65448-31aa-46d7-ad90-6bac825c0ee2" providerId="ADAL" clId="{2A074B62-4FC5-440E-B518-E1596DD910E4}" dt="2024-05-01T03:06:55.437" v="2027"/>
              <pc2:cmMkLst xmlns:pc2="http://schemas.microsoft.com/office/powerpoint/2019/9/main/command">
                <pc:docMk/>
                <pc:sldMk cId="1347960585" sldId="520"/>
                <pc2:cmMk id="{EE3A9009-E5DF-4A39-8D76-3A4DDD9361F2}"/>
              </pc2:cmMkLst>
            </pc226:cmChg>
            <pc226:cmChg xmlns:pc226="http://schemas.microsoft.com/office/powerpoint/2022/06/main/command" chg="add del">
              <pc226:chgData name="Pooja HK" userId="3cc65448-31aa-46d7-ad90-6bac825c0ee2" providerId="ADAL" clId="{2A074B62-4FC5-440E-B518-E1596DD910E4}" dt="2024-04-30T11:51:02.577" v="2024"/>
              <pc2:cmMkLst xmlns:pc2="http://schemas.microsoft.com/office/powerpoint/2019/9/main/command">
                <pc:docMk/>
                <pc:sldMk cId="1347960585" sldId="520"/>
                <pc2:cmMk id="{1E5B8176-2F99-4B0A-972A-1A8A443ED47A}"/>
              </pc2:cmMkLst>
            </pc226:cmChg>
          </p:ext>
        </pc:extLst>
      </pc:sldChg>
      <pc:sldChg chg="modSp add mod ord">
        <pc:chgData name="Pooja HK" userId="3cc65448-31aa-46d7-ad90-6bac825c0ee2" providerId="ADAL" clId="{2A074B62-4FC5-440E-B518-E1596DD910E4}" dt="2024-04-30T11:44:37.935" v="2014"/>
        <pc:sldMkLst>
          <pc:docMk/>
          <pc:sldMk cId="1666732916" sldId="521"/>
        </pc:sldMkLst>
        <pc:spChg chg="mod">
          <ac:chgData name="Pooja HK" userId="3cc65448-31aa-46d7-ad90-6bac825c0ee2" providerId="ADAL" clId="{2A074B62-4FC5-440E-B518-E1596DD910E4}" dt="2024-04-30T07:40:59.334" v="1838" actId="20577"/>
          <ac:spMkLst>
            <pc:docMk/>
            <pc:sldMk cId="1666732916" sldId="521"/>
            <ac:spMk id="3" creationId="{3C232643-53E9-2830-F89A-5BF937B74EA6}"/>
          </ac:spMkLst>
        </pc:spChg>
        <pc:spChg chg="mod">
          <ac:chgData name="Pooja HK" userId="3cc65448-31aa-46d7-ad90-6bac825c0ee2" providerId="ADAL" clId="{2A074B62-4FC5-440E-B518-E1596DD910E4}" dt="2024-04-30T07:42:32.786" v="1882" actId="20577"/>
          <ac:spMkLst>
            <pc:docMk/>
            <pc:sldMk cId="1666732916" sldId="521"/>
            <ac:spMk id="9" creationId="{F1C37CA4-BB9C-4824-F611-83F447F1C63C}"/>
          </ac:spMkLst>
        </pc:spChg>
        <pc:spChg chg="mod">
          <ac:chgData name="Pooja HK" userId="3cc65448-31aa-46d7-ad90-6bac825c0ee2" providerId="ADAL" clId="{2A074B62-4FC5-440E-B518-E1596DD910E4}" dt="2024-04-30T07:42:37.760" v="1884" actId="20577"/>
          <ac:spMkLst>
            <pc:docMk/>
            <pc:sldMk cId="1666732916" sldId="521"/>
            <ac:spMk id="12" creationId="{645A1BB3-E546-9267-9307-9AFB6ADE1AB5}"/>
          </ac:spMkLst>
        </pc:spChg>
        <pc:spChg chg="mod">
          <ac:chgData name="Pooja HK" userId="3cc65448-31aa-46d7-ad90-6bac825c0ee2" providerId="ADAL" clId="{2A074B62-4FC5-440E-B518-E1596DD910E4}" dt="2024-04-30T07:41:20.796" v="1849" actId="20577"/>
          <ac:spMkLst>
            <pc:docMk/>
            <pc:sldMk cId="1666732916" sldId="521"/>
            <ac:spMk id="14" creationId="{42DC505B-0ACE-3530-4CB1-40B305284306}"/>
          </ac:spMkLst>
        </pc:spChg>
      </pc:sldChg>
    </pc:docChg>
  </pc:docChgLst>
  <pc:docChgLst>
    <pc:chgData name="Shreemayee Bhattacharyya" userId="73035bad-e703-4b66-9870-28e9edb9c0a7" providerId="ADAL" clId="{69011CB8-8B95-4883-8C5A-F5624FFA8168}"/>
    <pc:docChg chg="modSld">
      <pc:chgData name="Shreemayee Bhattacharyya" userId="73035bad-e703-4b66-9870-28e9edb9c0a7" providerId="ADAL" clId="{69011CB8-8B95-4883-8C5A-F5624FFA8168}" dt="2024-09-11T12:21:11.351" v="1" actId="20577"/>
      <pc:docMkLst>
        <pc:docMk/>
      </pc:docMkLst>
      <pc:sldChg chg="modSp mod">
        <pc:chgData name="Shreemayee Bhattacharyya" userId="73035bad-e703-4b66-9870-28e9edb9c0a7" providerId="ADAL" clId="{69011CB8-8B95-4883-8C5A-F5624FFA8168}" dt="2024-09-11T12:21:11.351" v="1" actId="20577"/>
        <pc:sldMkLst>
          <pc:docMk/>
          <pc:sldMk cId="581828306" sldId="256"/>
        </pc:sldMkLst>
        <pc:spChg chg="mod">
          <ac:chgData name="Shreemayee Bhattacharyya" userId="73035bad-e703-4b66-9870-28e9edb9c0a7" providerId="ADAL" clId="{69011CB8-8B95-4883-8C5A-F5624FFA8168}" dt="2024-09-11T12:21:11.351" v="1" actId="20577"/>
          <ac:spMkLst>
            <pc:docMk/>
            <pc:sldMk cId="581828306" sldId="256"/>
            <ac:spMk id="6" creationId="{8D1AF223-9F5C-3F93-0D63-6A11E12C5EBA}"/>
          </ac:spMkLst>
        </pc:spChg>
      </pc:sldChg>
    </pc:docChg>
  </pc:docChgLst>
  <pc:docChgLst>
    <pc:chgData name="Athresh PS" userId="6aaba706-7cac-4f49-bd78-392633c5ba9f" providerId="ADAL" clId="{25C5D0FE-39C1-4564-ABB4-18A982727651}"/>
    <pc:docChg chg="custSel modSld replTag delTag">
      <pc:chgData name="Athresh PS" userId="6aaba706-7cac-4f49-bd78-392633c5ba9f" providerId="ADAL" clId="{25C5D0FE-39C1-4564-ABB4-18A982727651}" dt="2024-05-03T06:04:21.733" v="5"/>
      <pc:docMkLst>
        <pc:docMk/>
      </pc:docMkLst>
      <pc:sldChg chg="replTag delTag">
        <pc:chgData name="Athresh PS" userId="6aaba706-7cac-4f49-bd78-392633c5ba9f" providerId="ADAL" clId="{25C5D0FE-39C1-4564-ABB4-18A982727651}" dt="2024-05-03T06:04:21.733" v="3"/>
        <pc:sldMkLst>
          <pc:docMk/>
          <pc:sldMk cId="581828306" sldId="256"/>
        </pc:sldMkLst>
      </pc:sldChg>
    </pc:docChg>
  </pc:docChgLst>
  <pc:docChgLst>
    <pc:chgData name="Gajendra MS" userId="2fac9be5-0aaf-4a4e-81e3-665d10c1ffa5" providerId="ADAL" clId="{C86CDD9D-6802-468C-BA3D-5AF6716DAF7B}"/>
    <pc:docChg chg="undo custSel addSld delSld modSld modSection replTag delTag">
      <pc:chgData name="Gajendra MS" userId="2fac9be5-0aaf-4a4e-81e3-665d10c1ffa5" providerId="ADAL" clId="{C86CDD9D-6802-468C-BA3D-5AF6716DAF7B}" dt="2024-05-13T12:16:52.433" v="2159"/>
      <pc:docMkLst>
        <pc:docMk/>
      </pc:docMkLst>
      <pc:sldChg chg="replTag delTag">
        <pc:chgData name="Gajendra MS" userId="2fac9be5-0aaf-4a4e-81e3-665d10c1ffa5" providerId="ADAL" clId="{C86CDD9D-6802-468C-BA3D-5AF6716DAF7B}" dt="2024-05-13T12:02:36.630" v="1760"/>
        <pc:sldMkLst>
          <pc:docMk/>
          <pc:sldMk cId="581828306" sldId="256"/>
        </pc:sldMkLst>
      </pc:sldChg>
      <pc:sldChg chg="replTag delTag">
        <pc:chgData name="Gajendra MS" userId="2fac9be5-0aaf-4a4e-81e3-665d10c1ffa5" providerId="ADAL" clId="{C86CDD9D-6802-468C-BA3D-5AF6716DAF7B}" dt="2024-05-13T12:02:35.372" v="1630"/>
        <pc:sldMkLst>
          <pc:docMk/>
          <pc:sldMk cId="1070346001" sldId="262"/>
        </pc:sldMkLst>
      </pc:sldChg>
      <pc:sldChg chg="replTag delTag">
        <pc:chgData name="Gajendra MS" userId="2fac9be5-0aaf-4a4e-81e3-665d10c1ffa5" providerId="ADAL" clId="{C86CDD9D-6802-468C-BA3D-5AF6716DAF7B}" dt="2024-05-13T12:02:35.369" v="1624"/>
        <pc:sldMkLst>
          <pc:docMk/>
          <pc:sldMk cId="710290067" sldId="385"/>
        </pc:sldMkLst>
      </pc:sldChg>
      <pc:sldChg chg="modSp mod replTag delTag">
        <pc:chgData name="Gajendra MS" userId="2fac9be5-0aaf-4a4e-81e3-665d10c1ffa5" providerId="ADAL" clId="{C86CDD9D-6802-468C-BA3D-5AF6716DAF7B}" dt="2024-05-13T12:02:35.373" v="1632"/>
        <pc:sldMkLst>
          <pc:docMk/>
          <pc:sldMk cId="547390991" sldId="387"/>
        </pc:sldMkLst>
        <pc:spChg chg="mod">
          <ac:chgData name="Gajendra MS" userId="2fac9be5-0aaf-4a4e-81e3-665d10c1ffa5" providerId="ADAL" clId="{C86CDD9D-6802-468C-BA3D-5AF6716DAF7B}" dt="2024-05-13T09:26:38.198" v="202" actId="207"/>
          <ac:spMkLst>
            <pc:docMk/>
            <pc:sldMk cId="547390991" sldId="387"/>
            <ac:spMk id="8" creationId="{29CA1500-A22A-C336-9AFA-B5F039F759AC}"/>
          </ac:spMkLst>
        </pc:spChg>
        <pc:spChg chg="mod">
          <ac:chgData name="Gajendra MS" userId="2fac9be5-0aaf-4a4e-81e3-665d10c1ffa5" providerId="ADAL" clId="{C86CDD9D-6802-468C-BA3D-5AF6716DAF7B}" dt="2024-05-13T09:02:53.446" v="8" actId="207"/>
          <ac:spMkLst>
            <pc:docMk/>
            <pc:sldMk cId="547390991" sldId="387"/>
            <ac:spMk id="15" creationId="{5F900299-122D-E6C0-DAEE-C8F9506A0A9F}"/>
          </ac:spMkLst>
        </pc:spChg>
        <pc:spChg chg="mod">
          <ac:chgData name="Gajendra MS" userId="2fac9be5-0aaf-4a4e-81e3-665d10c1ffa5" providerId="ADAL" clId="{C86CDD9D-6802-468C-BA3D-5AF6716DAF7B}" dt="2024-05-13T09:02:59.144" v="9" actId="207"/>
          <ac:spMkLst>
            <pc:docMk/>
            <pc:sldMk cId="547390991" sldId="387"/>
            <ac:spMk id="16" creationId="{94BA817B-39F7-A30D-7993-1C2AAF2602BC}"/>
          </ac:spMkLst>
        </pc:spChg>
      </pc:sldChg>
      <pc:sldChg chg="replTag delTag">
        <pc:chgData name="Gajendra MS" userId="2fac9be5-0aaf-4a4e-81e3-665d10c1ffa5" providerId="ADAL" clId="{C86CDD9D-6802-468C-BA3D-5AF6716DAF7B}" dt="2024-05-13T12:02:35.371" v="1628"/>
        <pc:sldMkLst>
          <pc:docMk/>
          <pc:sldMk cId="1109232934" sldId="390"/>
        </pc:sldMkLst>
      </pc:sldChg>
      <pc:sldChg chg="replTag delTag">
        <pc:chgData name="Gajendra MS" userId="2fac9be5-0aaf-4a4e-81e3-665d10c1ffa5" providerId="ADAL" clId="{C86CDD9D-6802-468C-BA3D-5AF6716DAF7B}" dt="2024-05-13T12:02:35.389" v="1666"/>
        <pc:sldMkLst>
          <pc:docMk/>
          <pc:sldMk cId="1331790163" sldId="391"/>
        </pc:sldMkLst>
      </pc:sldChg>
      <pc:sldChg chg="replTag delTag">
        <pc:chgData name="Gajendra MS" userId="2fac9be5-0aaf-4a4e-81e3-665d10c1ffa5" providerId="ADAL" clId="{C86CDD9D-6802-468C-BA3D-5AF6716DAF7B}" dt="2024-05-13T12:14:42.308" v="2077"/>
        <pc:sldMkLst>
          <pc:docMk/>
          <pc:sldMk cId="2475413167" sldId="392"/>
        </pc:sldMkLst>
      </pc:sldChg>
      <pc:sldChg chg="replTag delTag">
        <pc:chgData name="Gajendra MS" userId="2fac9be5-0aaf-4a4e-81e3-665d10c1ffa5" providerId="ADAL" clId="{C86CDD9D-6802-468C-BA3D-5AF6716DAF7B}" dt="2024-05-13T12:02:35.370" v="1626"/>
        <pc:sldMkLst>
          <pc:docMk/>
          <pc:sldMk cId="102420538" sldId="393"/>
        </pc:sldMkLst>
      </pc:sldChg>
      <pc:sldChg chg="addSp delSp modSp mod replTag delTag">
        <pc:chgData name="Gajendra MS" userId="2fac9be5-0aaf-4a4e-81e3-665d10c1ffa5" providerId="ADAL" clId="{C86CDD9D-6802-468C-BA3D-5AF6716DAF7B}" dt="2024-05-13T12:02:35.374" v="1634"/>
        <pc:sldMkLst>
          <pc:docMk/>
          <pc:sldMk cId="1196306857" sldId="397"/>
        </pc:sldMkLst>
        <pc:spChg chg="mod topLvl">
          <ac:chgData name="Gajendra MS" userId="2fac9be5-0aaf-4a4e-81e3-665d10c1ffa5" providerId="ADAL" clId="{C86CDD9D-6802-468C-BA3D-5AF6716DAF7B}" dt="2024-05-13T09:24:11.536" v="129" actId="14861"/>
          <ac:spMkLst>
            <pc:docMk/>
            <pc:sldMk cId="1196306857" sldId="397"/>
            <ac:spMk id="9" creationId="{1AAD47F8-1DA1-F9C5-E405-9295C50E8E03}"/>
          </ac:spMkLst>
        </pc:spChg>
        <pc:spChg chg="mod topLvl">
          <ac:chgData name="Gajendra MS" userId="2fac9be5-0aaf-4a4e-81e3-665d10c1ffa5" providerId="ADAL" clId="{C86CDD9D-6802-468C-BA3D-5AF6716DAF7B}" dt="2024-05-13T09:24:09.802" v="125" actId="165"/>
          <ac:spMkLst>
            <pc:docMk/>
            <pc:sldMk cId="1196306857" sldId="397"/>
            <ac:spMk id="10" creationId="{4C7DEE22-6D55-8101-879B-367C48849980}"/>
          </ac:spMkLst>
        </pc:spChg>
        <pc:spChg chg="mod topLvl">
          <ac:chgData name="Gajendra MS" userId="2fac9be5-0aaf-4a4e-81e3-665d10c1ffa5" providerId="ADAL" clId="{C86CDD9D-6802-468C-BA3D-5AF6716DAF7B}" dt="2024-05-13T09:24:09.802" v="125" actId="165"/>
          <ac:spMkLst>
            <pc:docMk/>
            <pc:sldMk cId="1196306857" sldId="397"/>
            <ac:spMk id="11" creationId="{0C380EFB-F73E-FBEF-B644-BAFAFB66F8F0}"/>
          </ac:spMkLst>
        </pc:spChg>
        <pc:spChg chg="mod topLvl">
          <ac:chgData name="Gajendra MS" userId="2fac9be5-0aaf-4a4e-81e3-665d10c1ffa5" providerId="ADAL" clId="{C86CDD9D-6802-468C-BA3D-5AF6716DAF7B}" dt="2024-05-13T09:24:13.408" v="131" actId="14861"/>
          <ac:spMkLst>
            <pc:docMk/>
            <pc:sldMk cId="1196306857" sldId="397"/>
            <ac:spMk id="12" creationId="{B9B9361C-35ED-40F9-3E49-A57015D99E39}"/>
          </ac:spMkLst>
        </pc:spChg>
        <pc:spChg chg="mod topLvl">
          <ac:chgData name="Gajendra MS" userId="2fac9be5-0aaf-4a4e-81e3-665d10c1ffa5" providerId="ADAL" clId="{C86CDD9D-6802-468C-BA3D-5AF6716DAF7B}" dt="2024-05-13T09:24:09.802" v="125" actId="165"/>
          <ac:spMkLst>
            <pc:docMk/>
            <pc:sldMk cId="1196306857" sldId="397"/>
            <ac:spMk id="13" creationId="{DFA20134-3D69-2791-81CC-C0377A0CCD09}"/>
          </ac:spMkLst>
        </pc:spChg>
        <pc:spChg chg="mod topLvl">
          <ac:chgData name="Gajendra MS" userId="2fac9be5-0aaf-4a4e-81e3-665d10c1ffa5" providerId="ADAL" clId="{C86CDD9D-6802-468C-BA3D-5AF6716DAF7B}" dt="2024-05-13T09:24:09.802" v="125" actId="165"/>
          <ac:spMkLst>
            <pc:docMk/>
            <pc:sldMk cId="1196306857" sldId="397"/>
            <ac:spMk id="14" creationId="{5E8B0381-76D6-E63B-8818-C2B3EDC0E065}"/>
          </ac:spMkLst>
        </pc:spChg>
        <pc:spChg chg="mod topLvl">
          <ac:chgData name="Gajendra MS" userId="2fac9be5-0aaf-4a4e-81e3-665d10c1ffa5" providerId="ADAL" clId="{C86CDD9D-6802-468C-BA3D-5AF6716DAF7B}" dt="2024-05-13T09:24:19.176" v="140" actId="14861"/>
          <ac:spMkLst>
            <pc:docMk/>
            <pc:sldMk cId="1196306857" sldId="397"/>
            <ac:spMk id="16" creationId="{D002B137-61B7-0D6D-753C-2621FA5412E7}"/>
          </ac:spMkLst>
        </pc:spChg>
        <pc:spChg chg="mod topLvl">
          <ac:chgData name="Gajendra MS" userId="2fac9be5-0aaf-4a4e-81e3-665d10c1ffa5" providerId="ADAL" clId="{C86CDD9D-6802-468C-BA3D-5AF6716DAF7B}" dt="2024-05-13T09:24:09.802" v="125" actId="165"/>
          <ac:spMkLst>
            <pc:docMk/>
            <pc:sldMk cId="1196306857" sldId="397"/>
            <ac:spMk id="17" creationId="{3B4587C2-0636-BCFE-E9E0-AB28D82C4593}"/>
          </ac:spMkLst>
        </pc:spChg>
        <pc:spChg chg="mod topLvl">
          <ac:chgData name="Gajendra MS" userId="2fac9be5-0aaf-4a4e-81e3-665d10c1ffa5" providerId="ADAL" clId="{C86CDD9D-6802-468C-BA3D-5AF6716DAF7B}" dt="2024-05-13T09:24:09.802" v="125" actId="165"/>
          <ac:spMkLst>
            <pc:docMk/>
            <pc:sldMk cId="1196306857" sldId="397"/>
            <ac:spMk id="18" creationId="{FA3B9FC4-E4E5-995A-2E43-1734D2C3EADD}"/>
          </ac:spMkLst>
        </pc:spChg>
        <pc:spChg chg="mod topLvl">
          <ac:chgData name="Gajendra MS" userId="2fac9be5-0aaf-4a4e-81e3-665d10c1ffa5" providerId="ADAL" clId="{C86CDD9D-6802-468C-BA3D-5AF6716DAF7B}" dt="2024-05-13T09:24:10.720" v="127" actId="14861"/>
          <ac:spMkLst>
            <pc:docMk/>
            <pc:sldMk cId="1196306857" sldId="397"/>
            <ac:spMk id="20" creationId="{85B680EB-9262-0134-B0B2-7A8ED43CDBB3}"/>
          </ac:spMkLst>
        </pc:spChg>
        <pc:spChg chg="mod topLvl">
          <ac:chgData name="Gajendra MS" userId="2fac9be5-0aaf-4a4e-81e3-665d10c1ffa5" providerId="ADAL" clId="{C86CDD9D-6802-468C-BA3D-5AF6716DAF7B}" dt="2024-05-13T09:24:09.802" v="125" actId="165"/>
          <ac:spMkLst>
            <pc:docMk/>
            <pc:sldMk cId="1196306857" sldId="397"/>
            <ac:spMk id="21" creationId="{FAD3D3ED-13F8-C7F2-B54A-385745DF212E}"/>
          </ac:spMkLst>
        </pc:spChg>
        <pc:spChg chg="mod topLvl">
          <ac:chgData name="Gajendra MS" userId="2fac9be5-0aaf-4a4e-81e3-665d10c1ffa5" providerId="ADAL" clId="{C86CDD9D-6802-468C-BA3D-5AF6716DAF7B}" dt="2024-05-13T09:24:09.802" v="125" actId="165"/>
          <ac:spMkLst>
            <pc:docMk/>
            <pc:sldMk cId="1196306857" sldId="397"/>
            <ac:spMk id="23" creationId="{11B95AE8-4E1A-6B07-65B4-53EA7A204356}"/>
          </ac:spMkLst>
        </pc:spChg>
        <pc:spChg chg="mod">
          <ac:chgData name="Gajendra MS" userId="2fac9be5-0aaf-4a4e-81e3-665d10c1ffa5" providerId="ADAL" clId="{C86CDD9D-6802-468C-BA3D-5AF6716DAF7B}" dt="2024-05-13T09:24:09.802" v="125" actId="165"/>
          <ac:spMkLst>
            <pc:docMk/>
            <pc:sldMk cId="1196306857" sldId="397"/>
            <ac:spMk id="26" creationId="{9C396181-B726-9874-F802-9930C1EF7650}"/>
          </ac:spMkLst>
        </pc:spChg>
        <pc:spChg chg="mod">
          <ac:chgData name="Gajendra MS" userId="2fac9be5-0aaf-4a4e-81e3-665d10c1ffa5" providerId="ADAL" clId="{C86CDD9D-6802-468C-BA3D-5AF6716DAF7B}" dt="2024-05-13T09:24:09.802" v="125" actId="165"/>
          <ac:spMkLst>
            <pc:docMk/>
            <pc:sldMk cId="1196306857" sldId="397"/>
            <ac:spMk id="27" creationId="{36F9E4CF-BFFC-A985-87E1-97D9DE86E3BB}"/>
          </ac:spMkLst>
        </pc:spChg>
        <pc:spChg chg="mod">
          <ac:chgData name="Gajendra MS" userId="2fac9be5-0aaf-4a4e-81e3-665d10c1ffa5" providerId="ADAL" clId="{C86CDD9D-6802-468C-BA3D-5AF6716DAF7B}" dt="2024-05-13T09:24:09.802" v="125" actId="165"/>
          <ac:spMkLst>
            <pc:docMk/>
            <pc:sldMk cId="1196306857" sldId="397"/>
            <ac:spMk id="29" creationId="{AF298010-6F63-06F6-F80A-F2E1C16BC449}"/>
          </ac:spMkLst>
        </pc:spChg>
        <pc:spChg chg="mod">
          <ac:chgData name="Gajendra MS" userId="2fac9be5-0aaf-4a4e-81e3-665d10c1ffa5" providerId="ADAL" clId="{C86CDD9D-6802-468C-BA3D-5AF6716DAF7B}" dt="2024-05-13T09:24:09.802" v="125" actId="165"/>
          <ac:spMkLst>
            <pc:docMk/>
            <pc:sldMk cId="1196306857" sldId="397"/>
            <ac:spMk id="30" creationId="{0598DB5E-AD14-43FD-B799-925F220039E4}"/>
          </ac:spMkLst>
        </pc:spChg>
        <pc:spChg chg="add del mod">
          <ac:chgData name="Gajendra MS" userId="2fac9be5-0aaf-4a4e-81e3-665d10c1ffa5" providerId="ADAL" clId="{C86CDD9D-6802-468C-BA3D-5AF6716DAF7B}" dt="2024-05-13T09:24:17.984" v="138" actId="14861"/>
          <ac:spMkLst>
            <pc:docMk/>
            <pc:sldMk cId="1196306857" sldId="397"/>
            <ac:spMk id="32" creationId="{D09C2C7C-2C14-A3EE-8265-B7CB29685FA1}"/>
          </ac:spMkLst>
        </pc:spChg>
        <pc:spChg chg="add del mod">
          <ac:chgData name="Gajendra MS" userId="2fac9be5-0aaf-4a4e-81e3-665d10c1ffa5" providerId="ADAL" clId="{C86CDD9D-6802-468C-BA3D-5AF6716DAF7B}" dt="2024-05-13T09:24:17.984" v="138" actId="14861"/>
          <ac:spMkLst>
            <pc:docMk/>
            <pc:sldMk cId="1196306857" sldId="397"/>
            <ac:spMk id="33" creationId="{E1058CB9-FBB6-AA1C-B24C-EEFA76D229D8}"/>
          </ac:spMkLst>
        </pc:spChg>
        <pc:spChg chg="mod">
          <ac:chgData name="Gajendra MS" userId="2fac9be5-0aaf-4a4e-81e3-665d10c1ffa5" providerId="ADAL" clId="{C86CDD9D-6802-468C-BA3D-5AF6716DAF7B}" dt="2024-05-13T09:24:09.802" v="125" actId="165"/>
          <ac:spMkLst>
            <pc:docMk/>
            <pc:sldMk cId="1196306857" sldId="397"/>
            <ac:spMk id="35" creationId="{53893499-2058-2B84-FB2D-9D1BD4B1A87E}"/>
          </ac:spMkLst>
        </pc:spChg>
        <pc:spChg chg="mod">
          <ac:chgData name="Gajendra MS" userId="2fac9be5-0aaf-4a4e-81e3-665d10c1ffa5" providerId="ADAL" clId="{C86CDD9D-6802-468C-BA3D-5AF6716DAF7B}" dt="2024-05-13T09:24:09.802" v="125" actId="165"/>
          <ac:spMkLst>
            <pc:docMk/>
            <pc:sldMk cId="1196306857" sldId="397"/>
            <ac:spMk id="36" creationId="{7B078517-6141-7F3C-6564-CD3CC643AB62}"/>
          </ac:spMkLst>
        </pc:spChg>
        <pc:spChg chg="mod">
          <ac:chgData name="Gajendra MS" userId="2fac9be5-0aaf-4a4e-81e3-665d10c1ffa5" providerId="ADAL" clId="{C86CDD9D-6802-468C-BA3D-5AF6716DAF7B}" dt="2024-05-13T09:24:09.802" v="125" actId="165"/>
          <ac:spMkLst>
            <pc:docMk/>
            <pc:sldMk cId="1196306857" sldId="397"/>
            <ac:spMk id="38" creationId="{FAB729B4-4133-02BD-BB5B-CD65B223EC31}"/>
          </ac:spMkLst>
        </pc:spChg>
        <pc:spChg chg="mod">
          <ac:chgData name="Gajendra MS" userId="2fac9be5-0aaf-4a4e-81e3-665d10c1ffa5" providerId="ADAL" clId="{C86CDD9D-6802-468C-BA3D-5AF6716DAF7B}" dt="2024-05-13T09:24:09.802" v="125" actId="165"/>
          <ac:spMkLst>
            <pc:docMk/>
            <pc:sldMk cId="1196306857" sldId="397"/>
            <ac:spMk id="39" creationId="{79D33658-AC78-D3DA-3622-A1C601A4FC4C}"/>
          </ac:spMkLst>
        </pc:spChg>
        <pc:spChg chg="mod">
          <ac:chgData name="Gajendra MS" userId="2fac9be5-0aaf-4a4e-81e3-665d10c1ffa5" providerId="ADAL" clId="{C86CDD9D-6802-468C-BA3D-5AF6716DAF7B}" dt="2024-05-13T09:24:09.802" v="125" actId="165"/>
          <ac:spMkLst>
            <pc:docMk/>
            <pc:sldMk cId="1196306857" sldId="397"/>
            <ac:spMk id="41" creationId="{3CF1D7EC-E23C-0360-C904-8FE0902FC993}"/>
          </ac:spMkLst>
        </pc:spChg>
        <pc:spChg chg="mod">
          <ac:chgData name="Gajendra MS" userId="2fac9be5-0aaf-4a4e-81e3-665d10c1ffa5" providerId="ADAL" clId="{C86CDD9D-6802-468C-BA3D-5AF6716DAF7B}" dt="2024-05-13T09:24:09.802" v="125" actId="165"/>
          <ac:spMkLst>
            <pc:docMk/>
            <pc:sldMk cId="1196306857" sldId="397"/>
            <ac:spMk id="42" creationId="{3508DE6B-E456-6C51-B5DC-F2C0BF9B56EF}"/>
          </ac:spMkLst>
        </pc:spChg>
        <pc:grpChg chg="add del mod">
          <ac:chgData name="Gajendra MS" userId="2fac9be5-0aaf-4a4e-81e3-665d10c1ffa5" providerId="ADAL" clId="{C86CDD9D-6802-468C-BA3D-5AF6716DAF7B}" dt="2024-05-13T09:24:09.802" v="125" actId="165"/>
          <ac:grpSpMkLst>
            <pc:docMk/>
            <pc:sldMk cId="1196306857" sldId="397"/>
            <ac:grpSpMk id="6" creationId="{9FCA448F-3AB2-A980-F7C0-0BF4F65E8BC0}"/>
          </ac:grpSpMkLst>
        </pc:grpChg>
        <pc:grpChg chg="mod topLvl">
          <ac:chgData name="Gajendra MS" userId="2fac9be5-0aaf-4a4e-81e3-665d10c1ffa5" providerId="ADAL" clId="{C86CDD9D-6802-468C-BA3D-5AF6716DAF7B}" dt="2024-05-13T09:24:09.802" v="125" actId="165"/>
          <ac:grpSpMkLst>
            <pc:docMk/>
            <pc:sldMk cId="1196306857" sldId="397"/>
            <ac:grpSpMk id="15" creationId="{C24714F3-A538-2897-A64B-C25F704CDE13}"/>
          </ac:grpSpMkLst>
        </pc:grpChg>
        <pc:grpChg chg="add del mod topLvl">
          <ac:chgData name="Gajendra MS" userId="2fac9be5-0aaf-4a4e-81e3-665d10c1ffa5" providerId="ADAL" clId="{C86CDD9D-6802-468C-BA3D-5AF6716DAF7B}" dt="2024-05-13T09:24:09.802" v="125" actId="165"/>
          <ac:grpSpMkLst>
            <pc:docMk/>
            <pc:sldMk cId="1196306857" sldId="397"/>
            <ac:grpSpMk id="19" creationId="{18D3E14C-218D-ECFE-ED8A-2F2BB85BA94A}"/>
          </ac:grpSpMkLst>
        </pc:grpChg>
        <pc:grpChg chg="mod topLvl">
          <ac:chgData name="Gajendra MS" userId="2fac9be5-0aaf-4a4e-81e3-665d10c1ffa5" providerId="ADAL" clId="{C86CDD9D-6802-468C-BA3D-5AF6716DAF7B}" dt="2024-05-13T09:24:09.802" v="125" actId="165"/>
          <ac:grpSpMkLst>
            <pc:docMk/>
            <pc:sldMk cId="1196306857" sldId="397"/>
            <ac:grpSpMk id="25" creationId="{1FE1394A-F863-D162-6FAC-F84E0EF5F3B2}"/>
          </ac:grpSpMkLst>
        </pc:grpChg>
        <pc:grpChg chg="mod">
          <ac:chgData name="Gajendra MS" userId="2fac9be5-0aaf-4a4e-81e3-665d10c1ffa5" providerId="ADAL" clId="{C86CDD9D-6802-468C-BA3D-5AF6716DAF7B}" dt="2024-05-13T09:24:09.802" v="125" actId="165"/>
          <ac:grpSpMkLst>
            <pc:docMk/>
            <pc:sldMk cId="1196306857" sldId="397"/>
            <ac:grpSpMk id="28" creationId="{3E4C9806-6D29-9BAB-99CA-1D8476393F3B}"/>
          </ac:grpSpMkLst>
        </pc:grpChg>
        <pc:grpChg chg="mod">
          <ac:chgData name="Gajendra MS" userId="2fac9be5-0aaf-4a4e-81e3-665d10c1ffa5" providerId="ADAL" clId="{C86CDD9D-6802-468C-BA3D-5AF6716DAF7B}" dt="2024-05-13T09:24:09.802" v="125" actId="165"/>
          <ac:grpSpMkLst>
            <pc:docMk/>
            <pc:sldMk cId="1196306857" sldId="397"/>
            <ac:grpSpMk id="34" creationId="{109C3F28-552A-4399-6304-3E465187D62C}"/>
          </ac:grpSpMkLst>
        </pc:grpChg>
        <pc:grpChg chg="mod">
          <ac:chgData name="Gajendra MS" userId="2fac9be5-0aaf-4a4e-81e3-665d10c1ffa5" providerId="ADAL" clId="{C86CDD9D-6802-468C-BA3D-5AF6716DAF7B}" dt="2024-05-13T09:24:09.802" v="125" actId="165"/>
          <ac:grpSpMkLst>
            <pc:docMk/>
            <pc:sldMk cId="1196306857" sldId="397"/>
            <ac:grpSpMk id="40" creationId="{1AF20A6F-FA6E-C360-38E0-CD90465A4A3B}"/>
          </ac:grpSpMkLst>
        </pc:grpChg>
        <pc:cxnChg chg="mod">
          <ac:chgData name="Gajendra MS" userId="2fac9be5-0aaf-4a4e-81e3-665d10c1ffa5" providerId="ADAL" clId="{C86CDD9D-6802-468C-BA3D-5AF6716DAF7B}" dt="2024-05-13T09:24:09.802" v="125" actId="165"/>
          <ac:cxnSpMkLst>
            <pc:docMk/>
            <pc:sldMk cId="1196306857" sldId="397"/>
            <ac:cxnSpMk id="31" creationId="{6305D64A-E9D4-6CF5-3035-D0DC4791686B}"/>
          </ac:cxnSpMkLst>
        </pc:cxnChg>
        <pc:cxnChg chg="mod">
          <ac:chgData name="Gajendra MS" userId="2fac9be5-0aaf-4a4e-81e3-665d10c1ffa5" providerId="ADAL" clId="{C86CDD9D-6802-468C-BA3D-5AF6716DAF7B}" dt="2024-05-13T09:24:09.802" v="125" actId="165"/>
          <ac:cxnSpMkLst>
            <pc:docMk/>
            <pc:sldMk cId="1196306857" sldId="397"/>
            <ac:cxnSpMk id="37" creationId="{536B2AD0-B0AD-757D-3B8A-8B80C8DCC215}"/>
          </ac:cxnSpMkLst>
        </pc:cxnChg>
        <pc:cxnChg chg="mod">
          <ac:chgData name="Gajendra MS" userId="2fac9be5-0aaf-4a4e-81e3-665d10c1ffa5" providerId="ADAL" clId="{C86CDD9D-6802-468C-BA3D-5AF6716DAF7B}" dt="2024-05-13T09:24:09.802" v="125" actId="165"/>
          <ac:cxnSpMkLst>
            <pc:docMk/>
            <pc:sldMk cId="1196306857" sldId="397"/>
            <ac:cxnSpMk id="43" creationId="{EDD6DB33-8972-57D1-85DF-64EA9722CF79}"/>
          </ac:cxnSpMkLst>
        </pc:cxnChg>
      </pc:sldChg>
      <pc:sldChg chg="replTag delTag">
        <pc:chgData name="Gajendra MS" userId="2fac9be5-0aaf-4a4e-81e3-665d10c1ffa5" providerId="ADAL" clId="{C86CDD9D-6802-468C-BA3D-5AF6716DAF7B}" dt="2024-05-13T12:02:35.375" v="1636"/>
        <pc:sldMkLst>
          <pc:docMk/>
          <pc:sldMk cId="2081721400" sldId="398"/>
        </pc:sldMkLst>
      </pc:sldChg>
      <pc:sldChg chg="modSp mod replTag delTag">
        <pc:chgData name="Gajendra MS" userId="2fac9be5-0aaf-4a4e-81e3-665d10c1ffa5" providerId="ADAL" clId="{C86CDD9D-6802-468C-BA3D-5AF6716DAF7B}" dt="2024-05-13T12:02:35.377" v="1640"/>
        <pc:sldMkLst>
          <pc:docMk/>
          <pc:sldMk cId="2904578201" sldId="399"/>
        </pc:sldMkLst>
        <pc:spChg chg="mod">
          <ac:chgData name="Gajendra MS" userId="2fac9be5-0aaf-4a4e-81e3-665d10c1ffa5" providerId="ADAL" clId="{C86CDD9D-6802-468C-BA3D-5AF6716DAF7B}" dt="2024-05-13T09:03:42.245" v="13" actId="12788"/>
          <ac:spMkLst>
            <pc:docMk/>
            <pc:sldMk cId="2904578201" sldId="399"/>
            <ac:spMk id="2" creationId="{4263A5C9-FFCA-6DEE-D8D1-4852CE065C4F}"/>
          </ac:spMkLst>
        </pc:spChg>
        <pc:spChg chg="mod">
          <ac:chgData name="Gajendra MS" userId="2fac9be5-0aaf-4a4e-81e3-665d10c1ffa5" providerId="ADAL" clId="{C86CDD9D-6802-468C-BA3D-5AF6716DAF7B}" dt="2024-05-13T09:28:34.474" v="239" actId="1035"/>
          <ac:spMkLst>
            <pc:docMk/>
            <pc:sldMk cId="2904578201" sldId="399"/>
            <ac:spMk id="3" creationId="{AAACA5A3-8C74-2BC6-32F3-D0CDE2851C7E}"/>
          </ac:spMkLst>
        </pc:spChg>
      </pc:sldChg>
      <pc:sldChg chg="modSp replTag delTag">
        <pc:chgData name="Gajendra MS" userId="2fac9be5-0aaf-4a4e-81e3-665d10c1ffa5" providerId="ADAL" clId="{C86CDD9D-6802-468C-BA3D-5AF6716DAF7B}" dt="2024-05-13T12:02:35.376" v="1638"/>
        <pc:sldMkLst>
          <pc:docMk/>
          <pc:sldMk cId="2215843311" sldId="402"/>
        </pc:sldMkLst>
        <pc:spChg chg="mod">
          <ac:chgData name="Gajendra MS" userId="2fac9be5-0aaf-4a4e-81e3-665d10c1ffa5" providerId="ADAL" clId="{C86CDD9D-6802-468C-BA3D-5AF6716DAF7B}" dt="2024-05-13T09:24:46.183" v="159" actId="12788"/>
          <ac:spMkLst>
            <pc:docMk/>
            <pc:sldMk cId="2215843311" sldId="402"/>
            <ac:spMk id="14" creationId="{54E7F53F-313A-210C-3566-11D68CD94485}"/>
          </ac:spMkLst>
        </pc:spChg>
        <pc:spChg chg="mod">
          <ac:chgData name="Gajendra MS" userId="2fac9be5-0aaf-4a4e-81e3-665d10c1ffa5" providerId="ADAL" clId="{C86CDD9D-6802-468C-BA3D-5AF6716DAF7B}" dt="2024-05-13T09:24:46.183" v="159" actId="12788"/>
          <ac:spMkLst>
            <pc:docMk/>
            <pc:sldMk cId="2215843311" sldId="402"/>
            <ac:spMk id="15" creationId="{1DBEF837-4C74-905B-FC2A-897FDE45B511}"/>
          </ac:spMkLst>
        </pc:spChg>
        <pc:spChg chg="mod">
          <ac:chgData name="Gajendra MS" userId="2fac9be5-0aaf-4a4e-81e3-665d10c1ffa5" providerId="ADAL" clId="{C86CDD9D-6802-468C-BA3D-5AF6716DAF7B}" dt="2024-05-13T09:25:17.151" v="169" actId="12788"/>
          <ac:spMkLst>
            <pc:docMk/>
            <pc:sldMk cId="2215843311" sldId="402"/>
            <ac:spMk id="17" creationId="{45B26753-2429-F0CF-4AF9-738D70277806}"/>
          </ac:spMkLst>
        </pc:spChg>
        <pc:spChg chg="mod">
          <ac:chgData name="Gajendra MS" userId="2fac9be5-0aaf-4a4e-81e3-665d10c1ffa5" providerId="ADAL" clId="{C86CDD9D-6802-468C-BA3D-5AF6716DAF7B}" dt="2024-05-13T09:25:17.151" v="169" actId="12788"/>
          <ac:spMkLst>
            <pc:docMk/>
            <pc:sldMk cId="2215843311" sldId="402"/>
            <ac:spMk id="18" creationId="{C48E0036-FF7F-89AF-9BEB-B0D8ABA46016}"/>
          </ac:spMkLst>
        </pc:spChg>
        <pc:spChg chg="mod">
          <ac:chgData name="Gajendra MS" userId="2fac9be5-0aaf-4a4e-81e3-665d10c1ffa5" providerId="ADAL" clId="{C86CDD9D-6802-468C-BA3D-5AF6716DAF7B}" dt="2024-05-13T09:24:53.527" v="162" actId="12788"/>
          <ac:spMkLst>
            <pc:docMk/>
            <pc:sldMk cId="2215843311" sldId="402"/>
            <ac:spMk id="20" creationId="{1541FC68-B911-E006-AB37-A6E410A2D7AD}"/>
          </ac:spMkLst>
        </pc:spChg>
        <pc:spChg chg="mod">
          <ac:chgData name="Gajendra MS" userId="2fac9be5-0aaf-4a4e-81e3-665d10c1ffa5" providerId="ADAL" clId="{C86CDD9D-6802-468C-BA3D-5AF6716DAF7B}" dt="2024-05-13T09:24:53.527" v="162" actId="12788"/>
          <ac:spMkLst>
            <pc:docMk/>
            <pc:sldMk cId="2215843311" sldId="402"/>
            <ac:spMk id="21" creationId="{E1D5795B-0962-66C8-0058-37995491B59C}"/>
          </ac:spMkLst>
        </pc:spChg>
        <pc:spChg chg="mod">
          <ac:chgData name="Gajendra MS" userId="2fac9be5-0aaf-4a4e-81e3-665d10c1ffa5" providerId="ADAL" clId="{C86CDD9D-6802-468C-BA3D-5AF6716DAF7B}" dt="2024-05-13T09:25:08.407" v="167" actId="12788"/>
          <ac:spMkLst>
            <pc:docMk/>
            <pc:sldMk cId="2215843311" sldId="402"/>
            <ac:spMk id="23" creationId="{7307E083-8F4C-501B-44AA-A5DE4FECFBCA}"/>
          </ac:spMkLst>
        </pc:spChg>
        <pc:spChg chg="mod">
          <ac:chgData name="Gajendra MS" userId="2fac9be5-0aaf-4a4e-81e3-665d10c1ffa5" providerId="ADAL" clId="{C86CDD9D-6802-468C-BA3D-5AF6716DAF7B}" dt="2024-05-13T09:25:08.407" v="167" actId="12788"/>
          <ac:spMkLst>
            <pc:docMk/>
            <pc:sldMk cId="2215843311" sldId="402"/>
            <ac:spMk id="25" creationId="{C4184189-428C-FED2-94BF-1D89365A2376}"/>
          </ac:spMkLst>
        </pc:spChg>
        <pc:spChg chg="mod">
          <ac:chgData name="Gajendra MS" userId="2fac9be5-0aaf-4a4e-81e3-665d10c1ffa5" providerId="ADAL" clId="{C86CDD9D-6802-468C-BA3D-5AF6716DAF7B}" dt="2024-05-13T09:25:12.598" v="168" actId="12788"/>
          <ac:spMkLst>
            <pc:docMk/>
            <pc:sldMk cId="2215843311" sldId="402"/>
            <ac:spMk id="27" creationId="{72D892A7-D71F-3A79-778E-9E5B22A1E601}"/>
          </ac:spMkLst>
        </pc:spChg>
        <pc:spChg chg="mod">
          <ac:chgData name="Gajendra MS" userId="2fac9be5-0aaf-4a4e-81e3-665d10c1ffa5" providerId="ADAL" clId="{C86CDD9D-6802-468C-BA3D-5AF6716DAF7B}" dt="2024-05-13T09:25:12.598" v="168" actId="12788"/>
          <ac:spMkLst>
            <pc:docMk/>
            <pc:sldMk cId="2215843311" sldId="402"/>
            <ac:spMk id="28" creationId="{C4E31850-2397-E0CA-A4FC-AA2E2FE30BB0}"/>
          </ac:spMkLst>
        </pc:spChg>
      </pc:sldChg>
      <pc:sldChg chg="replTag delTag">
        <pc:chgData name="Gajendra MS" userId="2fac9be5-0aaf-4a4e-81e3-665d10c1ffa5" providerId="ADAL" clId="{C86CDD9D-6802-468C-BA3D-5AF6716DAF7B}" dt="2024-05-13T12:02:35.383" v="1654"/>
        <pc:sldMkLst>
          <pc:docMk/>
          <pc:sldMk cId="305351047" sldId="407"/>
        </pc:sldMkLst>
      </pc:sldChg>
      <pc:sldChg chg="replTag delTag">
        <pc:chgData name="Gajendra MS" userId="2fac9be5-0aaf-4a4e-81e3-665d10c1ffa5" providerId="ADAL" clId="{C86CDD9D-6802-468C-BA3D-5AF6716DAF7B}" dt="2024-05-13T12:02:35.384" v="1656"/>
        <pc:sldMkLst>
          <pc:docMk/>
          <pc:sldMk cId="433785557" sldId="408"/>
        </pc:sldMkLst>
      </pc:sldChg>
      <pc:sldChg chg="replTag delTag">
        <pc:chgData name="Gajendra MS" userId="2fac9be5-0aaf-4a4e-81e3-665d10c1ffa5" providerId="ADAL" clId="{C86CDD9D-6802-468C-BA3D-5AF6716DAF7B}" dt="2024-05-13T12:05:53.709" v="1796"/>
        <pc:sldMkLst>
          <pc:docMk/>
          <pc:sldMk cId="564399425" sldId="409"/>
        </pc:sldMkLst>
      </pc:sldChg>
      <pc:sldChg chg="replTag delTag">
        <pc:chgData name="Gajendra MS" userId="2fac9be5-0aaf-4a4e-81e3-665d10c1ffa5" providerId="ADAL" clId="{C86CDD9D-6802-468C-BA3D-5AF6716DAF7B}" dt="2024-05-13T12:05:51.813" v="1794"/>
        <pc:sldMkLst>
          <pc:docMk/>
          <pc:sldMk cId="1797630357" sldId="410"/>
        </pc:sldMkLst>
      </pc:sldChg>
      <pc:sldChg chg="modSp mod replTag delTag">
        <pc:chgData name="Gajendra MS" userId="2fac9be5-0aaf-4a4e-81e3-665d10c1ffa5" providerId="ADAL" clId="{C86CDD9D-6802-468C-BA3D-5AF6716DAF7B}" dt="2024-05-13T12:02:35.390" v="1670"/>
        <pc:sldMkLst>
          <pc:docMk/>
          <pc:sldMk cId="3882709920" sldId="416"/>
        </pc:sldMkLst>
        <pc:picChg chg="mod">
          <ac:chgData name="Gajendra MS" userId="2fac9be5-0aaf-4a4e-81e3-665d10c1ffa5" providerId="ADAL" clId="{C86CDD9D-6802-468C-BA3D-5AF6716DAF7B}" dt="2024-05-13T10:32:43.677" v="996"/>
          <ac:picMkLst>
            <pc:docMk/>
            <pc:sldMk cId="3882709920" sldId="416"/>
            <ac:picMk id="38" creationId="{8FB9AD9C-FF27-B63C-71D2-7695FC2624D8}"/>
          </ac:picMkLst>
        </pc:picChg>
      </pc:sldChg>
      <pc:sldChg chg="replTag delTag">
        <pc:chgData name="Gajendra MS" userId="2fac9be5-0aaf-4a4e-81e3-665d10c1ffa5" providerId="ADAL" clId="{C86CDD9D-6802-468C-BA3D-5AF6716DAF7B}" dt="2024-05-13T12:02:35.382" v="1652"/>
        <pc:sldMkLst>
          <pc:docMk/>
          <pc:sldMk cId="804811436" sldId="418"/>
        </pc:sldMkLst>
      </pc:sldChg>
      <pc:sldChg chg="replTag delTag">
        <pc:chgData name="Gajendra MS" userId="2fac9be5-0aaf-4a4e-81e3-665d10c1ffa5" providerId="ADAL" clId="{C86CDD9D-6802-468C-BA3D-5AF6716DAF7B}" dt="2024-05-13T12:02:35.381" v="1648"/>
        <pc:sldMkLst>
          <pc:docMk/>
          <pc:sldMk cId="442963735" sldId="419"/>
        </pc:sldMkLst>
      </pc:sldChg>
      <pc:sldChg chg="addSp delSp modSp mod replTag delTag">
        <pc:chgData name="Gajendra MS" userId="2fac9be5-0aaf-4a4e-81e3-665d10c1ffa5" providerId="ADAL" clId="{C86CDD9D-6802-468C-BA3D-5AF6716DAF7B}" dt="2024-05-13T12:02:35.381" v="1650"/>
        <pc:sldMkLst>
          <pc:docMk/>
          <pc:sldMk cId="4011525601" sldId="420"/>
        </pc:sldMkLst>
        <pc:spChg chg="mod">
          <ac:chgData name="Gajendra MS" userId="2fac9be5-0aaf-4a4e-81e3-665d10c1ffa5" providerId="ADAL" clId="{C86CDD9D-6802-468C-BA3D-5AF6716DAF7B}" dt="2024-05-13T09:29:26.023" v="319"/>
          <ac:spMkLst>
            <pc:docMk/>
            <pc:sldMk cId="4011525601" sldId="420"/>
            <ac:spMk id="15" creationId="{FE3CCE49-BB10-7CC8-0A8E-78365B476205}"/>
          </ac:spMkLst>
        </pc:spChg>
        <pc:spChg chg="mod">
          <ac:chgData name="Gajendra MS" userId="2fac9be5-0aaf-4a4e-81e3-665d10c1ffa5" providerId="ADAL" clId="{C86CDD9D-6802-468C-BA3D-5AF6716DAF7B}" dt="2024-05-13T09:29:26.023" v="319"/>
          <ac:spMkLst>
            <pc:docMk/>
            <pc:sldMk cId="4011525601" sldId="420"/>
            <ac:spMk id="20" creationId="{0210D695-916C-9FFA-98E7-B0EE21377A6E}"/>
          </ac:spMkLst>
        </pc:spChg>
        <pc:spChg chg="del">
          <ac:chgData name="Gajendra MS" userId="2fac9be5-0aaf-4a4e-81e3-665d10c1ffa5" providerId="ADAL" clId="{C86CDD9D-6802-468C-BA3D-5AF6716DAF7B}" dt="2024-05-13T09:29:25.210" v="318" actId="478"/>
          <ac:spMkLst>
            <pc:docMk/>
            <pc:sldMk cId="4011525601" sldId="420"/>
            <ac:spMk id="21" creationId="{52A143AA-C8B0-5D8D-F5B1-7C19F8DABA94}"/>
          </ac:spMkLst>
        </pc:spChg>
        <pc:spChg chg="del">
          <ac:chgData name="Gajendra MS" userId="2fac9be5-0aaf-4a4e-81e3-665d10c1ffa5" providerId="ADAL" clId="{C86CDD9D-6802-468C-BA3D-5AF6716DAF7B}" dt="2024-05-13T09:29:25.210" v="318" actId="478"/>
          <ac:spMkLst>
            <pc:docMk/>
            <pc:sldMk cId="4011525601" sldId="420"/>
            <ac:spMk id="22" creationId="{6C33C909-EC0C-FFF4-BA9A-7318EB84BD05}"/>
          </ac:spMkLst>
        </pc:spChg>
        <pc:spChg chg="del">
          <ac:chgData name="Gajendra MS" userId="2fac9be5-0aaf-4a4e-81e3-665d10c1ffa5" providerId="ADAL" clId="{C86CDD9D-6802-468C-BA3D-5AF6716DAF7B}" dt="2024-05-13T09:29:25.210" v="318" actId="478"/>
          <ac:spMkLst>
            <pc:docMk/>
            <pc:sldMk cId="4011525601" sldId="420"/>
            <ac:spMk id="23" creationId="{A57192A6-80AA-C4BE-090C-1A0CF18C12C1}"/>
          </ac:spMkLst>
        </pc:spChg>
        <pc:spChg chg="mod">
          <ac:chgData name="Gajendra MS" userId="2fac9be5-0aaf-4a4e-81e3-665d10c1ffa5" providerId="ADAL" clId="{C86CDD9D-6802-468C-BA3D-5AF6716DAF7B}" dt="2024-05-13T09:29:26.023" v="319"/>
          <ac:spMkLst>
            <pc:docMk/>
            <pc:sldMk cId="4011525601" sldId="420"/>
            <ac:spMk id="26" creationId="{6A52206E-7B68-3C9B-7ED0-CDE0CFC06ACE}"/>
          </ac:spMkLst>
        </pc:spChg>
        <pc:spChg chg="mod">
          <ac:chgData name="Gajendra MS" userId="2fac9be5-0aaf-4a4e-81e3-665d10c1ffa5" providerId="ADAL" clId="{C86CDD9D-6802-468C-BA3D-5AF6716DAF7B}" dt="2024-05-13T09:29:26.023" v="319"/>
          <ac:spMkLst>
            <pc:docMk/>
            <pc:sldMk cId="4011525601" sldId="420"/>
            <ac:spMk id="28" creationId="{B9A39F7A-81ED-E318-2E56-7DF39E1D2043}"/>
          </ac:spMkLst>
        </pc:spChg>
        <pc:spChg chg="mod">
          <ac:chgData name="Gajendra MS" userId="2fac9be5-0aaf-4a4e-81e3-665d10c1ffa5" providerId="ADAL" clId="{C86CDD9D-6802-468C-BA3D-5AF6716DAF7B}" dt="2024-05-13T09:29:26.023" v="319"/>
          <ac:spMkLst>
            <pc:docMk/>
            <pc:sldMk cId="4011525601" sldId="420"/>
            <ac:spMk id="29" creationId="{0B6BDF92-FAAB-AADF-8506-3A327D52641A}"/>
          </ac:spMkLst>
        </pc:spChg>
        <pc:spChg chg="mod">
          <ac:chgData name="Gajendra MS" userId="2fac9be5-0aaf-4a4e-81e3-665d10c1ffa5" providerId="ADAL" clId="{C86CDD9D-6802-468C-BA3D-5AF6716DAF7B}" dt="2024-05-13T09:29:26.023" v="319"/>
          <ac:spMkLst>
            <pc:docMk/>
            <pc:sldMk cId="4011525601" sldId="420"/>
            <ac:spMk id="30" creationId="{B4BBB7CE-0E2F-D6BF-1298-903C23D9ED96}"/>
          </ac:spMkLst>
        </pc:spChg>
        <pc:spChg chg="mod">
          <ac:chgData name="Gajendra MS" userId="2fac9be5-0aaf-4a4e-81e3-665d10c1ffa5" providerId="ADAL" clId="{C86CDD9D-6802-468C-BA3D-5AF6716DAF7B}" dt="2024-05-13T09:29:26.023" v="319"/>
          <ac:spMkLst>
            <pc:docMk/>
            <pc:sldMk cId="4011525601" sldId="420"/>
            <ac:spMk id="31" creationId="{DB2AC984-3C78-55CA-F960-7F22F5C9D092}"/>
          </ac:spMkLst>
        </pc:spChg>
        <pc:spChg chg="mod">
          <ac:chgData name="Gajendra MS" userId="2fac9be5-0aaf-4a4e-81e3-665d10c1ffa5" providerId="ADAL" clId="{C86CDD9D-6802-468C-BA3D-5AF6716DAF7B}" dt="2024-05-13T09:29:26.023" v="319"/>
          <ac:spMkLst>
            <pc:docMk/>
            <pc:sldMk cId="4011525601" sldId="420"/>
            <ac:spMk id="32" creationId="{8D51178B-6D7A-7090-A6D3-41DB701E838B}"/>
          </ac:spMkLst>
        </pc:spChg>
        <pc:spChg chg="mod">
          <ac:chgData name="Gajendra MS" userId="2fac9be5-0aaf-4a4e-81e3-665d10c1ffa5" providerId="ADAL" clId="{C86CDD9D-6802-468C-BA3D-5AF6716DAF7B}" dt="2024-05-13T09:29:26.023" v="319"/>
          <ac:spMkLst>
            <pc:docMk/>
            <pc:sldMk cId="4011525601" sldId="420"/>
            <ac:spMk id="33" creationId="{A08CBB22-1328-69AA-BD2E-9C8CD7E030CA}"/>
          </ac:spMkLst>
        </pc:spChg>
        <pc:spChg chg="mod">
          <ac:chgData name="Gajendra MS" userId="2fac9be5-0aaf-4a4e-81e3-665d10c1ffa5" providerId="ADAL" clId="{C86CDD9D-6802-468C-BA3D-5AF6716DAF7B}" dt="2024-05-13T09:29:36.456" v="331"/>
          <ac:spMkLst>
            <pc:docMk/>
            <pc:sldMk cId="4011525601" sldId="420"/>
            <ac:spMk id="36" creationId="{B56D7BD4-03D5-00A5-CD65-986168DE06DC}"/>
          </ac:spMkLst>
        </pc:spChg>
        <pc:spChg chg="mod">
          <ac:chgData name="Gajendra MS" userId="2fac9be5-0aaf-4a4e-81e3-665d10c1ffa5" providerId="ADAL" clId="{C86CDD9D-6802-468C-BA3D-5AF6716DAF7B}" dt="2024-05-13T09:29:36.456" v="331"/>
          <ac:spMkLst>
            <pc:docMk/>
            <pc:sldMk cId="4011525601" sldId="420"/>
            <ac:spMk id="37" creationId="{0CCBFF88-03A1-BB39-0E58-54F2A7105AAE}"/>
          </ac:spMkLst>
        </pc:spChg>
        <pc:spChg chg="mod">
          <ac:chgData name="Gajendra MS" userId="2fac9be5-0aaf-4a4e-81e3-665d10c1ffa5" providerId="ADAL" clId="{C86CDD9D-6802-468C-BA3D-5AF6716DAF7B}" dt="2024-05-13T09:29:36.456" v="331"/>
          <ac:spMkLst>
            <pc:docMk/>
            <pc:sldMk cId="4011525601" sldId="420"/>
            <ac:spMk id="39" creationId="{A061FBFE-35B2-293E-77E9-6504B02F3EB4}"/>
          </ac:spMkLst>
        </pc:spChg>
        <pc:spChg chg="mod">
          <ac:chgData name="Gajendra MS" userId="2fac9be5-0aaf-4a4e-81e3-665d10c1ffa5" providerId="ADAL" clId="{C86CDD9D-6802-468C-BA3D-5AF6716DAF7B}" dt="2024-05-13T09:29:36.456" v="331"/>
          <ac:spMkLst>
            <pc:docMk/>
            <pc:sldMk cId="4011525601" sldId="420"/>
            <ac:spMk id="41" creationId="{0072823C-5A18-E32A-50C3-CB3436FBE28F}"/>
          </ac:spMkLst>
        </pc:spChg>
        <pc:spChg chg="mod">
          <ac:chgData name="Gajendra MS" userId="2fac9be5-0aaf-4a4e-81e3-665d10c1ffa5" providerId="ADAL" clId="{C86CDD9D-6802-468C-BA3D-5AF6716DAF7B}" dt="2024-05-13T09:30:40.103" v="410"/>
          <ac:spMkLst>
            <pc:docMk/>
            <pc:sldMk cId="4011525601" sldId="420"/>
            <ac:spMk id="42" creationId="{355A9314-F7D3-76B6-4775-6E43DF6AE6FE}"/>
          </ac:spMkLst>
        </pc:spChg>
        <pc:spChg chg="mod">
          <ac:chgData name="Gajendra MS" userId="2fac9be5-0aaf-4a4e-81e3-665d10c1ffa5" providerId="ADAL" clId="{C86CDD9D-6802-468C-BA3D-5AF6716DAF7B}" dt="2024-05-13T09:29:36.456" v="331"/>
          <ac:spMkLst>
            <pc:docMk/>
            <pc:sldMk cId="4011525601" sldId="420"/>
            <ac:spMk id="43" creationId="{3727CAA1-78D0-2019-EA90-EFC54B33006D}"/>
          </ac:spMkLst>
        </pc:spChg>
        <pc:spChg chg="mod">
          <ac:chgData name="Gajendra MS" userId="2fac9be5-0aaf-4a4e-81e3-665d10c1ffa5" providerId="ADAL" clId="{C86CDD9D-6802-468C-BA3D-5AF6716DAF7B}" dt="2024-05-13T09:30:33.055" v="401"/>
          <ac:spMkLst>
            <pc:docMk/>
            <pc:sldMk cId="4011525601" sldId="420"/>
            <ac:spMk id="44" creationId="{4ACC76C9-8405-AD59-DBB2-2BD57C99BA98}"/>
          </ac:spMkLst>
        </pc:spChg>
        <pc:spChg chg="mod">
          <ac:chgData name="Gajendra MS" userId="2fac9be5-0aaf-4a4e-81e3-665d10c1ffa5" providerId="ADAL" clId="{C86CDD9D-6802-468C-BA3D-5AF6716DAF7B}" dt="2024-05-13T09:29:36.456" v="331"/>
          <ac:spMkLst>
            <pc:docMk/>
            <pc:sldMk cId="4011525601" sldId="420"/>
            <ac:spMk id="45" creationId="{BDFAE1E7-0791-E131-CA8D-59655FC2E031}"/>
          </ac:spMkLst>
        </pc:spChg>
        <pc:spChg chg="mod">
          <ac:chgData name="Gajendra MS" userId="2fac9be5-0aaf-4a4e-81e3-665d10c1ffa5" providerId="ADAL" clId="{C86CDD9D-6802-468C-BA3D-5AF6716DAF7B}" dt="2024-05-13T09:30:24.823" v="388"/>
          <ac:spMkLst>
            <pc:docMk/>
            <pc:sldMk cId="4011525601" sldId="420"/>
            <ac:spMk id="46" creationId="{6BDDF24E-2617-E9B2-550E-599A63B37BA5}"/>
          </ac:spMkLst>
        </pc:spChg>
        <pc:spChg chg="add mod">
          <ac:chgData name="Gajendra MS" userId="2fac9be5-0aaf-4a4e-81e3-665d10c1ffa5" providerId="ADAL" clId="{C86CDD9D-6802-468C-BA3D-5AF6716DAF7B}" dt="2024-05-13T09:30:59.289" v="436" actId="1037"/>
          <ac:spMkLst>
            <pc:docMk/>
            <pc:sldMk cId="4011525601" sldId="420"/>
            <ac:spMk id="47" creationId="{AD6A67B4-AA3E-A4AB-CC9E-CB92E6DA56EF}"/>
          </ac:spMkLst>
        </pc:spChg>
        <pc:spChg chg="add mod">
          <ac:chgData name="Gajendra MS" userId="2fac9be5-0aaf-4a4e-81e3-665d10c1ffa5" providerId="ADAL" clId="{C86CDD9D-6802-468C-BA3D-5AF6716DAF7B}" dt="2024-05-13T09:31:04.473" v="444" actId="1035"/>
          <ac:spMkLst>
            <pc:docMk/>
            <pc:sldMk cId="4011525601" sldId="420"/>
            <ac:spMk id="48" creationId="{E65CCC3E-0C52-7545-D96D-4D5BF87BDD49}"/>
          </ac:spMkLst>
        </pc:spChg>
        <pc:spChg chg="add mod">
          <ac:chgData name="Gajendra MS" userId="2fac9be5-0aaf-4a4e-81e3-665d10c1ffa5" providerId="ADAL" clId="{C86CDD9D-6802-468C-BA3D-5AF6716DAF7B}" dt="2024-05-13T09:31:18.225" v="473" actId="1036"/>
          <ac:spMkLst>
            <pc:docMk/>
            <pc:sldMk cId="4011525601" sldId="420"/>
            <ac:spMk id="49" creationId="{FD5770A4-BB8C-918D-38E6-E4D98CE93A50}"/>
          </ac:spMkLst>
        </pc:spChg>
        <pc:grpChg chg="del">
          <ac:chgData name="Gajendra MS" userId="2fac9be5-0aaf-4a4e-81e3-665d10c1ffa5" providerId="ADAL" clId="{C86CDD9D-6802-468C-BA3D-5AF6716DAF7B}" dt="2024-05-13T09:29:22.186" v="317" actId="478"/>
          <ac:grpSpMkLst>
            <pc:docMk/>
            <pc:sldMk cId="4011525601" sldId="420"/>
            <ac:grpSpMk id="2" creationId="{752B6DA8-8BE5-FA7D-DA12-0839DC1B536E}"/>
          </ac:grpSpMkLst>
        </pc:grpChg>
        <pc:grpChg chg="add del mod">
          <ac:chgData name="Gajendra MS" userId="2fac9be5-0aaf-4a4e-81e3-665d10c1ffa5" providerId="ADAL" clId="{C86CDD9D-6802-468C-BA3D-5AF6716DAF7B}" dt="2024-05-13T09:29:35.586" v="330" actId="478"/>
          <ac:grpSpMkLst>
            <pc:docMk/>
            <pc:sldMk cId="4011525601" sldId="420"/>
            <ac:grpSpMk id="10" creationId="{4A632893-1E37-A512-07CF-2BADB0E6D2C5}"/>
          </ac:grpSpMkLst>
        </pc:grpChg>
        <pc:grpChg chg="mod">
          <ac:chgData name="Gajendra MS" userId="2fac9be5-0aaf-4a4e-81e3-665d10c1ffa5" providerId="ADAL" clId="{C86CDD9D-6802-468C-BA3D-5AF6716DAF7B}" dt="2024-05-13T09:29:26.023" v="319"/>
          <ac:grpSpMkLst>
            <pc:docMk/>
            <pc:sldMk cId="4011525601" sldId="420"/>
            <ac:grpSpMk id="14" creationId="{7648479F-656C-E806-BF08-AEC407ECC6A2}"/>
          </ac:grpSpMkLst>
        </pc:grpChg>
        <pc:grpChg chg="mod">
          <ac:chgData name="Gajendra MS" userId="2fac9be5-0aaf-4a4e-81e3-665d10c1ffa5" providerId="ADAL" clId="{C86CDD9D-6802-468C-BA3D-5AF6716DAF7B}" dt="2024-05-13T09:29:26.023" v="319"/>
          <ac:grpSpMkLst>
            <pc:docMk/>
            <pc:sldMk cId="4011525601" sldId="420"/>
            <ac:grpSpMk id="25" creationId="{E24C9410-7904-7B62-6226-EA71FC76343F}"/>
          </ac:grpSpMkLst>
        </pc:grpChg>
        <pc:grpChg chg="mod">
          <ac:chgData name="Gajendra MS" userId="2fac9be5-0aaf-4a4e-81e3-665d10c1ffa5" providerId="ADAL" clId="{C86CDD9D-6802-468C-BA3D-5AF6716DAF7B}" dt="2024-05-13T09:29:26.023" v="319"/>
          <ac:grpSpMkLst>
            <pc:docMk/>
            <pc:sldMk cId="4011525601" sldId="420"/>
            <ac:grpSpMk id="27" creationId="{2386B6F1-19BB-5FF2-28D7-8CF6D1485EB8}"/>
          </ac:grpSpMkLst>
        </pc:grpChg>
        <pc:grpChg chg="add mod">
          <ac:chgData name="Gajendra MS" userId="2fac9be5-0aaf-4a4e-81e3-665d10c1ffa5" providerId="ADAL" clId="{C86CDD9D-6802-468C-BA3D-5AF6716DAF7B}" dt="2024-05-13T09:29:36.456" v="331"/>
          <ac:grpSpMkLst>
            <pc:docMk/>
            <pc:sldMk cId="4011525601" sldId="420"/>
            <ac:grpSpMk id="34" creationId="{CC1EAA81-953F-6AAE-8292-DE44E24EA78A}"/>
          </ac:grpSpMkLst>
        </pc:grpChg>
        <pc:grpChg chg="mod">
          <ac:chgData name="Gajendra MS" userId="2fac9be5-0aaf-4a4e-81e3-665d10c1ffa5" providerId="ADAL" clId="{C86CDD9D-6802-468C-BA3D-5AF6716DAF7B}" dt="2024-05-13T09:29:36.456" v="331"/>
          <ac:grpSpMkLst>
            <pc:docMk/>
            <pc:sldMk cId="4011525601" sldId="420"/>
            <ac:grpSpMk id="35" creationId="{7DE97656-262F-7B31-3DB8-8EC7BF69D3AE}"/>
          </ac:grpSpMkLst>
        </pc:grpChg>
        <pc:grpChg chg="mod">
          <ac:chgData name="Gajendra MS" userId="2fac9be5-0aaf-4a4e-81e3-665d10c1ffa5" providerId="ADAL" clId="{C86CDD9D-6802-468C-BA3D-5AF6716DAF7B}" dt="2024-05-13T09:29:36.456" v="331"/>
          <ac:grpSpMkLst>
            <pc:docMk/>
            <pc:sldMk cId="4011525601" sldId="420"/>
            <ac:grpSpMk id="38" creationId="{5012EA35-C802-C1C2-608D-C1E09A0DE892}"/>
          </ac:grpSpMkLst>
        </pc:grpChg>
        <pc:grpChg chg="mod">
          <ac:chgData name="Gajendra MS" userId="2fac9be5-0aaf-4a4e-81e3-665d10c1ffa5" providerId="ADAL" clId="{C86CDD9D-6802-468C-BA3D-5AF6716DAF7B}" dt="2024-05-13T09:29:36.456" v="331"/>
          <ac:grpSpMkLst>
            <pc:docMk/>
            <pc:sldMk cId="4011525601" sldId="420"/>
            <ac:grpSpMk id="40" creationId="{9A5ECB65-2F0B-EAF2-1B65-0924449E4442}"/>
          </ac:grpSpMkLst>
        </pc:grpChg>
      </pc:sldChg>
      <pc:sldChg chg="replTag delTag">
        <pc:chgData name="Gajendra MS" userId="2fac9be5-0aaf-4a4e-81e3-665d10c1ffa5" providerId="ADAL" clId="{C86CDD9D-6802-468C-BA3D-5AF6716DAF7B}" dt="2024-05-13T12:02:35.389" v="1668"/>
        <pc:sldMkLst>
          <pc:docMk/>
          <pc:sldMk cId="3090746275" sldId="421"/>
        </pc:sldMkLst>
      </pc:sldChg>
      <pc:sldChg chg="replTag delTag">
        <pc:chgData name="Gajendra MS" userId="2fac9be5-0aaf-4a4e-81e3-665d10c1ffa5" providerId="ADAL" clId="{C86CDD9D-6802-468C-BA3D-5AF6716DAF7B}" dt="2024-05-13T12:02:35.393" v="1676"/>
        <pc:sldMkLst>
          <pc:docMk/>
          <pc:sldMk cId="3739552530" sldId="422"/>
        </pc:sldMkLst>
      </pc:sldChg>
      <pc:sldChg chg="replTag delTag">
        <pc:chgData name="Gajendra MS" userId="2fac9be5-0aaf-4a4e-81e3-665d10c1ffa5" providerId="ADAL" clId="{C86CDD9D-6802-468C-BA3D-5AF6716DAF7B}" dt="2024-05-13T12:02:35.396" v="1682"/>
        <pc:sldMkLst>
          <pc:docMk/>
          <pc:sldMk cId="2352734029" sldId="423"/>
        </pc:sldMkLst>
      </pc:sldChg>
      <pc:sldChg chg="modSp mod replTag delTag">
        <pc:chgData name="Gajendra MS" userId="2fac9be5-0aaf-4a4e-81e3-665d10c1ffa5" providerId="ADAL" clId="{C86CDD9D-6802-468C-BA3D-5AF6716DAF7B}" dt="2024-05-13T12:06:41.975" v="1819"/>
        <pc:sldMkLst>
          <pc:docMk/>
          <pc:sldMk cId="2534769356" sldId="424"/>
        </pc:sldMkLst>
        <pc:spChg chg="mod">
          <ac:chgData name="Gajendra MS" userId="2fac9be5-0aaf-4a4e-81e3-665d10c1ffa5" providerId="ADAL" clId="{C86CDD9D-6802-468C-BA3D-5AF6716DAF7B}" dt="2024-05-13T12:06:38.483" v="1813" actId="2085"/>
          <ac:spMkLst>
            <pc:docMk/>
            <pc:sldMk cId="2534769356" sldId="424"/>
            <ac:spMk id="31" creationId="{08BF28D7-F1A3-179A-8B59-4E12BDAD80F4}"/>
          </ac:spMkLst>
        </pc:spChg>
        <pc:spChg chg="mod">
          <ac:chgData name="Gajendra MS" userId="2fac9be5-0aaf-4a4e-81e3-665d10c1ffa5" providerId="ADAL" clId="{C86CDD9D-6802-468C-BA3D-5AF6716DAF7B}" dt="2024-05-13T12:06:38.483" v="1813" actId="2085"/>
          <ac:spMkLst>
            <pc:docMk/>
            <pc:sldMk cId="2534769356" sldId="424"/>
            <ac:spMk id="32" creationId="{F5263CFF-2D51-72E5-3E00-A7A45AB84E2E}"/>
          </ac:spMkLst>
        </pc:spChg>
        <pc:spChg chg="mod">
          <ac:chgData name="Gajendra MS" userId="2fac9be5-0aaf-4a4e-81e3-665d10c1ffa5" providerId="ADAL" clId="{C86CDD9D-6802-468C-BA3D-5AF6716DAF7B}" dt="2024-05-13T12:06:38.483" v="1813" actId="2085"/>
          <ac:spMkLst>
            <pc:docMk/>
            <pc:sldMk cId="2534769356" sldId="424"/>
            <ac:spMk id="33" creationId="{2D34B1E2-0CD4-F0D2-C146-5B7B8B9E32A4}"/>
          </ac:spMkLst>
        </pc:spChg>
        <pc:spChg chg="mod">
          <ac:chgData name="Gajendra MS" userId="2fac9be5-0aaf-4a4e-81e3-665d10c1ffa5" providerId="ADAL" clId="{C86CDD9D-6802-468C-BA3D-5AF6716DAF7B}" dt="2024-05-13T12:06:38.483" v="1813" actId="2085"/>
          <ac:spMkLst>
            <pc:docMk/>
            <pc:sldMk cId="2534769356" sldId="424"/>
            <ac:spMk id="34" creationId="{051D9168-E33A-1759-2DE9-C255DD3BB211}"/>
          </ac:spMkLst>
        </pc:spChg>
        <pc:spChg chg="mod">
          <ac:chgData name="Gajendra MS" userId="2fac9be5-0aaf-4a4e-81e3-665d10c1ffa5" providerId="ADAL" clId="{C86CDD9D-6802-468C-BA3D-5AF6716DAF7B}" dt="2024-05-13T12:06:38.483" v="1813" actId="2085"/>
          <ac:spMkLst>
            <pc:docMk/>
            <pc:sldMk cId="2534769356" sldId="424"/>
            <ac:spMk id="37" creationId="{E6E351F1-93EE-0A1B-7077-F37E04C2C272}"/>
          </ac:spMkLst>
        </pc:spChg>
        <pc:spChg chg="mod">
          <ac:chgData name="Gajendra MS" userId="2fac9be5-0aaf-4a4e-81e3-665d10c1ffa5" providerId="ADAL" clId="{C86CDD9D-6802-468C-BA3D-5AF6716DAF7B}" dt="2024-05-13T12:06:38.483" v="1813" actId="2085"/>
          <ac:spMkLst>
            <pc:docMk/>
            <pc:sldMk cId="2534769356" sldId="424"/>
            <ac:spMk id="38" creationId="{3B488308-D863-0B6F-CA42-1AFA2C47A404}"/>
          </ac:spMkLst>
        </pc:spChg>
      </pc:sldChg>
      <pc:sldChg chg="replTag delTag">
        <pc:chgData name="Gajendra MS" userId="2fac9be5-0aaf-4a4e-81e3-665d10c1ffa5" providerId="ADAL" clId="{C86CDD9D-6802-468C-BA3D-5AF6716DAF7B}" dt="2024-05-13T12:06:41.527" v="1817"/>
        <pc:sldMkLst>
          <pc:docMk/>
          <pc:sldMk cId="2485427341" sldId="425"/>
        </pc:sldMkLst>
      </pc:sldChg>
      <pc:sldChg chg="replTag delTag">
        <pc:chgData name="Gajendra MS" userId="2fac9be5-0aaf-4a4e-81e3-665d10c1ffa5" providerId="ADAL" clId="{C86CDD9D-6802-468C-BA3D-5AF6716DAF7B}" dt="2024-05-13T12:02:35.394" v="1678"/>
        <pc:sldMkLst>
          <pc:docMk/>
          <pc:sldMk cId="2938771186" sldId="427"/>
        </pc:sldMkLst>
      </pc:sldChg>
      <pc:sldChg chg="replTag delTag">
        <pc:chgData name="Gajendra MS" userId="2fac9be5-0aaf-4a4e-81e3-665d10c1ffa5" providerId="ADAL" clId="{C86CDD9D-6802-468C-BA3D-5AF6716DAF7B}" dt="2024-05-13T12:02:35.395" v="1680"/>
        <pc:sldMkLst>
          <pc:docMk/>
          <pc:sldMk cId="109342237" sldId="428"/>
        </pc:sldMkLst>
      </pc:sldChg>
      <pc:sldChg chg="replTag delTag">
        <pc:chgData name="Gajendra MS" userId="2fac9be5-0aaf-4a4e-81e3-665d10c1ffa5" providerId="ADAL" clId="{C86CDD9D-6802-468C-BA3D-5AF6716DAF7B}" dt="2024-05-13T12:02:35.397" v="1684"/>
        <pc:sldMkLst>
          <pc:docMk/>
          <pc:sldMk cId="2721501581" sldId="429"/>
        </pc:sldMkLst>
      </pc:sldChg>
      <pc:sldChg chg="replTag delTag">
        <pc:chgData name="Gajendra MS" userId="2fac9be5-0aaf-4a4e-81e3-665d10c1ffa5" providerId="ADAL" clId="{C86CDD9D-6802-468C-BA3D-5AF6716DAF7B}" dt="2024-05-13T12:02:35.399" v="1690"/>
        <pc:sldMkLst>
          <pc:docMk/>
          <pc:sldMk cId="383423074" sldId="432"/>
        </pc:sldMkLst>
      </pc:sldChg>
      <pc:sldChg chg="replTag delTag">
        <pc:chgData name="Gajendra MS" userId="2fac9be5-0aaf-4a4e-81e3-665d10c1ffa5" providerId="ADAL" clId="{C86CDD9D-6802-468C-BA3D-5AF6716DAF7B}" dt="2024-05-13T12:02:35.397" v="1686"/>
        <pc:sldMkLst>
          <pc:docMk/>
          <pc:sldMk cId="968582073" sldId="434"/>
        </pc:sldMkLst>
      </pc:sldChg>
      <pc:sldChg chg="replTag delTag">
        <pc:chgData name="Gajendra MS" userId="2fac9be5-0aaf-4a4e-81e3-665d10c1ffa5" providerId="ADAL" clId="{C86CDD9D-6802-468C-BA3D-5AF6716DAF7B}" dt="2024-05-13T12:02:35.398" v="1688"/>
        <pc:sldMkLst>
          <pc:docMk/>
          <pc:sldMk cId="1782899917" sldId="435"/>
        </pc:sldMkLst>
      </pc:sldChg>
      <pc:sldChg chg="replTag delTag">
        <pc:chgData name="Gajendra MS" userId="2fac9be5-0aaf-4a4e-81e3-665d10c1ffa5" providerId="ADAL" clId="{C86CDD9D-6802-468C-BA3D-5AF6716DAF7B}" dt="2024-05-13T12:02:35.409" v="1712"/>
        <pc:sldMkLst>
          <pc:docMk/>
          <pc:sldMk cId="1545653619" sldId="437"/>
        </pc:sldMkLst>
      </pc:sldChg>
      <pc:sldChg chg="replTag delTag">
        <pc:chgData name="Gajendra MS" userId="2fac9be5-0aaf-4a4e-81e3-665d10c1ffa5" providerId="ADAL" clId="{C86CDD9D-6802-468C-BA3D-5AF6716DAF7B}" dt="2024-05-13T12:02:35.408" v="1710"/>
        <pc:sldMkLst>
          <pc:docMk/>
          <pc:sldMk cId="3885245123" sldId="439"/>
        </pc:sldMkLst>
      </pc:sldChg>
      <pc:sldChg chg="replTag delTag">
        <pc:chgData name="Gajendra MS" userId="2fac9be5-0aaf-4a4e-81e3-665d10c1ffa5" providerId="ADAL" clId="{C86CDD9D-6802-468C-BA3D-5AF6716DAF7B}" dt="2024-05-13T12:09:30.423" v="1911"/>
        <pc:sldMkLst>
          <pc:docMk/>
          <pc:sldMk cId="3497979199" sldId="440"/>
        </pc:sldMkLst>
      </pc:sldChg>
      <pc:sldChg chg="modSp mod replTag delTag">
        <pc:chgData name="Gajendra MS" userId="2fac9be5-0aaf-4a4e-81e3-665d10c1ffa5" providerId="ADAL" clId="{C86CDD9D-6802-468C-BA3D-5AF6716DAF7B}" dt="2024-05-13T12:02:35.411" v="1716"/>
        <pc:sldMkLst>
          <pc:docMk/>
          <pc:sldMk cId="3029132627" sldId="445"/>
        </pc:sldMkLst>
        <pc:spChg chg="mod">
          <ac:chgData name="Gajendra MS" userId="2fac9be5-0aaf-4a4e-81e3-665d10c1ffa5" providerId="ADAL" clId="{C86CDD9D-6802-468C-BA3D-5AF6716DAF7B}" dt="2024-05-13T10:51:00.377" v="1538" actId="3064"/>
          <ac:spMkLst>
            <pc:docMk/>
            <pc:sldMk cId="3029132627" sldId="445"/>
            <ac:spMk id="31" creationId="{08BF28D7-F1A3-179A-8B59-4E12BDAD80F4}"/>
          </ac:spMkLst>
        </pc:spChg>
      </pc:sldChg>
      <pc:sldChg chg="replTag delTag">
        <pc:chgData name="Gajendra MS" userId="2fac9be5-0aaf-4a4e-81e3-665d10c1ffa5" providerId="ADAL" clId="{C86CDD9D-6802-468C-BA3D-5AF6716DAF7B}" dt="2024-05-13T12:02:35.412" v="1718"/>
        <pc:sldMkLst>
          <pc:docMk/>
          <pc:sldMk cId="2311473064" sldId="446"/>
        </pc:sldMkLst>
      </pc:sldChg>
      <pc:sldChg chg="replTag delTag">
        <pc:chgData name="Gajendra MS" userId="2fac9be5-0aaf-4a4e-81e3-665d10c1ffa5" providerId="ADAL" clId="{C86CDD9D-6802-468C-BA3D-5AF6716DAF7B}" dt="2024-05-13T12:02:35.418" v="1732"/>
        <pc:sldMkLst>
          <pc:docMk/>
          <pc:sldMk cId="3197049082" sldId="451"/>
        </pc:sldMkLst>
      </pc:sldChg>
      <pc:sldChg chg="replTag delTag">
        <pc:chgData name="Gajendra MS" userId="2fac9be5-0aaf-4a4e-81e3-665d10c1ffa5" providerId="ADAL" clId="{C86CDD9D-6802-468C-BA3D-5AF6716DAF7B}" dt="2024-05-13T12:02:35.419" v="1734"/>
        <pc:sldMkLst>
          <pc:docMk/>
          <pc:sldMk cId="1815760096" sldId="452"/>
        </pc:sldMkLst>
      </pc:sldChg>
      <pc:sldChg chg="replTag delTag">
        <pc:chgData name="Gajendra MS" userId="2fac9be5-0aaf-4a4e-81e3-665d10c1ffa5" providerId="ADAL" clId="{C86CDD9D-6802-468C-BA3D-5AF6716DAF7B}" dt="2024-05-13T12:16:52.433" v="2159"/>
        <pc:sldMkLst>
          <pc:docMk/>
          <pc:sldMk cId="1239472744" sldId="453"/>
        </pc:sldMkLst>
      </pc:sldChg>
      <pc:sldChg chg="replTag delTag">
        <pc:chgData name="Gajendra MS" userId="2fac9be5-0aaf-4a4e-81e3-665d10c1ffa5" providerId="ADAL" clId="{C86CDD9D-6802-468C-BA3D-5AF6716DAF7B}" dt="2024-05-13T12:02:35.415" v="1726"/>
        <pc:sldMkLst>
          <pc:docMk/>
          <pc:sldMk cId="2952697558" sldId="454"/>
        </pc:sldMkLst>
      </pc:sldChg>
      <pc:sldChg chg="replTag delTag">
        <pc:chgData name="Gajendra MS" userId="2fac9be5-0aaf-4a4e-81e3-665d10c1ffa5" providerId="ADAL" clId="{C86CDD9D-6802-468C-BA3D-5AF6716DAF7B}" dt="2024-05-13T12:14:51.150" v="2105"/>
        <pc:sldMkLst>
          <pc:docMk/>
          <pc:sldMk cId="178351316" sldId="460"/>
        </pc:sldMkLst>
      </pc:sldChg>
      <pc:sldChg chg="replTag delTag">
        <pc:chgData name="Gajendra MS" userId="2fac9be5-0aaf-4a4e-81e3-665d10c1ffa5" providerId="ADAL" clId="{C86CDD9D-6802-468C-BA3D-5AF6716DAF7B}" dt="2024-05-13T12:02:35.413" v="1722"/>
        <pc:sldMkLst>
          <pc:docMk/>
          <pc:sldMk cId="2722744785" sldId="462"/>
        </pc:sldMkLst>
      </pc:sldChg>
      <pc:sldChg chg="replTag delTag">
        <pc:chgData name="Gajendra MS" userId="2fac9be5-0aaf-4a4e-81e3-665d10c1ffa5" providerId="ADAL" clId="{C86CDD9D-6802-468C-BA3D-5AF6716DAF7B}" dt="2024-05-13T12:09:31.543" v="1913"/>
        <pc:sldMkLst>
          <pc:docMk/>
          <pc:sldMk cId="1048404700" sldId="472"/>
        </pc:sldMkLst>
      </pc:sldChg>
      <pc:sldChg chg="replTag delTag">
        <pc:chgData name="Gajendra MS" userId="2fac9be5-0aaf-4a4e-81e3-665d10c1ffa5" providerId="ADAL" clId="{C86CDD9D-6802-468C-BA3D-5AF6716DAF7B}" dt="2024-05-13T12:02:35.413" v="1720"/>
        <pc:sldMkLst>
          <pc:docMk/>
          <pc:sldMk cId="2301316152" sldId="490"/>
        </pc:sldMkLst>
      </pc:sldChg>
      <pc:sldChg chg="replTag delTag">
        <pc:chgData name="Gajendra MS" userId="2fac9be5-0aaf-4a4e-81e3-665d10c1ffa5" providerId="ADAL" clId="{C86CDD9D-6802-468C-BA3D-5AF6716DAF7B}" dt="2024-05-13T12:02:35.414" v="1724"/>
        <pc:sldMkLst>
          <pc:docMk/>
          <pc:sldMk cId="3728541831" sldId="491"/>
        </pc:sldMkLst>
      </pc:sldChg>
      <pc:sldChg chg="addSp delSp modSp mod replTag delTag">
        <pc:chgData name="Gajendra MS" userId="2fac9be5-0aaf-4a4e-81e3-665d10c1ffa5" providerId="ADAL" clId="{C86CDD9D-6802-468C-BA3D-5AF6716DAF7B}" dt="2024-05-13T12:05:59.217" v="1803" actId="1036"/>
        <pc:sldMkLst>
          <pc:docMk/>
          <pc:sldMk cId="2682973527" sldId="495"/>
        </pc:sldMkLst>
        <pc:spChg chg="add mod">
          <ac:chgData name="Gajendra MS" userId="2fac9be5-0aaf-4a4e-81e3-665d10c1ffa5" providerId="ADAL" clId="{C86CDD9D-6802-468C-BA3D-5AF6716DAF7B}" dt="2024-05-13T12:05:59.217" v="1803" actId="1036"/>
          <ac:spMkLst>
            <pc:docMk/>
            <pc:sldMk cId="2682973527" sldId="495"/>
            <ac:spMk id="3" creationId="{7BC02D82-852E-2881-C882-B8813ABF1D1F}"/>
          </ac:spMkLst>
        </pc:spChg>
        <pc:spChg chg="del mod">
          <ac:chgData name="Gajendra MS" userId="2fac9be5-0aaf-4a4e-81e3-665d10c1ffa5" providerId="ADAL" clId="{C86CDD9D-6802-468C-BA3D-5AF6716DAF7B}" dt="2024-05-13T12:04:44.226" v="1790" actId="478"/>
          <ac:spMkLst>
            <pc:docMk/>
            <pc:sldMk cId="2682973527" sldId="495"/>
            <ac:spMk id="28" creationId="{091D470F-EEA6-880C-27DD-E2CCF169CA3B}"/>
          </ac:spMkLst>
        </pc:spChg>
      </pc:sldChg>
      <pc:sldChg chg="replTag delTag">
        <pc:chgData name="Gajendra MS" userId="2fac9be5-0aaf-4a4e-81e3-665d10c1ffa5" providerId="ADAL" clId="{C86CDD9D-6802-468C-BA3D-5AF6716DAF7B}" dt="2024-05-13T12:02:35.416" v="1728"/>
        <pc:sldMkLst>
          <pc:docMk/>
          <pc:sldMk cId="4074885101" sldId="496"/>
        </pc:sldMkLst>
      </pc:sldChg>
      <pc:sldChg chg="replTag delTag">
        <pc:chgData name="Gajendra MS" userId="2fac9be5-0aaf-4a4e-81e3-665d10c1ffa5" providerId="ADAL" clId="{C86CDD9D-6802-468C-BA3D-5AF6716DAF7B}" dt="2024-05-13T12:09:33.351" v="1927"/>
        <pc:sldMkLst>
          <pc:docMk/>
          <pc:sldMk cId="611999373" sldId="500"/>
        </pc:sldMkLst>
      </pc:sldChg>
      <pc:sldChg chg="addSp delSp modSp mod replTag delTag">
        <pc:chgData name="Gajendra MS" userId="2fac9be5-0aaf-4a4e-81e3-665d10c1ffa5" providerId="ADAL" clId="{C86CDD9D-6802-468C-BA3D-5AF6716DAF7B}" dt="2024-05-13T12:09:34.271" v="1929"/>
        <pc:sldMkLst>
          <pc:docMk/>
          <pc:sldMk cId="237188353" sldId="501"/>
        </pc:sldMkLst>
        <pc:spChg chg="add mod ord">
          <ac:chgData name="Gajendra MS" userId="2fac9be5-0aaf-4a4e-81e3-665d10c1ffa5" providerId="ADAL" clId="{C86CDD9D-6802-468C-BA3D-5AF6716DAF7B}" dt="2024-05-13T12:08:28.751" v="1828" actId="12789"/>
          <ac:spMkLst>
            <pc:docMk/>
            <pc:sldMk cId="237188353" sldId="501"/>
            <ac:spMk id="2" creationId="{FAE7AF2D-50CB-CBB0-45D6-A23ACBB76632}"/>
          </ac:spMkLst>
        </pc:spChg>
        <pc:spChg chg="del mod">
          <ac:chgData name="Gajendra MS" userId="2fac9be5-0aaf-4a4e-81e3-665d10c1ffa5" providerId="ADAL" clId="{C86CDD9D-6802-468C-BA3D-5AF6716DAF7B}" dt="2024-05-13T10:48:47.528" v="1502" actId="478"/>
          <ac:spMkLst>
            <pc:docMk/>
            <pc:sldMk cId="237188353" sldId="501"/>
            <ac:spMk id="3" creationId="{0B753C23-B783-D9E9-1485-C41007753768}"/>
          </ac:spMkLst>
        </pc:spChg>
        <pc:spChg chg="mod">
          <ac:chgData name="Gajendra MS" userId="2fac9be5-0aaf-4a4e-81e3-665d10c1ffa5" providerId="ADAL" clId="{C86CDD9D-6802-468C-BA3D-5AF6716DAF7B}" dt="2024-05-13T12:08:28.751" v="1828" actId="12789"/>
          <ac:spMkLst>
            <pc:docMk/>
            <pc:sldMk cId="237188353" sldId="501"/>
            <ac:spMk id="8" creationId="{9371F294-4E98-EFAA-CF9B-307B3C2A9D55}"/>
          </ac:spMkLst>
        </pc:spChg>
      </pc:sldChg>
      <pc:sldChg chg="modSp mod replTag delTag">
        <pc:chgData name="Gajendra MS" userId="2fac9be5-0aaf-4a4e-81e3-665d10c1ffa5" providerId="ADAL" clId="{C86CDD9D-6802-468C-BA3D-5AF6716DAF7B}" dt="2024-05-13T12:09:32.927" v="1923"/>
        <pc:sldMkLst>
          <pc:docMk/>
          <pc:sldMk cId="2840278989" sldId="502"/>
        </pc:sldMkLst>
        <pc:spChg chg="mod">
          <ac:chgData name="Gajendra MS" userId="2fac9be5-0aaf-4a4e-81e3-665d10c1ffa5" providerId="ADAL" clId="{C86CDD9D-6802-468C-BA3D-5AF6716DAF7B}" dt="2024-05-13T12:09:15.661" v="1859" actId="12789"/>
          <ac:spMkLst>
            <pc:docMk/>
            <pc:sldMk cId="2840278989" sldId="502"/>
            <ac:spMk id="3" creationId="{0B753C23-B783-D9E9-1485-C41007753768}"/>
          </ac:spMkLst>
        </pc:spChg>
        <pc:spChg chg="mod">
          <ac:chgData name="Gajendra MS" userId="2fac9be5-0aaf-4a4e-81e3-665d10c1ffa5" providerId="ADAL" clId="{C86CDD9D-6802-468C-BA3D-5AF6716DAF7B}" dt="2024-05-13T12:09:15.661" v="1859" actId="12789"/>
          <ac:spMkLst>
            <pc:docMk/>
            <pc:sldMk cId="2840278989" sldId="502"/>
            <ac:spMk id="8" creationId="{9371F294-4E98-EFAA-CF9B-307B3C2A9D55}"/>
          </ac:spMkLst>
        </pc:spChg>
      </pc:sldChg>
      <pc:sldChg chg="modSp mod replTag delTag">
        <pc:chgData name="Gajendra MS" userId="2fac9be5-0aaf-4a4e-81e3-665d10c1ffa5" providerId="ADAL" clId="{C86CDD9D-6802-468C-BA3D-5AF6716DAF7B}" dt="2024-05-13T12:09:32.754" v="1921"/>
        <pc:sldMkLst>
          <pc:docMk/>
          <pc:sldMk cId="815214185" sldId="503"/>
        </pc:sldMkLst>
        <pc:spChg chg="mod">
          <ac:chgData name="Gajendra MS" userId="2fac9be5-0aaf-4a4e-81e3-665d10c1ffa5" providerId="ADAL" clId="{C86CDD9D-6802-468C-BA3D-5AF6716DAF7B}" dt="2024-05-13T12:08:38.079" v="1837" actId="12789"/>
          <ac:spMkLst>
            <pc:docMk/>
            <pc:sldMk cId="815214185" sldId="503"/>
            <ac:spMk id="3" creationId="{0B753C23-B783-D9E9-1485-C41007753768}"/>
          </ac:spMkLst>
        </pc:spChg>
        <pc:spChg chg="mod">
          <ac:chgData name="Gajendra MS" userId="2fac9be5-0aaf-4a4e-81e3-665d10c1ffa5" providerId="ADAL" clId="{C86CDD9D-6802-468C-BA3D-5AF6716DAF7B}" dt="2024-05-13T12:08:38.079" v="1837" actId="12789"/>
          <ac:spMkLst>
            <pc:docMk/>
            <pc:sldMk cId="815214185" sldId="503"/>
            <ac:spMk id="8" creationId="{9371F294-4E98-EFAA-CF9B-307B3C2A9D55}"/>
          </ac:spMkLst>
        </pc:spChg>
      </pc:sldChg>
      <pc:sldChg chg="modSp mod replTag delTag">
        <pc:chgData name="Gajendra MS" userId="2fac9be5-0aaf-4a4e-81e3-665d10c1ffa5" providerId="ADAL" clId="{C86CDD9D-6802-468C-BA3D-5AF6716DAF7B}" dt="2024-05-13T12:11:40.683" v="1981"/>
        <pc:sldMkLst>
          <pc:docMk/>
          <pc:sldMk cId="1737941736" sldId="504"/>
        </pc:sldMkLst>
        <pc:spChg chg="mod">
          <ac:chgData name="Gajendra MS" userId="2fac9be5-0aaf-4a4e-81e3-665d10c1ffa5" providerId="ADAL" clId="{C86CDD9D-6802-468C-BA3D-5AF6716DAF7B}" dt="2024-05-13T12:10:16.284" v="1934" actId="12789"/>
          <ac:spMkLst>
            <pc:docMk/>
            <pc:sldMk cId="1737941736" sldId="504"/>
            <ac:spMk id="3" creationId="{0B753C23-B783-D9E9-1485-C41007753768}"/>
          </ac:spMkLst>
        </pc:spChg>
        <pc:spChg chg="mod">
          <ac:chgData name="Gajendra MS" userId="2fac9be5-0aaf-4a4e-81e3-665d10c1ffa5" providerId="ADAL" clId="{C86CDD9D-6802-468C-BA3D-5AF6716DAF7B}" dt="2024-05-13T12:10:16.284" v="1934" actId="12789"/>
          <ac:spMkLst>
            <pc:docMk/>
            <pc:sldMk cId="1737941736" sldId="504"/>
            <ac:spMk id="8" creationId="{9371F294-4E98-EFAA-CF9B-307B3C2A9D55}"/>
          </ac:spMkLst>
        </pc:spChg>
      </pc:sldChg>
      <pc:sldChg chg="modSp mod replTag delTag">
        <pc:chgData name="Gajendra MS" userId="2fac9be5-0aaf-4a4e-81e3-665d10c1ffa5" providerId="ADAL" clId="{C86CDD9D-6802-468C-BA3D-5AF6716DAF7B}" dt="2024-05-13T12:16:21.672" v="2146"/>
        <pc:sldMkLst>
          <pc:docMk/>
          <pc:sldMk cId="2667544462" sldId="505"/>
        </pc:sldMkLst>
        <pc:spChg chg="mod">
          <ac:chgData name="Gajendra MS" userId="2fac9be5-0aaf-4a4e-81e3-665d10c1ffa5" providerId="ADAL" clId="{C86CDD9D-6802-468C-BA3D-5AF6716DAF7B}" dt="2024-05-13T12:11:05.633" v="1939" actId="12789"/>
          <ac:spMkLst>
            <pc:docMk/>
            <pc:sldMk cId="2667544462" sldId="505"/>
            <ac:spMk id="3" creationId="{0B753C23-B783-D9E9-1485-C41007753768}"/>
          </ac:spMkLst>
        </pc:spChg>
        <pc:spChg chg="mod">
          <ac:chgData name="Gajendra MS" userId="2fac9be5-0aaf-4a4e-81e3-665d10c1ffa5" providerId="ADAL" clId="{C86CDD9D-6802-468C-BA3D-5AF6716DAF7B}" dt="2024-05-13T12:11:05.633" v="1939" actId="12789"/>
          <ac:spMkLst>
            <pc:docMk/>
            <pc:sldMk cId="2667544462" sldId="505"/>
            <ac:spMk id="8" creationId="{9371F294-4E98-EFAA-CF9B-307B3C2A9D55}"/>
          </ac:spMkLst>
        </pc:spChg>
      </pc:sldChg>
      <pc:sldChg chg="addSp delSp modSp mod replTag delTag">
        <pc:chgData name="Gajendra MS" userId="2fac9be5-0aaf-4a4e-81e3-665d10c1ffa5" providerId="ADAL" clId="{C86CDD9D-6802-468C-BA3D-5AF6716DAF7B}" dt="2024-05-13T12:16:51.545" v="2157"/>
        <pc:sldMkLst>
          <pc:docMk/>
          <pc:sldMk cId="1643009230" sldId="506"/>
        </pc:sldMkLst>
        <pc:spChg chg="del">
          <ac:chgData name="Gajendra MS" userId="2fac9be5-0aaf-4a4e-81e3-665d10c1ffa5" providerId="ADAL" clId="{C86CDD9D-6802-468C-BA3D-5AF6716DAF7B}" dt="2024-05-13T10:52:45.735" v="1577" actId="478"/>
          <ac:spMkLst>
            <pc:docMk/>
            <pc:sldMk cId="1643009230" sldId="506"/>
            <ac:spMk id="3" creationId="{0B753C23-B783-D9E9-1485-C41007753768}"/>
          </ac:spMkLst>
        </pc:spChg>
        <pc:spChg chg="add mod ord">
          <ac:chgData name="Gajendra MS" userId="2fac9be5-0aaf-4a4e-81e3-665d10c1ffa5" providerId="ADAL" clId="{C86CDD9D-6802-468C-BA3D-5AF6716DAF7B}" dt="2024-05-13T12:16:50.045" v="2155" actId="12789"/>
          <ac:spMkLst>
            <pc:docMk/>
            <pc:sldMk cId="1643009230" sldId="506"/>
            <ac:spMk id="6" creationId="{EDEF4E61-EC7E-BCD3-5148-C00F07AE5D57}"/>
          </ac:spMkLst>
        </pc:spChg>
        <pc:spChg chg="mod">
          <ac:chgData name="Gajendra MS" userId="2fac9be5-0aaf-4a4e-81e3-665d10c1ffa5" providerId="ADAL" clId="{C86CDD9D-6802-468C-BA3D-5AF6716DAF7B}" dt="2024-05-13T12:16:50.045" v="2155" actId="12789"/>
          <ac:spMkLst>
            <pc:docMk/>
            <pc:sldMk cId="1643009230" sldId="506"/>
            <ac:spMk id="8" creationId="{9371F294-4E98-EFAA-CF9B-307B3C2A9D55}"/>
          </ac:spMkLst>
        </pc:spChg>
      </pc:sldChg>
      <pc:sldChg chg="modSp mod replTag delTag">
        <pc:chgData name="Gajendra MS" userId="2fac9be5-0aaf-4a4e-81e3-665d10c1ffa5" providerId="ADAL" clId="{C86CDD9D-6802-468C-BA3D-5AF6716DAF7B}" dt="2024-05-13T12:14:49.118" v="2099"/>
        <pc:sldMkLst>
          <pc:docMk/>
          <pc:sldMk cId="1069409145" sldId="507"/>
        </pc:sldMkLst>
        <pc:spChg chg="mod">
          <ac:chgData name="Gajendra MS" userId="2fac9be5-0aaf-4a4e-81e3-665d10c1ffa5" providerId="ADAL" clId="{C86CDD9D-6802-468C-BA3D-5AF6716DAF7B}" dt="2024-05-13T12:11:17.105" v="1949" actId="12789"/>
          <ac:spMkLst>
            <pc:docMk/>
            <pc:sldMk cId="1069409145" sldId="507"/>
            <ac:spMk id="3" creationId="{0B753C23-B783-D9E9-1485-C41007753768}"/>
          </ac:spMkLst>
        </pc:spChg>
        <pc:spChg chg="mod">
          <ac:chgData name="Gajendra MS" userId="2fac9be5-0aaf-4a4e-81e3-665d10c1ffa5" providerId="ADAL" clId="{C86CDD9D-6802-468C-BA3D-5AF6716DAF7B}" dt="2024-05-13T12:11:17.105" v="1949" actId="12789"/>
          <ac:spMkLst>
            <pc:docMk/>
            <pc:sldMk cId="1069409145" sldId="507"/>
            <ac:spMk id="8" creationId="{9371F294-4E98-EFAA-CF9B-307B3C2A9D55}"/>
          </ac:spMkLst>
        </pc:spChg>
      </pc:sldChg>
      <pc:sldChg chg="modSp mod replTag delTag">
        <pc:chgData name="Gajendra MS" userId="2fac9be5-0aaf-4a4e-81e3-665d10c1ffa5" providerId="ADAL" clId="{C86CDD9D-6802-468C-BA3D-5AF6716DAF7B}" dt="2024-05-13T12:14:49.767" v="2101"/>
        <pc:sldMkLst>
          <pc:docMk/>
          <pc:sldMk cId="284176761" sldId="508"/>
        </pc:sldMkLst>
        <pc:spChg chg="mod">
          <ac:chgData name="Gajendra MS" userId="2fac9be5-0aaf-4a4e-81e3-665d10c1ffa5" providerId="ADAL" clId="{C86CDD9D-6802-468C-BA3D-5AF6716DAF7B}" dt="2024-05-13T12:11:23.680" v="1954" actId="12789"/>
          <ac:spMkLst>
            <pc:docMk/>
            <pc:sldMk cId="284176761" sldId="508"/>
            <ac:spMk id="3" creationId="{0B753C23-B783-D9E9-1485-C41007753768}"/>
          </ac:spMkLst>
        </pc:spChg>
        <pc:spChg chg="mod">
          <ac:chgData name="Gajendra MS" userId="2fac9be5-0aaf-4a4e-81e3-665d10c1ffa5" providerId="ADAL" clId="{C86CDD9D-6802-468C-BA3D-5AF6716DAF7B}" dt="2024-05-13T12:11:23.680" v="1954" actId="12789"/>
          <ac:spMkLst>
            <pc:docMk/>
            <pc:sldMk cId="284176761" sldId="508"/>
            <ac:spMk id="8" creationId="{9371F294-4E98-EFAA-CF9B-307B3C2A9D55}"/>
          </ac:spMkLst>
        </pc:spChg>
      </pc:sldChg>
      <pc:sldChg chg="modSp mod replTag delTag">
        <pc:chgData name="Gajendra MS" userId="2fac9be5-0aaf-4a4e-81e3-665d10c1ffa5" providerId="ADAL" clId="{C86CDD9D-6802-468C-BA3D-5AF6716DAF7B}" dt="2024-05-13T12:15:00.450" v="2113"/>
        <pc:sldMkLst>
          <pc:docMk/>
          <pc:sldMk cId="2976329728" sldId="509"/>
        </pc:sldMkLst>
        <pc:spChg chg="mod">
          <ac:chgData name="Gajendra MS" userId="2fac9be5-0aaf-4a4e-81e3-665d10c1ffa5" providerId="ADAL" clId="{C86CDD9D-6802-468C-BA3D-5AF6716DAF7B}" dt="2024-05-13T12:11:31.664" v="1959" actId="12789"/>
          <ac:spMkLst>
            <pc:docMk/>
            <pc:sldMk cId="2976329728" sldId="509"/>
            <ac:spMk id="3" creationId="{0B753C23-B783-D9E9-1485-C41007753768}"/>
          </ac:spMkLst>
        </pc:spChg>
        <pc:spChg chg="mod">
          <ac:chgData name="Gajendra MS" userId="2fac9be5-0aaf-4a4e-81e3-665d10c1ffa5" providerId="ADAL" clId="{C86CDD9D-6802-468C-BA3D-5AF6716DAF7B}" dt="2024-05-13T12:11:31.664" v="1959" actId="12789"/>
          <ac:spMkLst>
            <pc:docMk/>
            <pc:sldMk cId="2976329728" sldId="509"/>
            <ac:spMk id="8" creationId="{9371F294-4E98-EFAA-CF9B-307B3C2A9D55}"/>
          </ac:spMkLst>
        </pc:spChg>
      </pc:sldChg>
      <pc:sldChg chg="replTag delTag">
        <pc:chgData name="Gajendra MS" userId="2fac9be5-0aaf-4a4e-81e3-665d10c1ffa5" providerId="ADAL" clId="{C86CDD9D-6802-468C-BA3D-5AF6716DAF7B}" dt="2024-05-13T12:02:35.417" v="1730"/>
        <pc:sldMkLst>
          <pc:docMk/>
          <pc:sldMk cId="1158034899" sldId="510"/>
        </pc:sldMkLst>
      </pc:sldChg>
      <pc:sldChg chg="modSp mod replTag delTag">
        <pc:chgData name="Gajendra MS" userId="2fac9be5-0aaf-4a4e-81e3-665d10c1ffa5" providerId="ADAL" clId="{C86CDD9D-6802-468C-BA3D-5AF6716DAF7B}" dt="2024-05-13T12:09:32.567" v="1919"/>
        <pc:sldMkLst>
          <pc:docMk/>
          <pc:sldMk cId="1627597914" sldId="512"/>
        </pc:sldMkLst>
        <pc:spChg chg="mod">
          <ac:chgData name="Gajendra MS" userId="2fac9be5-0aaf-4a4e-81e3-665d10c1ffa5" providerId="ADAL" clId="{C86CDD9D-6802-468C-BA3D-5AF6716DAF7B}" dt="2024-05-13T12:08:44.583" v="1842" actId="12789"/>
          <ac:spMkLst>
            <pc:docMk/>
            <pc:sldMk cId="1627597914" sldId="512"/>
            <ac:spMk id="2" creationId="{3F3561C6-7149-126C-80AF-19D04A051B9E}"/>
          </ac:spMkLst>
        </pc:spChg>
        <pc:spChg chg="mod">
          <ac:chgData name="Gajendra MS" userId="2fac9be5-0aaf-4a4e-81e3-665d10c1ffa5" providerId="ADAL" clId="{C86CDD9D-6802-468C-BA3D-5AF6716DAF7B}" dt="2024-05-13T12:08:44.583" v="1842" actId="12789"/>
          <ac:spMkLst>
            <pc:docMk/>
            <pc:sldMk cId="1627597914" sldId="512"/>
            <ac:spMk id="8" creationId="{9371F294-4E98-EFAA-CF9B-307B3C2A9D55}"/>
          </ac:spMkLst>
        </pc:spChg>
      </pc:sldChg>
      <pc:sldChg chg="modSp mod replTag delTag">
        <pc:chgData name="Gajendra MS" userId="2fac9be5-0aaf-4a4e-81e3-665d10c1ffa5" providerId="ADAL" clId="{C86CDD9D-6802-468C-BA3D-5AF6716DAF7B}" dt="2024-05-13T12:09:32.425" v="1917"/>
        <pc:sldMkLst>
          <pc:docMk/>
          <pc:sldMk cId="1974131807" sldId="513"/>
        </pc:sldMkLst>
        <pc:spChg chg="mod">
          <ac:chgData name="Gajendra MS" userId="2fac9be5-0aaf-4a4e-81e3-665d10c1ffa5" providerId="ADAL" clId="{C86CDD9D-6802-468C-BA3D-5AF6716DAF7B}" dt="2024-05-13T12:08:50.742" v="1847" actId="12789"/>
          <ac:spMkLst>
            <pc:docMk/>
            <pc:sldMk cId="1974131807" sldId="513"/>
            <ac:spMk id="2" creationId="{5E91D759-BD9F-AEA9-1F14-D454009ABBA7}"/>
          </ac:spMkLst>
        </pc:spChg>
        <pc:spChg chg="mod">
          <ac:chgData name="Gajendra MS" userId="2fac9be5-0aaf-4a4e-81e3-665d10c1ffa5" providerId="ADAL" clId="{C86CDD9D-6802-468C-BA3D-5AF6716DAF7B}" dt="2024-05-13T12:08:50.742" v="1847" actId="12789"/>
          <ac:spMkLst>
            <pc:docMk/>
            <pc:sldMk cId="1974131807" sldId="513"/>
            <ac:spMk id="8" creationId="{9371F294-4E98-EFAA-CF9B-307B3C2A9D55}"/>
          </ac:spMkLst>
        </pc:spChg>
      </pc:sldChg>
      <pc:sldChg chg="modSp mod replTag delTag">
        <pc:chgData name="Gajendra MS" userId="2fac9be5-0aaf-4a4e-81e3-665d10c1ffa5" providerId="ADAL" clId="{C86CDD9D-6802-468C-BA3D-5AF6716DAF7B}" dt="2024-05-13T12:09:31.767" v="1915"/>
        <pc:sldMkLst>
          <pc:docMk/>
          <pc:sldMk cId="285648481" sldId="514"/>
        </pc:sldMkLst>
        <pc:spChg chg="mod">
          <ac:chgData name="Gajendra MS" userId="2fac9be5-0aaf-4a4e-81e3-665d10c1ffa5" providerId="ADAL" clId="{C86CDD9D-6802-468C-BA3D-5AF6716DAF7B}" dt="2024-05-13T12:08:57.198" v="1852" actId="12789"/>
          <ac:spMkLst>
            <pc:docMk/>
            <pc:sldMk cId="285648481" sldId="514"/>
            <ac:spMk id="6" creationId="{5F67C905-D5DA-CFFE-C357-206543877C2B}"/>
          </ac:spMkLst>
        </pc:spChg>
        <pc:spChg chg="mod">
          <ac:chgData name="Gajendra MS" userId="2fac9be5-0aaf-4a4e-81e3-665d10c1ffa5" providerId="ADAL" clId="{C86CDD9D-6802-468C-BA3D-5AF6716DAF7B}" dt="2024-05-13T12:08:57.198" v="1852" actId="12789"/>
          <ac:spMkLst>
            <pc:docMk/>
            <pc:sldMk cId="285648481" sldId="514"/>
            <ac:spMk id="8" creationId="{9371F294-4E98-EFAA-CF9B-307B3C2A9D55}"/>
          </ac:spMkLst>
        </pc:spChg>
      </pc:sldChg>
      <pc:sldChg chg="replTag delTag">
        <pc:chgData name="Gajendra MS" userId="2fac9be5-0aaf-4a4e-81e3-665d10c1ffa5" providerId="ADAL" clId="{C86CDD9D-6802-468C-BA3D-5AF6716DAF7B}" dt="2024-05-13T12:13:25.345" v="2075"/>
        <pc:sldMkLst>
          <pc:docMk/>
          <pc:sldMk cId="1958109387" sldId="515"/>
        </pc:sldMkLst>
      </pc:sldChg>
      <pc:sldChg chg="replTag delTag">
        <pc:chgData name="Gajendra MS" userId="2fac9be5-0aaf-4a4e-81e3-665d10c1ffa5" providerId="ADAL" clId="{C86CDD9D-6802-468C-BA3D-5AF6716DAF7B}" dt="2024-05-13T12:02:35.388" v="1664"/>
        <pc:sldMkLst>
          <pc:docMk/>
          <pc:sldMk cId="3741164250" sldId="517"/>
        </pc:sldMkLst>
      </pc:sldChg>
      <pc:sldChg chg="replTag delTag">
        <pc:chgData name="Gajendra MS" userId="2fac9be5-0aaf-4a4e-81e3-665d10c1ffa5" providerId="ADAL" clId="{C86CDD9D-6802-468C-BA3D-5AF6716DAF7B}" dt="2024-05-13T12:02:35.380" v="1646"/>
        <pc:sldMkLst>
          <pc:docMk/>
          <pc:sldMk cId="2495501542" sldId="518"/>
        </pc:sldMkLst>
      </pc:sldChg>
      <pc:sldChg chg="replTag delTag">
        <pc:chgData name="Gajendra MS" userId="2fac9be5-0aaf-4a4e-81e3-665d10c1ffa5" providerId="ADAL" clId="{C86CDD9D-6802-468C-BA3D-5AF6716DAF7B}" dt="2024-05-13T12:02:35.410" v="1714"/>
        <pc:sldMkLst>
          <pc:docMk/>
          <pc:sldMk cId="3544990573" sldId="519"/>
        </pc:sldMkLst>
      </pc:sldChg>
      <pc:sldChg chg="replTag delTag">
        <pc:chgData name="Gajendra MS" userId="2fac9be5-0aaf-4a4e-81e3-665d10c1ffa5" providerId="ADAL" clId="{C86CDD9D-6802-468C-BA3D-5AF6716DAF7B}" dt="2024-05-13T12:02:35.378" v="1642"/>
        <pc:sldMkLst>
          <pc:docMk/>
          <pc:sldMk cId="1347960585" sldId="520"/>
        </pc:sldMkLst>
      </pc:sldChg>
      <pc:sldChg chg="replTag delTag">
        <pc:chgData name="Gajendra MS" userId="2fac9be5-0aaf-4a4e-81e3-665d10c1ffa5" providerId="ADAL" clId="{C86CDD9D-6802-468C-BA3D-5AF6716DAF7B}" dt="2024-05-13T12:02:35.379" v="1644"/>
        <pc:sldMkLst>
          <pc:docMk/>
          <pc:sldMk cId="1666732916" sldId="521"/>
        </pc:sldMkLst>
      </pc:sldChg>
      <pc:sldChg chg="modSp add del mod replTag delTag">
        <pc:chgData name="Gajendra MS" userId="2fac9be5-0aaf-4a4e-81e3-665d10c1ffa5" providerId="ADAL" clId="{C86CDD9D-6802-468C-BA3D-5AF6716DAF7B}" dt="2024-05-13T09:31:25.936" v="490" actId="47"/>
        <pc:sldMkLst>
          <pc:docMk/>
          <pc:sldMk cId="3121993040" sldId="522"/>
        </pc:sldMkLst>
        <pc:spChg chg="mod">
          <ac:chgData name="Gajendra MS" userId="2fac9be5-0aaf-4a4e-81e3-665d10c1ffa5" providerId="ADAL" clId="{C86CDD9D-6802-468C-BA3D-5AF6716DAF7B}" dt="2024-05-13T09:30:30.308" v="396" actId="21"/>
          <ac:spMkLst>
            <pc:docMk/>
            <pc:sldMk cId="3121993040" sldId="522"/>
            <ac:spMk id="17" creationId="{9382E6B6-03E6-B70A-342C-E9305F2B830D}"/>
          </ac:spMkLst>
        </pc:spChg>
      </pc:sldChg>
    </pc:docChg>
  </pc:docChgLst>
  <pc:docChgLst>
    <pc:chgData name="Shreemayee Bhattacharyya" userId="73035bad-e703-4b66-9870-28e9edb9c0a7" providerId="ADAL" clId="{E0CD5DFF-CF46-4A95-89B6-86657643966C}"/>
    <pc:docChg chg="delSld modSld modSection">
      <pc:chgData name="Shreemayee Bhattacharyya" userId="73035bad-e703-4b66-9870-28e9edb9c0a7" providerId="ADAL" clId="{E0CD5DFF-CF46-4A95-89B6-86657643966C}" dt="2024-07-30T01:40:38.192" v="150" actId="20577"/>
      <pc:docMkLst>
        <pc:docMk/>
      </pc:docMkLst>
      <pc:sldChg chg="modSp mod">
        <pc:chgData name="Shreemayee Bhattacharyya" userId="73035bad-e703-4b66-9870-28e9edb9c0a7" providerId="ADAL" clId="{E0CD5DFF-CF46-4A95-89B6-86657643966C}" dt="2024-07-30T01:35:21.515" v="25" actId="20577"/>
        <pc:sldMkLst>
          <pc:docMk/>
          <pc:sldMk cId="1109232934" sldId="390"/>
        </pc:sldMkLst>
        <pc:spChg chg="mod">
          <ac:chgData name="Shreemayee Bhattacharyya" userId="73035bad-e703-4b66-9870-28e9edb9c0a7" providerId="ADAL" clId="{E0CD5DFF-CF46-4A95-89B6-86657643966C}" dt="2024-07-30T01:35:21.515" v="25" actId="20577"/>
          <ac:spMkLst>
            <pc:docMk/>
            <pc:sldMk cId="1109232934" sldId="390"/>
            <ac:spMk id="2" creationId="{976A12A0-9788-DF6C-5F0B-E7D4B1C44D00}"/>
          </ac:spMkLst>
        </pc:spChg>
      </pc:sldChg>
      <pc:sldChg chg="del">
        <pc:chgData name="Shreemayee Bhattacharyya" userId="73035bad-e703-4b66-9870-28e9edb9c0a7" providerId="ADAL" clId="{E0CD5DFF-CF46-4A95-89B6-86657643966C}" dt="2024-07-30T01:26:08.720" v="0" actId="47"/>
        <pc:sldMkLst>
          <pc:docMk/>
          <pc:sldMk cId="1331790163" sldId="391"/>
        </pc:sldMkLst>
      </pc:sldChg>
      <pc:sldChg chg="modSp mod">
        <pc:chgData name="Shreemayee Bhattacharyya" userId="73035bad-e703-4b66-9870-28e9edb9c0a7" providerId="ADAL" clId="{E0CD5DFF-CF46-4A95-89B6-86657643966C}" dt="2024-07-30T01:40:38.192" v="150" actId="20577"/>
        <pc:sldMkLst>
          <pc:docMk/>
          <pc:sldMk cId="2475413167" sldId="392"/>
        </pc:sldMkLst>
        <pc:spChg chg="mod">
          <ac:chgData name="Shreemayee Bhattacharyya" userId="73035bad-e703-4b66-9870-28e9edb9c0a7" providerId="ADAL" clId="{E0CD5DFF-CF46-4A95-89B6-86657643966C}" dt="2024-07-30T01:40:38.192" v="150" actId="20577"/>
          <ac:spMkLst>
            <pc:docMk/>
            <pc:sldMk cId="2475413167" sldId="392"/>
            <ac:spMk id="2" creationId="{7091D3C2-4A93-BCCC-0687-6FCDEF8B32AA}"/>
          </ac:spMkLst>
        </pc:spChg>
      </pc:sldChg>
      <pc:sldChg chg="del">
        <pc:chgData name="Shreemayee Bhattacharyya" userId="73035bad-e703-4b66-9870-28e9edb9c0a7" providerId="ADAL" clId="{E0CD5DFF-CF46-4A95-89B6-86657643966C}" dt="2024-07-30T01:26:08.720" v="0" actId="47"/>
        <pc:sldMkLst>
          <pc:docMk/>
          <pc:sldMk cId="305351047" sldId="407"/>
        </pc:sldMkLst>
      </pc:sldChg>
      <pc:sldChg chg="del">
        <pc:chgData name="Shreemayee Bhattacharyya" userId="73035bad-e703-4b66-9870-28e9edb9c0a7" providerId="ADAL" clId="{E0CD5DFF-CF46-4A95-89B6-86657643966C}" dt="2024-07-30T01:26:08.720" v="0" actId="47"/>
        <pc:sldMkLst>
          <pc:docMk/>
          <pc:sldMk cId="433785557" sldId="408"/>
        </pc:sldMkLst>
      </pc:sldChg>
      <pc:sldChg chg="del">
        <pc:chgData name="Shreemayee Bhattacharyya" userId="73035bad-e703-4b66-9870-28e9edb9c0a7" providerId="ADAL" clId="{E0CD5DFF-CF46-4A95-89B6-86657643966C}" dt="2024-07-30T01:26:08.720" v="0" actId="47"/>
        <pc:sldMkLst>
          <pc:docMk/>
          <pc:sldMk cId="564399425" sldId="409"/>
        </pc:sldMkLst>
      </pc:sldChg>
      <pc:sldChg chg="del">
        <pc:chgData name="Shreemayee Bhattacharyya" userId="73035bad-e703-4b66-9870-28e9edb9c0a7" providerId="ADAL" clId="{E0CD5DFF-CF46-4A95-89B6-86657643966C}" dt="2024-07-30T01:26:08.720" v="0" actId="47"/>
        <pc:sldMkLst>
          <pc:docMk/>
          <pc:sldMk cId="1797630357" sldId="410"/>
        </pc:sldMkLst>
      </pc:sldChg>
      <pc:sldChg chg="del">
        <pc:chgData name="Shreemayee Bhattacharyya" userId="73035bad-e703-4b66-9870-28e9edb9c0a7" providerId="ADAL" clId="{E0CD5DFF-CF46-4A95-89B6-86657643966C}" dt="2024-07-30T01:26:08.720" v="0" actId="47"/>
        <pc:sldMkLst>
          <pc:docMk/>
          <pc:sldMk cId="3741164250" sldId="517"/>
        </pc:sldMkLst>
      </pc:sldChg>
      <pc:sldChg chg="del">
        <pc:chgData name="Shreemayee Bhattacharyya" userId="73035bad-e703-4b66-9870-28e9edb9c0a7" providerId="ADAL" clId="{E0CD5DFF-CF46-4A95-89B6-86657643966C}" dt="2024-07-30T01:28:31.592" v="2" actId="47"/>
        <pc:sldMkLst>
          <pc:docMk/>
          <pc:sldMk cId="1347960585" sldId="520"/>
        </pc:sldMkLst>
      </pc:sldChg>
      <pc:sldChg chg="del">
        <pc:chgData name="Shreemayee Bhattacharyya" userId="73035bad-e703-4b66-9870-28e9edb9c0a7" providerId="ADAL" clId="{E0CD5DFF-CF46-4A95-89B6-86657643966C}" dt="2024-07-30T01:28:31.592" v="2" actId="47"/>
        <pc:sldMkLst>
          <pc:docMk/>
          <pc:sldMk cId="1666732916" sldId="521"/>
        </pc:sldMkLst>
      </pc:sldChg>
      <pc:sldChg chg="del">
        <pc:chgData name="Shreemayee Bhattacharyya" userId="73035bad-e703-4b66-9870-28e9edb9c0a7" providerId="ADAL" clId="{E0CD5DFF-CF46-4A95-89B6-86657643966C}" dt="2024-07-30T01:26:13.831" v="1" actId="47"/>
        <pc:sldMkLst>
          <pc:docMk/>
          <pc:sldMk cId="1294937282" sldId="539"/>
        </pc:sldMkLst>
      </pc:sldChg>
      <pc:sldChg chg="del">
        <pc:chgData name="Shreemayee Bhattacharyya" userId="73035bad-e703-4b66-9870-28e9edb9c0a7" providerId="ADAL" clId="{E0CD5DFF-CF46-4A95-89B6-86657643966C}" dt="2024-07-30T01:26:13.831" v="1" actId="47"/>
        <pc:sldMkLst>
          <pc:docMk/>
          <pc:sldMk cId="1294137522" sldId="540"/>
        </pc:sldMkLst>
      </pc:sldChg>
      <pc:sldChg chg="del">
        <pc:chgData name="Shreemayee Bhattacharyya" userId="73035bad-e703-4b66-9870-28e9edb9c0a7" providerId="ADAL" clId="{E0CD5DFF-CF46-4A95-89B6-86657643966C}" dt="2024-07-30T01:26:08.720" v="0" actId="47"/>
        <pc:sldMkLst>
          <pc:docMk/>
          <pc:sldMk cId="3785588553" sldId="541"/>
        </pc:sldMkLst>
      </pc:sldChg>
      <pc:sldChg chg="del">
        <pc:chgData name="Shreemayee Bhattacharyya" userId="73035bad-e703-4b66-9870-28e9edb9c0a7" providerId="ADAL" clId="{E0CD5DFF-CF46-4A95-89B6-86657643966C}" dt="2024-07-30T01:26:08.720" v="0" actId="47"/>
        <pc:sldMkLst>
          <pc:docMk/>
          <pc:sldMk cId="798808972" sldId="542"/>
        </pc:sldMkLst>
      </pc:sldChg>
      <pc:sldMasterChg chg="delSldLayout">
        <pc:chgData name="Shreemayee Bhattacharyya" userId="73035bad-e703-4b66-9870-28e9edb9c0a7" providerId="ADAL" clId="{E0CD5DFF-CF46-4A95-89B6-86657643966C}" dt="2024-07-30T01:26:13.831" v="1" actId="47"/>
        <pc:sldMasterMkLst>
          <pc:docMk/>
          <pc:sldMasterMk cId="3368593342" sldId="2147483673"/>
        </pc:sldMasterMkLst>
        <pc:sldLayoutChg chg="del">
          <pc:chgData name="Shreemayee Bhattacharyya" userId="73035bad-e703-4b66-9870-28e9edb9c0a7" providerId="ADAL" clId="{E0CD5DFF-CF46-4A95-89B6-86657643966C}" dt="2024-07-30T01:26:13.831" v="1" actId="47"/>
          <pc:sldLayoutMkLst>
            <pc:docMk/>
            <pc:sldMasterMk cId="3368593342" sldId="2147483673"/>
            <pc:sldLayoutMk cId="869059767" sldId="2147483739"/>
          </pc:sldLayoutMkLst>
        </pc:sldLayoutChg>
      </pc:sldMasterChg>
    </pc:docChg>
  </pc:docChgLst>
  <pc:docChgLst>
    <pc:chgData name="Kothapalli Venkatesh Kiranmai" userId="29faefcf-6f8f-4e38-bb37-f15a23c414a4" providerId="ADAL" clId="{EFA1120B-2899-48B0-B9DE-4B615C0A68DF}"/>
    <pc:docChg chg="undo custSel modSld">
      <pc:chgData name="Kothapalli Venkatesh Kiranmai" userId="29faefcf-6f8f-4e38-bb37-f15a23c414a4" providerId="ADAL" clId="{EFA1120B-2899-48B0-B9DE-4B615C0A68DF}" dt="2024-04-15T06:30:37.785" v="49" actId="1076"/>
      <pc:docMkLst>
        <pc:docMk/>
      </pc:docMkLst>
      <pc:sldChg chg="addSp delSp modSp mod">
        <pc:chgData name="Kothapalli Venkatesh Kiranmai" userId="29faefcf-6f8f-4e38-bb37-f15a23c414a4" providerId="ADAL" clId="{EFA1120B-2899-48B0-B9DE-4B615C0A68DF}" dt="2024-04-15T06:23:45.038" v="3"/>
        <pc:sldMkLst>
          <pc:docMk/>
          <pc:sldMk cId="547390991" sldId="387"/>
        </pc:sldMkLst>
        <pc:spChg chg="mod">
          <ac:chgData name="Kothapalli Venkatesh Kiranmai" userId="29faefcf-6f8f-4e38-bb37-f15a23c414a4" providerId="ADAL" clId="{EFA1120B-2899-48B0-B9DE-4B615C0A68DF}" dt="2024-04-15T06:23:45.038" v="3"/>
          <ac:spMkLst>
            <pc:docMk/>
            <pc:sldMk cId="547390991" sldId="387"/>
            <ac:spMk id="4" creationId="{68D73BF7-3431-0D9A-654D-D800513FAB6B}"/>
          </ac:spMkLst>
        </pc:spChg>
        <pc:spChg chg="mod">
          <ac:chgData name="Kothapalli Venkatesh Kiranmai" userId="29faefcf-6f8f-4e38-bb37-f15a23c414a4" providerId="ADAL" clId="{EFA1120B-2899-48B0-B9DE-4B615C0A68DF}" dt="2024-04-15T06:23:45.038" v="3"/>
          <ac:spMkLst>
            <pc:docMk/>
            <pc:sldMk cId="547390991" sldId="387"/>
            <ac:spMk id="6" creationId="{90859590-1196-4CCC-5635-F48FE5B0A10B}"/>
          </ac:spMkLst>
        </pc:spChg>
        <pc:spChg chg="mod">
          <ac:chgData name="Kothapalli Venkatesh Kiranmai" userId="29faefcf-6f8f-4e38-bb37-f15a23c414a4" providerId="ADAL" clId="{EFA1120B-2899-48B0-B9DE-4B615C0A68DF}" dt="2024-04-15T06:23:45.038" v="3"/>
          <ac:spMkLst>
            <pc:docMk/>
            <pc:sldMk cId="547390991" sldId="387"/>
            <ac:spMk id="7" creationId="{8B29CBF3-3497-87F6-01EF-27EBE03E2494}"/>
          </ac:spMkLst>
        </pc:spChg>
        <pc:spChg chg="mod">
          <ac:chgData name="Kothapalli Venkatesh Kiranmai" userId="29faefcf-6f8f-4e38-bb37-f15a23c414a4" providerId="ADAL" clId="{EFA1120B-2899-48B0-B9DE-4B615C0A68DF}" dt="2024-04-15T06:23:45.038" v="3"/>
          <ac:spMkLst>
            <pc:docMk/>
            <pc:sldMk cId="547390991" sldId="387"/>
            <ac:spMk id="9" creationId="{95AA5384-EDE5-350F-B311-9407C4A1AF32}"/>
          </ac:spMkLst>
        </pc:spChg>
        <pc:spChg chg="mod">
          <ac:chgData name="Kothapalli Venkatesh Kiranmai" userId="29faefcf-6f8f-4e38-bb37-f15a23c414a4" providerId="ADAL" clId="{EFA1120B-2899-48B0-B9DE-4B615C0A68DF}" dt="2024-04-15T06:23:45.038" v="3"/>
          <ac:spMkLst>
            <pc:docMk/>
            <pc:sldMk cId="547390991" sldId="387"/>
            <ac:spMk id="10" creationId="{541C676D-0CF4-487D-ED51-8F8ABAC8AC98}"/>
          </ac:spMkLst>
        </pc:spChg>
        <pc:spChg chg="mod">
          <ac:chgData name="Kothapalli Venkatesh Kiranmai" userId="29faefcf-6f8f-4e38-bb37-f15a23c414a4" providerId="ADAL" clId="{EFA1120B-2899-48B0-B9DE-4B615C0A68DF}" dt="2024-04-15T06:23:45.038" v="3"/>
          <ac:spMkLst>
            <pc:docMk/>
            <pc:sldMk cId="547390991" sldId="387"/>
            <ac:spMk id="11" creationId="{290716F9-BFCB-A0A4-22E6-F9B0CC52E469}"/>
          </ac:spMkLst>
        </pc:spChg>
        <pc:spChg chg="mod">
          <ac:chgData name="Kothapalli Venkatesh Kiranmai" userId="29faefcf-6f8f-4e38-bb37-f15a23c414a4" providerId="ADAL" clId="{EFA1120B-2899-48B0-B9DE-4B615C0A68DF}" dt="2024-04-15T06:23:45.038" v="3"/>
          <ac:spMkLst>
            <pc:docMk/>
            <pc:sldMk cId="547390991" sldId="387"/>
            <ac:spMk id="12" creationId="{2F065F81-6689-B583-D336-97D3934A3193}"/>
          </ac:spMkLst>
        </pc:spChg>
        <pc:spChg chg="mod">
          <ac:chgData name="Kothapalli Venkatesh Kiranmai" userId="29faefcf-6f8f-4e38-bb37-f15a23c414a4" providerId="ADAL" clId="{EFA1120B-2899-48B0-B9DE-4B615C0A68DF}" dt="2024-04-15T06:23:45.038" v="3"/>
          <ac:spMkLst>
            <pc:docMk/>
            <pc:sldMk cId="547390991" sldId="387"/>
            <ac:spMk id="14" creationId="{0B44D2EF-9FB2-1332-5BC3-EDA80ED7A498}"/>
          </ac:spMkLst>
        </pc:spChg>
        <pc:spChg chg="mod">
          <ac:chgData name="Kothapalli Venkatesh Kiranmai" userId="29faefcf-6f8f-4e38-bb37-f15a23c414a4" providerId="ADAL" clId="{EFA1120B-2899-48B0-B9DE-4B615C0A68DF}" dt="2024-04-15T06:23:45.038" v="3"/>
          <ac:spMkLst>
            <pc:docMk/>
            <pc:sldMk cId="547390991" sldId="387"/>
            <ac:spMk id="15" creationId="{5F900299-122D-E6C0-DAEE-C8F9506A0A9F}"/>
          </ac:spMkLst>
        </pc:spChg>
        <pc:spChg chg="mod">
          <ac:chgData name="Kothapalli Venkatesh Kiranmai" userId="29faefcf-6f8f-4e38-bb37-f15a23c414a4" providerId="ADAL" clId="{EFA1120B-2899-48B0-B9DE-4B615C0A68DF}" dt="2024-04-15T06:23:45.038" v="3"/>
          <ac:spMkLst>
            <pc:docMk/>
            <pc:sldMk cId="547390991" sldId="387"/>
            <ac:spMk id="16" creationId="{94BA817B-39F7-A30D-7993-1C2AAF2602BC}"/>
          </ac:spMkLst>
        </pc:spChg>
        <pc:grpChg chg="add mod">
          <ac:chgData name="Kothapalli Venkatesh Kiranmai" userId="29faefcf-6f8f-4e38-bb37-f15a23c414a4" providerId="ADAL" clId="{EFA1120B-2899-48B0-B9DE-4B615C0A68DF}" dt="2024-04-15T06:23:45.038" v="3"/>
          <ac:grpSpMkLst>
            <pc:docMk/>
            <pc:sldMk cId="547390991" sldId="387"/>
            <ac:grpSpMk id="2" creationId="{669FD75C-1699-D2BD-7834-5D779D6D79BA}"/>
          </ac:grpSpMkLst>
        </pc:grpChg>
        <pc:picChg chg="mod">
          <ac:chgData name="Kothapalli Venkatesh Kiranmai" userId="29faefcf-6f8f-4e38-bb37-f15a23c414a4" providerId="ADAL" clId="{EFA1120B-2899-48B0-B9DE-4B615C0A68DF}" dt="2024-04-15T06:23:45.038" v="3"/>
          <ac:picMkLst>
            <pc:docMk/>
            <pc:sldMk cId="547390991" sldId="387"/>
            <ac:picMk id="3" creationId="{2F81B253-5B40-A136-8B02-A0A431827529}"/>
          </ac:picMkLst>
        </pc:picChg>
        <pc:picChg chg="del">
          <ac:chgData name="Kothapalli Venkatesh Kiranmai" userId="29faefcf-6f8f-4e38-bb37-f15a23c414a4" providerId="ADAL" clId="{EFA1120B-2899-48B0-B9DE-4B615C0A68DF}" dt="2024-04-15T06:23:37.976" v="2" actId="478"/>
          <ac:picMkLst>
            <pc:docMk/>
            <pc:sldMk cId="547390991" sldId="387"/>
            <ac:picMk id="13" creationId="{60B5BAEA-8741-B9B2-26A5-9AF8A64E72B9}"/>
          </ac:picMkLst>
        </pc:picChg>
      </pc:sldChg>
      <pc:sldChg chg="addSp delSp modSp mod">
        <pc:chgData name="Kothapalli Venkatesh Kiranmai" userId="29faefcf-6f8f-4e38-bb37-f15a23c414a4" providerId="ADAL" clId="{EFA1120B-2899-48B0-B9DE-4B615C0A68DF}" dt="2024-04-15T06:24:02.524" v="7"/>
        <pc:sldMkLst>
          <pc:docMk/>
          <pc:sldMk cId="1785482635" sldId="405"/>
        </pc:sldMkLst>
        <pc:picChg chg="add mod">
          <ac:chgData name="Kothapalli Venkatesh Kiranmai" userId="29faefcf-6f8f-4e38-bb37-f15a23c414a4" providerId="ADAL" clId="{EFA1120B-2899-48B0-B9DE-4B615C0A68DF}" dt="2024-04-15T06:23:57.404" v="6"/>
          <ac:picMkLst>
            <pc:docMk/>
            <pc:sldMk cId="1785482635" sldId="405"/>
            <ac:picMk id="2" creationId="{A7146DFE-E52C-5FD5-B3CE-54C02201EEF8}"/>
          </ac:picMkLst>
        </pc:picChg>
        <pc:picChg chg="del">
          <ac:chgData name="Kothapalli Venkatesh Kiranmai" userId="29faefcf-6f8f-4e38-bb37-f15a23c414a4" providerId="ADAL" clId="{EFA1120B-2899-48B0-B9DE-4B615C0A68DF}" dt="2024-04-15T06:23:50.416" v="5" actId="478"/>
          <ac:picMkLst>
            <pc:docMk/>
            <pc:sldMk cId="1785482635" sldId="405"/>
            <ac:picMk id="3" creationId="{1B4BBEEA-B859-06FE-9B9E-6BA0598FA3E1}"/>
          </ac:picMkLst>
        </pc:picChg>
        <pc:picChg chg="add mod">
          <ac:chgData name="Kothapalli Venkatesh Kiranmai" userId="29faefcf-6f8f-4e38-bb37-f15a23c414a4" providerId="ADAL" clId="{EFA1120B-2899-48B0-B9DE-4B615C0A68DF}" dt="2024-04-15T06:24:02.524" v="7"/>
          <ac:picMkLst>
            <pc:docMk/>
            <pc:sldMk cId="1785482635" sldId="405"/>
            <ac:picMk id="4" creationId="{DAD9EDA6-967D-B033-FDA1-AD66C3691580}"/>
          </ac:picMkLst>
        </pc:picChg>
        <pc:picChg chg="del mod">
          <ac:chgData name="Kothapalli Venkatesh Kiranmai" userId="29faefcf-6f8f-4e38-bb37-f15a23c414a4" providerId="ADAL" clId="{EFA1120B-2899-48B0-B9DE-4B615C0A68DF}" dt="2024-04-15T06:23:49.576" v="4" actId="478"/>
          <ac:picMkLst>
            <pc:docMk/>
            <pc:sldMk cId="1785482635" sldId="405"/>
            <ac:picMk id="7" creationId="{385CC81E-554A-FBC2-4565-FAD48B5A7C2F}"/>
          </ac:picMkLst>
        </pc:picChg>
      </pc:sldChg>
      <pc:sldChg chg="addSp delSp modSp mod modCm">
        <pc:chgData name="Kothapalli Venkatesh Kiranmai" userId="29faefcf-6f8f-4e38-bb37-f15a23c414a4" providerId="ADAL" clId="{EFA1120B-2899-48B0-B9DE-4B615C0A68DF}" dt="2024-04-15T06:25:53.847" v="17" actId="1076"/>
        <pc:sldMkLst>
          <pc:docMk/>
          <pc:sldMk cId="4287642773" sldId="413"/>
        </pc:sldMkLst>
        <pc:spChg chg="mod">
          <ac:chgData name="Kothapalli Venkatesh Kiranmai" userId="29faefcf-6f8f-4e38-bb37-f15a23c414a4" providerId="ADAL" clId="{EFA1120B-2899-48B0-B9DE-4B615C0A68DF}" dt="2024-04-15T06:25:53.847" v="17" actId="1076"/>
          <ac:spMkLst>
            <pc:docMk/>
            <pc:sldMk cId="4287642773" sldId="413"/>
            <ac:spMk id="3" creationId="{9AE5A1D5-B5D7-4C0E-966A-D1321C35E94A}"/>
          </ac:spMkLst>
        </pc:spChg>
        <pc:spChg chg="mod">
          <ac:chgData name="Kothapalli Venkatesh Kiranmai" userId="29faefcf-6f8f-4e38-bb37-f15a23c414a4" providerId="ADAL" clId="{EFA1120B-2899-48B0-B9DE-4B615C0A68DF}" dt="2024-04-15T06:24:33.391" v="10"/>
          <ac:spMkLst>
            <pc:docMk/>
            <pc:sldMk cId="4287642773" sldId="413"/>
            <ac:spMk id="6" creationId="{96CC172A-2909-9EC4-48C3-A5EC25E868DC}"/>
          </ac:spMkLst>
        </pc:spChg>
        <pc:spChg chg="mod">
          <ac:chgData name="Kothapalli Venkatesh Kiranmai" userId="29faefcf-6f8f-4e38-bb37-f15a23c414a4" providerId="ADAL" clId="{EFA1120B-2899-48B0-B9DE-4B615C0A68DF}" dt="2024-04-15T06:24:33.391" v="10"/>
          <ac:spMkLst>
            <pc:docMk/>
            <pc:sldMk cId="4287642773" sldId="413"/>
            <ac:spMk id="7" creationId="{1984689F-E32F-D3A1-344E-AAF1492C82D9}"/>
          </ac:spMkLst>
        </pc:spChg>
        <pc:spChg chg="mod">
          <ac:chgData name="Kothapalli Venkatesh Kiranmai" userId="29faefcf-6f8f-4e38-bb37-f15a23c414a4" providerId="ADAL" clId="{EFA1120B-2899-48B0-B9DE-4B615C0A68DF}" dt="2024-04-15T06:24:33.391" v="10"/>
          <ac:spMkLst>
            <pc:docMk/>
            <pc:sldMk cId="4287642773" sldId="413"/>
            <ac:spMk id="9" creationId="{7384331B-63AE-ED8E-AA4C-56B7B2BE36CE}"/>
          </ac:spMkLst>
        </pc:spChg>
        <pc:spChg chg="mod">
          <ac:chgData name="Kothapalli Venkatesh Kiranmai" userId="29faefcf-6f8f-4e38-bb37-f15a23c414a4" providerId="ADAL" clId="{EFA1120B-2899-48B0-B9DE-4B615C0A68DF}" dt="2024-04-15T06:24:33.391" v="10"/>
          <ac:spMkLst>
            <pc:docMk/>
            <pc:sldMk cId="4287642773" sldId="413"/>
            <ac:spMk id="11" creationId="{BD972B8C-AC69-96B4-5CAD-A35DFD26B789}"/>
          </ac:spMkLst>
        </pc:spChg>
        <pc:spChg chg="mod">
          <ac:chgData name="Kothapalli Venkatesh Kiranmai" userId="29faefcf-6f8f-4e38-bb37-f15a23c414a4" providerId="ADAL" clId="{EFA1120B-2899-48B0-B9DE-4B615C0A68DF}" dt="2024-04-15T06:24:33.391" v="10"/>
          <ac:spMkLst>
            <pc:docMk/>
            <pc:sldMk cId="4287642773" sldId="413"/>
            <ac:spMk id="12" creationId="{24080A21-4B68-C422-F482-B8EABDA07BD5}"/>
          </ac:spMkLst>
        </pc:spChg>
        <pc:spChg chg="mod">
          <ac:chgData name="Kothapalli Venkatesh Kiranmai" userId="29faefcf-6f8f-4e38-bb37-f15a23c414a4" providerId="ADAL" clId="{EFA1120B-2899-48B0-B9DE-4B615C0A68DF}" dt="2024-04-15T06:24:33.391" v="10"/>
          <ac:spMkLst>
            <pc:docMk/>
            <pc:sldMk cId="4287642773" sldId="413"/>
            <ac:spMk id="14" creationId="{398BB055-412D-318B-D62A-5460C42D5D16}"/>
          </ac:spMkLst>
        </pc:spChg>
        <pc:spChg chg="mod">
          <ac:chgData name="Kothapalli Venkatesh Kiranmai" userId="29faefcf-6f8f-4e38-bb37-f15a23c414a4" providerId="ADAL" clId="{EFA1120B-2899-48B0-B9DE-4B615C0A68DF}" dt="2024-04-15T06:24:33.391" v="10"/>
          <ac:spMkLst>
            <pc:docMk/>
            <pc:sldMk cId="4287642773" sldId="413"/>
            <ac:spMk id="16" creationId="{508B4439-CF8E-3CAE-5B11-62C2EA765D17}"/>
          </ac:spMkLst>
        </pc:spChg>
        <pc:spChg chg="mod">
          <ac:chgData name="Kothapalli Venkatesh Kiranmai" userId="29faefcf-6f8f-4e38-bb37-f15a23c414a4" providerId="ADAL" clId="{EFA1120B-2899-48B0-B9DE-4B615C0A68DF}" dt="2024-04-15T06:24:33.391" v="10"/>
          <ac:spMkLst>
            <pc:docMk/>
            <pc:sldMk cId="4287642773" sldId="413"/>
            <ac:spMk id="17" creationId="{157F357A-3F9D-43FA-BA95-6295BBE42F96}"/>
          </ac:spMkLst>
        </pc:spChg>
        <pc:spChg chg="mod">
          <ac:chgData name="Kothapalli Venkatesh Kiranmai" userId="29faefcf-6f8f-4e38-bb37-f15a23c414a4" providerId="ADAL" clId="{EFA1120B-2899-48B0-B9DE-4B615C0A68DF}" dt="2024-04-15T06:24:33.391" v="10"/>
          <ac:spMkLst>
            <pc:docMk/>
            <pc:sldMk cId="4287642773" sldId="413"/>
            <ac:spMk id="18" creationId="{05C863D9-59C3-8747-61B8-40CA53E59D14}"/>
          </ac:spMkLst>
        </pc:spChg>
        <pc:spChg chg="mod">
          <ac:chgData name="Kothapalli Venkatesh Kiranmai" userId="29faefcf-6f8f-4e38-bb37-f15a23c414a4" providerId="ADAL" clId="{EFA1120B-2899-48B0-B9DE-4B615C0A68DF}" dt="2024-04-15T06:24:33.391" v="10"/>
          <ac:spMkLst>
            <pc:docMk/>
            <pc:sldMk cId="4287642773" sldId="413"/>
            <ac:spMk id="21" creationId="{42299401-C9DC-3E62-DF16-77DD755D0286}"/>
          </ac:spMkLst>
        </pc:spChg>
        <pc:spChg chg="mod">
          <ac:chgData name="Kothapalli Venkatesh Kiranmai" userId="29faefcf-6f8f-4e38-bb37-f15a23c414a4" providerId="ADAL" clId="{EFA1120B-2899-48B0-B9DE-4B615C0A68DF}" dt="2024-04-15T06:24:33.391" v="10"/>
          <ac:spMkLst>
            <pc:docMk/>
            <pc:sldMk cId="4287642773" sldId="413"/>
            <ac:spMk id="22" creationId="{8DFF5BA9-30E5-1A6A-21F9-FB6E8C3221C3}"/>
          </ac:spMkLst>
        </pc:spChg>
        <pc:spChg chg="mod">
          <ac:chgData name="Kothapalli Venkatesh Kiranmai" userId="29faefcf-6f8f-4e38-bb37-f15a23c414a4" providerId="ADAL" clId="{EFA1120B-2899-48B0-B9DE-4B615C0A68DF}" dt="2024-04-15T06:24:33.391" v="10"/>
          <ac:spMkLst>
            <pc:docMk/>
            <pc:sldMk cId="4287642773" sldId="413"/>
            <ac:spMk id="32" creationId="{46857F66-4DE3-88F9-5FFC-79A5E980581E}"/>
          </ac:spMkLst>
        </pc:spChg>
        <pc:spChg chg="mod">
          <ac:chgData name="Kothapalli Venkatesh Kiranmai" userId="29faefcf-6f8f-4e38-bb37-f15a23c414a4" providerId="ADAL" clId="{EFA1120B-2899-48B0-B9DE-4B615C0A68DF}" dt="2024-04-15T06:24:33.391" v="10"/>
          <ac:spMkLst>
            <pc:docMk/>
            <pc:sldMk cId="4287642773" sldId="413"/>
            <ac:spMk id="42" creationId="{84FDB32A-5D4C-3D5F-CDBF-CF929AED0ED1}"/>
          </ac:spMkLst>
        </pc:spChg>
        <pc:spChg chg="mod">
          <ac:chgData name="Kothapalli Venkatesh Kiranmai" userId="29faefcf-6f8f-4e38-bb37-f15a23c414a4" providerId="ADAL" clId="{EFA1120B-2899-48B0-B9DE-4B615C0A68DF}" dt="2024-04-15T06:24:33.391" v="10"/>
          <ac:spMkLst>
            <pc:docMk/>
            <pc:sldMk cId="4287642773" sldId="413"/>
            <ac:spMk id="43" creationId="{3B8E6F2A-EC35-4443-DDBD-F4820C95101E}"/>
          </ac:spMkLst>
        </pc:spChg>
        <pc:spChg chg="mod">
          <ac:chgData name="Kothapalli Venkatesh Kiranmai" userId="29faefcf-6f8f-4e38-bb37-f15a23c414a4" providerId="ADAL" clId="{EFA1120B-2899-48B0-B9DE-4B615C0A68DF}" dt="2024-04-15T06:24:33.391" v="10"/>
          <ac:spMkLst>
            <pc:docMk/>
            <pc:sldMk cId="4287642773" sldId="413"/>
            <ac:spMk id="44" creationId="{E430F72B-782B-531D-0080-F4D8F03332A8}"/>
          </ac:spMkLst>
        </pc:spChg>
        <pc:spChg chg="mod">
          <ac:chgData name="Kothapalli Venkatesh Kiranmai" userId="29faefcf-6f8f-4e38-bb37-f15a23c414a4" providerId="ADAL" clId="{EFA1120B-2899-48B0-B9DE-4B615C0A68DF}" dt="2024-04-15T06:24:33.391" v="10"/>
          <ac:spMkLst>
            <pc:docMk/>
            <pc:sldMk cId="4287642773" sldId="413"/>
            <ac:spMk id="45" creationId="{30C8F740-FCC4-60AD-363C-A639D0FED3A8}"/>
          </ac:spMkLst>
        </pc:spChg>
        <pc:spChg chg="mod">
          <ac:chgData name="Kothapalli Venkatesh Kiranmai" userId="29faefcf-6f8f-4e38-bb37-f15a23c414a4" providerId="ADAL" clId="{EFA1120B-2899-48B0-B9DE-4B615C0A68DF}" dt="2024-04-15T06:24:33.391" v="10"/>
          <ac:spMkLst>
            <pc:docMk/>
            <pc:sldMk cId="4287642773" sldId="413"/>
            <ac:spMk id="46" creationId="{3B331C38-3C08-4968-DDA1-5F0BD7095F6B}"/>
          </ac:spMkLst>
        </pc:spChg>
        <pc:spChg chg="mod">
          <ac:chgData name="Kothapalli Venkatesh Kiranmai" userId="29faefcf-6f8f-4e38-bb37-f15a23c414a4" providerId="ADAL" clId="{EFA1120B-2899-48B0-B9DE-4B615C0A68DF}" dt="2024-04-15T06:24:33.391" v="10"/>
          <ac:spMkLst>
            <pc:docMk/>
            <pc:sldMk cId="4287642773" sldId="413"/>
            <ac:spMk id="50" creationId="{962F22DD-44D7-BCF0-734D-CA3DDDA8990E}"/>
          </ac:spMkLst>
        </pc:spChg>
        <pc:spChg chg="mod">
          <ac:chgData name="Kothapalli Venkatesh Kiranmai" userId="29faefcf-6f8f-4e38-bb37-f15a23c414a4" providerId="ADAL" clId="{EFA1120B-2899-48B0-B9DE-4B615C0A68DF}" dt="2024-04-15T06:24:33.391" v="10"/>
          <ac:spMkLst>
            <pc:docMk/>
            <pc:sldMk cId="4287642773" sldId="413"/>
            <ac:spMk id="51" creationId="{25E9C6CA-1491-0DE7-4987-A19AFE59BC56}"/>
          </ac:spMkLst>
        </pc:spChg>
        <pc:spChg chg="mod">
          <ac:chgData name="Kothapalli Venkatesh Kiranmai" userId="29faefcf-6f8f-4e38-bb37-f15a23c414a4" providerId="ADAL" clId="{EFA1120B-2899-48B0-B9DE-4B615C0A68DF}" dt="2024-04-15T06:24:33.391" v="10"/>
          <ac:spMkLst>
            <pc:docMk/>
            <pc:sldMk cId="4287642773" sldId="413"/>
            <ac:spMk id="52" creationId="{D3B4F47E-8EB2-E079-762E-F7242350A8ED}"/>
          </ac:spMkLst>
        </pc:spChg>
        <pc:spChg chg="mod">
          <ac:chgData name="Kothapalli Venkatesh Kiranmai" userId="29faefcf-6f8f-4e38-bb37-f15a23c414a4" providerId="ADAL" clId="{EFA1120B-2899-48B0-B9DE-4B615C0A68DF}" dt="2024-04-15T06:24:33.391" v="10"/>
          <ac:spMkLst>
            <pc:docMk/>
            <pc:sldMk cId="4287642773" sldId="413"/>
            <ac:spMk id="53" creationId="{54369379-84AC-1DF4-9AEC-737630A14275}"/>
          </ac:spMkLst>
        </pc:spChg>
        <pc:spChg chg="mod">
          <ac:chgData name="Kothapalli Venkatesh Kiranmai" userId="29faefcf-6f8f-4e38-bb37-f15a23c414a4" providerId="ADAL" clId="{EFA1120B-2899-48B0-B9DE-4B615C0A68DF}" dt="2024-04-15T06:24:33.391" v="10"/>
          <ac:spMkLst>
            <pc:docMk/>
            <pc:sldMk cId="4287642773" sldId="413"/>
            <ac:spMk id="54" creationId="{05B6C415-B0A0-1BE3-1BD9-37C8B443DBC6}"/>
          </ac:spMkLst>
        </pc:spChg>
        <pc:spChg chg="mod">
          <ac:chgData name="Kothapalli Venkatesh Kiranmai" userId="29faefcf-6f8f-4e38-bb37-f15a23c414a4" providerId="ADAL" clId="{EFA1120B-2899-48B0-B9DE-4B615C0A68DF}" dt="2024-04-15T06:24:33.391" v="10"/>
          <ac:spMkLst>
            <pc:docMk/>
            <pc:sldMk cId="4287642773" sldId="413"/>
            <ac:spMk id="55" creationId="{12B612B0-3AD6-5037-78E4-6A71520DCB29}"/>
          </ac:spMkLst>
        </pc:spChg>
        <pc:spChg chg="mod">
          <ac:chgData name="Kothapalli Venkatesh Kiranmai" userId="29faefcf-6f8f-4e38-bb37-f15a23c414a4" providerId="ADAL" clId="{EFA1120B-2899-48B0-B9DE-4B615C0A68DF}" dt="2024-04-15T06:24:33.391" v="10"/>
          <ac:spMkLst>
            <pc:docMk/>
            <pc:sldMk cId="4287642773" sldId="413"/>
            <ac:spMk id="56" creationId="{5F20A156-EB7C-ED27-C750-3B42200012A7}"/>
          </ac:spMkLst>
        </pc:spChg>
        <pc:spChg chg="mod">
          <ac:chgData name="Kothapalli Venkatesh Kiranmai" userId="29faefcf-6f8f-4e38-bb37-f15a23c414a4" providerId="ADAL" clId="{EFA1120B-2899-48B0-B9DE-4B615C0A68DF}" dt="2024-04-15T06:24:33.391" v="10"/>
          <ac:spMkLst>
            <pc:docMk/>
            <pc:sldMk cId="4287642773" sldId="413"/>
            <ac:spMk id="57" creationId="{7BC13C51-ED8E-08EB-2DFE-C29CC546154F}"/>
          </ac:spMkLst>
        </pc:spChg>
        <pc:spChg chg="mod">
          <ac:chgData name="Kothapalli Venkatesh Kiranmai" userId="29faefcf-6f8f-4e38-bb37-f15a23c414a4" providerId="ADAL" clId="{EFA1120B-2899-48B0-B9DE-4B615C0A68DF}" dt="2024-04-15T06:24:33.391" v="10"/>
          <ac:spMkLst>
            <pc:docMk/>
            <pc:sldMk cId="4287642773" sldId="413"/>
            <ac:spMk id="75" creationId="{4EB837EE-7AAB-FFEB-6B75-C42BD1933C0F}"/>
          </ac:spMkLst>
        </pc:spChg>
        <pc:spChg chg="mod">
          <ac:chgData name="Kothapalli Venkatesh Kiranmai" userId="29faefcf-6f8f-4e38-bb37-f15a23c414a4" providerId="ADAL" clId="{EFA1120B-2899-48B0-B9DE-4B615C0A68DF}" dt="2024-04-15T06:24:33.391" v="10"/>
          <ac:spMkLst>
            <pc:docMk/>
            <pc:sldMk cId="4287642773" sldId="413"/>
            <ac:spMk id="76" creationId="{90C6D22E-595A-DE0A-EA6C-01EFEC0FF2B5}"/>
          </ac:spMkLst>
        </pc:spChg>
        <pc:spChg chg="mod">
          <ac:chgData name="Kothapalli Venkatesh Kiranmai" userId="29faefcf-6f8f-4e38-bb37-f15a23c414a4" providerId="ADAL" clId="{EFA1120B-2899-48B0-B9DE-4B615C0A68DF}" dt="2024-04-15T06:24:33.391" v="10"/>
          <ac:spMkLst>
            <pc:docMk/>
            <pc:sldMk cId="4287642773" sldId="413"/>
            <ac:spMk id="77" creationId="{7285C562-D3B6-7A42-EBEA-FC5D4CB07AE2}"/>
          </ac:spMkLst>
        </pc:spChg>
        <pc:spChg chg="mod">
          <ac:chgData name="Kothapalli Venkatesh Kiranmai" userId="29faefcf-6f8f-4e38-bb37-f15a23c414a4" providerId="ADAL" clId="{EFA1120B-2899-48B0-B9DE-4B615C0A68DF}" dt="2024-04-15T06:24:33.391" v="10"/>
          <ac:spMkLst>
            <pc:docMk/>
            <pc:sldMk cId="4287642773" sldId="413"/>
            <ac:spMk id="78" creationId="{C9DB6151-F41A-317A-FE8B-9C583DB1FA6C}"/>
          </ac:spMkLst>
        </pc:spChg>
        <pc:spChg chg="mod">
          <ac:chgData name="Kothapalli Venkatesh Kiranmai" userId="29faefcf-6f8f-4e38-bb37-f15a23c414a4" providerId="ADAL" clId="{EFA1120B-2899-48B0-B9DE-4B615C0A68DF}" dt="2024-04-15T06:24:33.391" v="10"/>
          <ac:spMkLst>
            <pc:docMk/>
            <pc:sldMk cId="4287642773" sldId="413"/>
            <ac:spMk id="79" creationId="{B6E38EC3-281D-5707-5E54-CE6BB505FA8C}"/>
          </ac:spMkLst>
        </pc:spChg>
        <pc:spChg chg="mod">
          <ac:chgData name="Kothapalli Venkatesh Kiranmai" userId="29faefcf-6f8f-4e38-bb37-f15a23c414a4" providerId="ADAL" clId="{EFA1120B-2899-48B0-B9DE-4B615C0A68DF}" dt="2024-04-15T06:24:33.391" v="10"/>
          <ac:spMkLst>
            <pc:docMk/>
            <pc:sldMk cId="4287642773" sldId="413"/>
            <ac:spMk id="80" creationId="{C23B53D5-E34E-8896-012D-EA6DD4FBD3F9}"/>
          </ac:spMkLst>
        </pc:spChg>
        <pc:spChg chg="mod">
          <ac:chgData name="Kothapalli Venkatesh Kiranmai" userId="29faefcf-6f8f-4e38-bb37-f15a23c414a4" providerId="ADAL" clId="{EFA1120B-2899-48B0-B9DE-4B615C0A68DF}" dt="2024-04-15T06:24:33.391" v="10"/>
          <ac:spMkLst>
            <pc:docMk/>
            <pc:sldMk cId="4287642773" sldId="413"/>
            <ac:spMk id="81" creationId="{58CCEB18-F4BD-B163-5EFA-9F6242B90B56}"/>
          </ac:spMkLst>
        </pc:spChg>
        <pc:spChg chg="mod">
          <ac:chgData name="Kothapalli Venkatesh Kiranmai" userId="29faefcf-6f8f-4e38-bb37-f15a23c414a4" providerId="ADAL" clId="{EFA1120B-2899-48B0-B9DE-4B615C0A68DF}" dt="2024-04-15T06:24:33.391" v="10"/>
          <ac:spMkLst>
            <pc:docMk/>
            <pc:sldMk cId="4287642773" sldId="413"/>
            <ac:spMk id="82" creationId="{5B13F519-7DDF-594E-86FF-E8FE669253A6}"/>
          </ac:spMkLst>
        </pc:spChg>
        <pc:spChg chg="mod">
          <ac:chgData name="Kothapalli Venkatesh Kiranmai" userId="29faefcf-6f8f-4e38-bb37-f15a23c414a4" providerId="ADAL" clId="{EFA1120B-2899-48B0-B9DE-4B615C0A68DF}" dt="2024-04-15T06:24:33.391" v="10"/>
          <ac:spMkLst>
            <pc:docMk/>
            <pc:sldMk cId="4287642773" sldId="413"/>
            <ac:spMk id="83" creationId="{DE17B822-7125-58B2-5A61-236ACDC2399D}"/>
          </ac:spMkLst>
        </pc:spChg>
        <pc:spChg chg="mod">
          <ac:chgData name="Kothapalli Venkatesh Kiranmai" userId="29faefcf-6f8f-4e38-bb37-f15a23c414a4" providerId="ADAL" clId="{EFA1120B-2899-48B0-B9DE-4B615C0A68DF}" dt="2024-04-15T06:24:33.391" v="10"/>
          <ac:spMkLst>
            <pc:docMk/>
            <pc:sldMk cId="4287642773" sldId="413"/>
            <ac:spMk id="84" creationId="{BE1589DC-4B7A-D58A-0ECB-36EACC0C4B94}"/>
          </ac:spMkLst>
        </pc:spChg>
        <pc:spChg chg="mod">
          <ac:chgData name="Kothapalli Venkatesh Kiranmai" userId="29faefcf-6f8f-4e38-bb37-f15a23c414a4" providerId="ADAL" clId="{EFA1120B-2899-48B0-B9DE-4B615C0A68DF}" dt="2024-04-15T06:24:33.391" v="10"/>
          <ac:spMkLst>
            <pc:docMk/>
            <pc:sldMk cId="4287642773" sldId="413"/>
            <ac:spMk id="85" creationId="{BF13DACB-C57F-A5D0-30EA-5BD5601C3770}"/>
          </ac:spMkLst>
        </pc:spChg>
        <pc:spChg chg="mod">
          <ac:chgData name="Kothapalli Venkatesh Kiranmai" userId="29faefcf-6f8f-4e38-bb37-f15a23c414a4" providerId="ADAL" clId="{EFA1120B-2899-48B0-B9DE-4B615C0A68DF}" dt="2024-04-15T06:24:33.391" v="10"/>
          <ac:spMkLst>
            <pc:docMk/>
            <pc:sldMk cId="4287642773" sldId="413"/>
            <ac:spMk id="86" creationId="{7B27DE49-8C04-B5E4-BA89-B790E8588103}"/>
          </ac:spMkLst>
        </pc:spChg>
        <pc:spChg chg="mod">
          <ac:chgData name="Kothapalli Venkatesh Kiranmai" userId="29faefcf-6f8f-4e38-bb37-f15a23c414a4" providerId="ADAL" clId="{EFA1120B-2899-48B0-B9DE-4B615C0A68DF}" dt="2024-04-15T06:24:33.391" v="10"/>
          <ac:spMkLst>
            <pc:docMk/>
            <pc:sldMk cId="4287642773" sldId="413"/>
            <ac:spMk id="87" creationId="{37ED658C-B9D0-499D-D184-88619B36F5AE}"/>
          </ac:spMkLst>
        </pc:spChg>
        <pc:spChg chg="mod">
          <ac:chgData name="Kothapalli Venkatesh Kiranmai" userId="29faefcf-6f8f-4e38-bb37-f15a23c414a4" providerId="ADAL" clId="{EFA1120B-2899-48B0-B9DE-4B615C0A68DF}" dt="2024-04-15T06:24:33.391" v="10"/>
          <ac:spMkLst>
            <pc:docMk/>
            <pc:sldMk cId="4287642773" sldId="413"/>
            <ac:spMk id="88" creationId="{2A872397-DE9E-0F0F-C35A-CE4607887438}"/>
          </ac:spMkLst>
        </pc:spChg>
        <pc:spChg chg="mod">
          <ac:chgData name="Kothapalli Venkatesh Kiranmai" userId="29faefcf-6f8f-4e38-bb37-f15a23c414a4" providerId="ADAL" clId="{EFA1120B-2899-48B0-B9DE-4B615C0A68DF}" dt="2024-04-15T06:24:33.391" v="10"/>
          <ac:spMkLst>
            <pc:docMk/>
            <pc:sldMk cId="4287642773" sldId="413"/>
            <ac:spMk id="89" creationId="{41A57DA2-3D1C-C7E5-F5F9-7F3BEA36FE8A}"/>
          </ac:spMkLst>
        </pc:spChg>
        <pc:spChg chg="mod">
          <ac:chgData name="Kothapalli Venkatesh Kiranmai" userId="29faefcf-6f8f-4e38-bb37-f15a23c414a4" providerId="ADAL" clId="{EFA1120B-2899-48B0-B9DE-4B615C0A68DF}" dt="2024-04-15T06:24:33.391" v="10"/>
          <ac:spMkLst>
            <pc:docMk/>
            <pc:sldMk cId="4287642773" sldId="413"/>
            <ac:spMk id="90" creationId="{AD1A18B0-9BFF-E47F-45E3-04B753D33052}"/>
          </ac:spMkLst>
        </pc:spChg>
        <pc:spChg chg="mod">
          <ac:chgData name="Kothapalli Venkatesh Kiranmai" userId="29faefcf-6f8f-4e38-bb37-f15a23c414a4" providerId="ADAL" clId="{EFA1120B-2899-48B0-B9DE-4B615C0A68DF}" dt="2024-04-15T06:24:33.391" v="10"/>
          <ac:spMkLst>
            <pc:docMk/>
            <pc:sldMk cId="4287642773" sldId="413"/>
            <ac:spMk id="91" creationId="{EA049943-D0B6-5075-FAD7-E5D166623977}"/>
          </ac:spMkLst>
        </pc:spChg>
        <pc:spChg chg="mod">
          <ac:chgData name="Kothapalli Venkatesh Kiranmai" userId="29faefcf-6f8f-4e38-bb37-f15a23c414a4" providerId="ADAL" clId="{EFA1120B-2899-48B0-B9DE-4B615C0A68DF}" dt="2024-04-15T06:24:33.391" v="10"/>
          <ac:spMkLst>
            <pc:docMk/>
            <pc:sldMk cId="4287642773" sldId="413"/>
            <ac:spMk id="92" creationId="{A4BF5E95-B6F9-D42E-176E-A76704E7FFFE}"/>
          </ac:spMkLst>
        </pc:spChg>
        <pc:spChg chg="mod">
          <ac:chgData name="Kothapalli Venkatesh Kiranmai" userId="29faefcf-6f8f-4e38-bb37-f15a23c414a4" providerId="ADAL" clId="{EFA1120B-2899-48B0-B9DE-4B615C0A68DF}" dt="2024-04-15T06:24:33.391" v="10"/>
          <ac:spMkLst>
            <pc:docMk/>
            <pc:sldMk cId="4287642773" sldId="413"/>
            <ac:spMk id="93" creationId="{6E461EDE-4437-F82D-C1F7-BDD1CDAB5B2E}"/>
          </ac:spMkLst>
        </pc:spChg>
        <pc:spChg chg="mod">
          <ac:chgData name="Kothapalli Venkatesh Kiranmai" userId="29faefcf-6f8f-4e38-bb37-f15a23c414a4" providerId="ADAL" clId="{EFA1120B-2899-48B0-B9DE-4B615C0A68DF}" dt="2024-04-15T06:24:33.391" v="10"/>
          <ac:spMkLst>
            <pc:docMk/>
            <pc:sldMk cId="4287642773" sldId="413"/>
            <ac:spMk id="94" creationId="{5589803A-EDFD-A09B-95FC-AEEC992A0DF3}"/>
          </ac:spMkLst>
        </pc:spChg>
        <pc:spChg chg="mod">
          <ac:chgData name="Kothapalli Venkatesh Kiranmai" userId="29faefcf-6f8f-4e38-bb37-f15a23c414a4" providerId="ADAL" clId="{EFA1120B-2899-48B0-B9DE-4B615C0A68DF}" dt="2024-04-15T06:24:33.391" v="10"/>
          <ac:spMkLst>
            <pc:docMk/>
            <pc:sldMk cId="4287642773" sldId="413"/>
            <ac:spMk id="95" creationId="{BED21D38-E89B-CA8F-0595-AB1631D5DA6F}"/>
          </ac:spMkLst>
        </pc:spChg>
        <pc:spChg chg="mod">
          <ac:chgData name="Kothapalli Venkatesh Kiranmai" userId="29faefcf-6f8f-4e38-bb37-f15a23c414a4" providerId="ADAL" clId="{EFA1120B-2899-48B0-B9DE-4B615C0A68DF}" dt="2024-04-15T06:24:33.391" v="10"/>
          <ac:spMkLst>
            <pc:docMk/>
            <pc:sldMk cId="4287642773" sldId="413"/>
            <ac:spMk id="96" creationId="{96189DEC-AF1A-6477-75D0-E9537DEF94AD}"/>
          </ac:spMkLst>
        </pc:spChg>
        <pc:grpChg chg="add del mod">
          <ac:chgData name="Kothapalli Venkatesh Kiranmai" userId="29faefcf-6f8f-4e38-bb37-f15a23c414a4" providerId="ADAL" clId="{EFA1120B-2899-48B0-B9DE-4B615C0A68DF}" dt="2024-04-15T06:25:29.753" v="11" actId="478"/>
          <ac:grpSpMkLst>
            <pc:docMk/>
            <pc:sldMk cId="4287642773" sldId="413"/>
            <ac:grpSpMk id="4" creationId="{62837700-69BA-9809-2B7D-D111DB7691A9}"/>
          </ac:grpSpMkLst>
        </pc:grpChg>
        <pc:grpChg chg="mod">
          <ac:chgData name="Kothapalli Venkatesh Kiranmai" userId="29faefcf-6f8f-4e38-bb37-f15a23c414a4" providerId="ADAL" clId="{EFA1120B-2899-48B0-B9DE-4B615C0A68DF}" dt="2024-04-15T06:24:33.391" v="10"/>
          <ac:grpSpMkLst>
            <pc:docMk/>
            <pc:sldMk cId="4287642773" sldId="413"/>
            <ac:grpSpMk id="27" creationId="{F12DCE7E-2213-78D2-A7D8-8F452ACA6109}"/>
          </ac:grpSpMkLst>
        </pc:grpChg>
        <pc:grpChg chg="mod">
          <ac:chgData name="Kothapalli Venkatesh Kiranmai" userId="29faefcf-6f8f-4e38-bb37-f15a23c414a4" providerId="ADAL" clId="{EFA1120B-2899-48B0-B9DE-4B615C0A68DF}" dt="2024-04-15T06:24:33.391" v="10"/>
          <ac:grpSpMkLst>
            <pc:docMk/>
            <pc:sldMk cId="4287642773" sldId="413"/>
            <ac:grpSpMk id="28" creationId="{1A8F3984-D98E-5BEA-D357-AE8FFB31BE16}"/>
          </ac:grpSpMkLst>
        </pc:grpChg>
        <pc:grpChg chg="mod">
          <ac:chgData name="Kothapalli Venkatesh Kiranmai" userId="29faefcf-6f8f-4e38-bb37-f15a23c414a4" providerId="ADAL" clId="{EFA1120B-2899-48B0-B9DE-4B615C0A68DF}" dt="2024-04-15T06:24:33.391" v="10"/>
          <ac:grpSpMkLst>
            <pc:docMk/>
            <pc:sldMk cId="4287642773" sldId="413"/>
            <ac:grpSpMk id="29" creationId="{5F88B2E9-3C7F-29DF-BED4-F02BD493E7B4}"/>
          </ac:grpSpMkLst>
        </pc:grpChg>
        <pc:grpChg chg="mod">
          <ac:chgData name="Kothapalli Venkatesh Kiranmai" userId="29faefcf-6f8f-4e38-bb37-f15a23c414a4" providerId="ADAL" clId="{EFA1120B-2899-48B0-B9DE-4B615C0A68DF}" dt="2024-04-15T06:24:33.391" v="10"/>
          <ac:grpSpMkLst>
            <pc:docMk/>
            <pc:sldMk cId="4287642773" sldId="413"/>
            <ac:grpSpMk id="30" creationId="{394F6D20-C133-3B92-14AE-C0AD917D4DAD}"/>
          </ac:grpSpMkLst>
        </pc:grpChg>
        <pc:grpChg chg="mod">
          <ac:chgData name="Kothapalli Venkatesh Kiranmai" userId="29faefcf-6f8f-4e38-bb37-f15a23c414a4" providerId="ADAL" clId="{EFA1120B-2899-48B0-B9DE-4B615C0A68DF}" dt="2024-04-15T06:24:33.391" v="10"/>
          <ac:grpSpMkLst>
            <pc:docMk/>
            <pc:sldMk cId="4287642773" sldId="413"/>
            <ac:grpSpMk id="31" creationId="{35E13456-7A65-2820-1F48-2754CE80482F}"/>
          </ac:grpSpMkLst>
        </pc:grpChg>
        <pc:grpChg chg="mod">
          <ac:chgData name="Kothapalli Venkatesh Kiranmai" userId="29faefcf-6f8f-4e38-bb37-f15a23c414a4" providerId="ADAL" clId="{EFA1120B-2899-48B0-B9DE-4B615C0A68DF}" dt="2024-04-15T06:24:33.391" v="10"/>
          <ac:grpSpMkLst>
            <pc:docMk/>
            <pc:sldMk cId="4287642773" sldId="413"/>
            <ac:grpSpMk id="33" creationId="{A3EB641A-9FF0-30EF-D5DD-6938C4BBE966}"/>
          </ac:grpSpMkLst>
        </pc:grpChg>
        <pc:grpChg chg="mod">
          <ac:chgData name="Kothapalli Venkatesh Kiranmai" userId="29faefcf-6f8f-4e38-bb37-f15a23c414a4" providerId="ADAL" clId="{EFA1120B-2899-48B0-B9DE-4B615C0A68DF}" dt="2024-04-15T06:24:33.391" v="10"/>
          <ac:grpSpMkLst>
            <pc:docMk/>
            <pc:sldMk cId="4287642773" sldId="413"/>
            <ac:grpSpMk id="34" creationId="{84EEB0B5-D52B-FA36-FC03-24E0C9EC0761}"/>
          </ac:grpSpMkLst>
        </pc:grpChg>
        <pc:grpChg chg="mod">
          <ac:chgData name="Kothapalli Venkatesh Kiranmai" userId="29faefcf-6f8f-4e38-bb37-f15a23c414a4" providerId="ADAL" clId="{EFA1120B-2899-48B0-B9DE-4B615C0A68DF}" dt="2024-04-15T06:24:33.391" v="10"/>
          <ac:grpSpMkLst>
            <pc:docMk/>
            <pc:sldMk cId="4287642773" sldId="413"/>
            <ac:grpSpMk id="35" creationId="{58CFEFDA-08F4-ED2C-FEF8-CFE565148467}"/>
          </ac:grpSpMkLst>
        </pc:grpChg>
        <pc:grpChg chg="mod">
          <ac:chgData name="Kothapalli Venkatesh Kiranmai" userId="29faefcf-6f8f-4e38-bb37-f15a23c414a4" providerId="ADAL" clId="{EFA1120B-2899-48B0-B9DE-4B615C0A68DF}" dt="2024-04-15T06:24:33.391" v="10"/>
          <ac:grpSpMkLst>
            <pc:docMk/>
            <pc:sldMk cId="4287642773" sldId="413"/>
            <ac:grpSpMk id="36" creationId="{F84B0078-96AB-E03C-4755-658DE9E79B77}"/>
          </ac:grpSpMkLst>
        </pc:grpChg>
        <pc:grpChg chg="mod">
          <ac:chgData name="Kothapalli Venkatesh Kiranmai" userId="29faefcf-6f8f-4e38-bb37-f15a23c414a4" providerId="ADAL" clId="{EFA1120B-2899-48B0-B9DE-4B615C0A68DF}" dt="2024-04-15T06:24:33.391" v="10"/>
          <ac:grpSpMkLst>
            <pc:docMk/>
            <pc:sldMk cId="4287642773" sldId="413"/>
            <ac:grpSpMk id="37" creationId="{E7AA3902-AEA0-AFEE-66C1-F0FF1899C8DC}"/>
          </ac:grpSpMkLst>
        </pc:grpChg>
        <pc:grpChg chg="mod">
          <ac:chgData name="Kothapalli Venkatesh Kiranmai" userId="29faefcf-6f8f-4e38-bb37-f15a23c414a4" providerId="ADAL" clId="{EFA1120B-2899-48B0-B9DE-4B615C0A68DF}" dt="2024-04-15T06:24:33.391" v="10"/>
          <ac:grpSpMkLst>
            <pc:docMk/>
            <pc:sldMk cId="4287642773" sldId="413"/>
            <ac:grpSpMk id="38" creationId="{1D9CE903-C15C-7D02-AB1D-22CCAD56BA55}"/>
          </ac:grpSpMkLst>
        </pc:grpChg>
        <pc:picChg chg="del ord">
          <ac:chgData name="Kothapalli Venkatesh Kiranmai" userId="29faefcf-6f8f-4e38-bb37-f15a23c414a4" providerId="ADAL" clId="{EFA1120B-2899-48B0-B9DE-4B615C0A68DF}" dt="2024-04-15T06:24:32.832" v="8" actId="478"/>
          <ac:picMkLst>
            <pc:docMk/>
            <pc:sldMk cId="4287642773" sldId="413"/>
            <ac:picMk id="2" creationId="{48EC57E6-6DEB-3515-CAD2-9EFD687DA1D8}"/>
          </ac:picMkLst>
        </pc:picChg>
        <pc:picChg chg="mod">
          <ac:chgData name="Kothapalli Venkatesh Kiranmai" userId="29faefcf-6f8f-4e38-bb37-f15a23c414a4" providerId="ADAL" clId="{EFA1120B-2899-48B0-B9DE-4B615C0A68DF}" dt="2024-04-15T06:24:33.391" v="10"/>
          <ac:picMkLst>
            <pc:docMk/>
            <pc:sldMk cId="4287642773" sldId="413"/>
            <ac:picMk id="10" creationId="{D4B99807-32B1-A275-7EC6-E39B26DD0C1F}"/>
          </ac:picMkLst>
        </pc:picChg>
        <pc:picChg chg="mod">
          <ac:chgData name="Kothapalli Venkatesh Kiranmai" userId="29faefcf-6f8f-4e38-bb37-f15a23c414a4" providerId="ADAL" clId="{EFA1120B-2899-48B0-B9DE-4B615C0A68DF}" dt="2024-04-15T06:24:33.391" v="10"/>
          <ac:picMkLst>
            <pc:docMk/>
            <pc:sldMk cId="4287642773" sldId="413"/>
            <ac:picMk id="13" creationId="{FE70114E-6F8E-8759-C1F0-C6563B7FF657}"/>
          </ac:picMkLst>
        </pc:picChg>
        <pc:picChg chg="mod">
          <ac:chgData name="Kothapalli Venkatesh Kiranmai" userId="29faefcf-6f8f-4e38-bb37-f15a23c414a4" providerId="ADAL" clId="{EFA1120B-2899-48B0-B9DE-4B615C0A68DF}" dt="2024-04-15T06:24:33.391" v="10"/>
          <ac:picMkLst>
            <pc:docMk/>
            <pc:sldMk cId="4287642773" sldId="413"/>
            <ac:picMk id="15" creationId="{95D259AD-EB13-566E-D810-75037742FAA0}"/>
          </ac:picMkLst>
        </pc:picChg>
        <pc:picChg chg="mod">
          <ac:chgData name="Kothapalli Venkatesh Kiranmai" userId="29faefcf-6f8f-4e38-bb37-f15a23c414a4" providerId="ADAL" clId="{EFA1120B-2899-48B0-B9DE-4B615C0A68DF}" dt="2024-04-15T06:24:33.391" v="10"/>
          <ac:picMkLst>
            <pc:docMk/>
            <pc:sldMk cId="4287642773" sldId="413"/>
            <ac:picMk id="19" creationId="{4C172861-395D-34B2-6262-FD749CF66E7F}"/>
          </ac:picMkLst>
        </pc:picChg>
        <pc:picChg chg="mod">
          <ac:chgData name="Kothapalli Venkatesh Kiranmai" userId="29faefcf-6f8f-4e38-bb37-f15a23c414a4" providerId="ADAL" clId="{EFA1120B-2899-48B0-B9DE-4B615C0A68DF}" dt="2024-04-15T06:24:33.391" v="10"/>
          <ac:picMkLst>
            <pc:docMk/>
            <pc:sldMk cId="4287642773" sldId="413"/>
            <ac:picMk id="20" creationId="{712B1DEC-1AF5-A8F8-7CAB-13D8863F6EB2}"/>
          </ac:picMkLst>
        </pc:picChg>
        <pc:picChg chg="mod">
          <ac:chgData name="Kothapalli Venkatesh Kiranmai" userId="29faefcf-6f8f-4e38-bb37-f15a23c414a4" providerId="ADAL" clId="{EFA1120B-2899-48B0-B9DE-4B615C0A68DF}" dt="2024-04-15T06:24:33.391" v="10"/>
          <ac:picMkLst>
            <pc:docMk/>
            <pc:sldMk cId="4287642773" sldId="413"/>
            <ac:picMk id="23" creationId="{D3B9FAA2-3DD1-62F5-E77B-E6C8023709FD}"/>
          </ac:picMkLst>
        </pc:picChg>
        <pc:picChg chg="mod">
          <ac:chgData name="Kothapalli Venkatesh Kiranmai" userId="29faefcf-6f8f-4e38-bb37-f15a23c414a4" providerId="ADAL" clId="{EFA1120B-2899-48B0-B9DE-4B615C0A68DF}" dt="2024-04-15T06:24:33.391" v="10"/>
          <ac:picMkLst>
            <pc:docMk/>
            <pc:sldMk cId="4287642773" sldId="413"/>
            <ac:picMk id="25" creationId="{0D7DA951-70AB-1210-B6DC-E831DEACD3C6}"/>
          </ac:picMkLst>
        </pc:picChg>
        <pc:picChg chg="mod">
          <ac:chgData name="Kothapalli Venkatesh Kiranmai" userId="29faefcf-6f8f-4e38-bb37-f15a23c414a4" providerId="ADAL" clId="{EFA1120B-2899-48B0-B9DE-4B615C0A68DF}" dt="2024-04-15T06:24:33.391" v="10"/>
          <ac:picMkLst>
            <pc:docMk/>
            <pc:sldMk cId="4287642773" sldId="413"/>
            <ac:picMk id="26" creationId="{39F33B48-5513-4F65-0326-C47F5646ECAE}"/>
          </ac:picMkLst>
        </pc:picChg>
        <pc:picChg chg="mod">
          <ac:chgData name="Kothapalli Venkatesh Kiranmai" userId="29faefcf-6f8f-4e38-bb37-f15a23c414a4" providerId="ADAL" clId="{EFA1120B-2899-48B0-B9DE-4B615C0A68DF}" dt="2024-04-15T06:24:33.391" v="10"/>
          <ac:picMkLst>
            <pc:docMk/>
            <pc:sldMk cId="4287642773" sldId="413"/>
            <ac:picMk id="39" creationId="{53849BE8-127C-B751-F20F-AE52B7B7DBCC}"/>
          </ac:picMkLst>
        </pc:picChg>
        <pc:picChg chg="mod">
          <ac:chgData name="Kothapalli Venkatesh Kiranmai" userId="29faefcf-6f8f-4e38-bb37-f15a23c414a4" providerId="ADAL" clId="{EFA1120B-2899-48B0-B9DE-4B615C0A68DF}" dt="2024-04-15T06:24:33.391" v="10"/>
          <ac:picMkLst>
            <pc:docMk/>
            <pc:sldMk cId="4287642773" sldId="413"/>
            <ac:picMk id="40" creationId="{D66D4FD1-6E03-029F-0436-5A05DEE05435}"/>
          </ac:picMkLst>
        </pc:picChg>
        <pc:picChg chg="mod">
          <ac:chgData name="Kothapalli Venkatesh Kiranmai" userId="29faefcf-6f8f-4e38-bb37-f15a23c414a4" providerId="ADAL" clId="{EFA1120B-2899-48B0-B9DE-4B615C0A68DF}" dt="2024-04-15T06:24:33.391" v="10"/>
          <ac:picMkLst>
            <pc:docMk/>
            <pc:sldMk cId="4287642773" sldId="413"/>
            <ac:picMk id="41" creationId="{747D6E80-AC19-E847-D6E7-DA36C7EDE086}"/>
          </ac:picMkLst>
        </pc:picChg>
        <pc:picChg chg="mod">
          <ac:chgData name="Kothapalli Venkatesh Kiranmai" userId="29faefcf-6f8f-4e38-bb37-f15a23c414a4" providerId="ADAL" clId="{EFA1120B-2899-48B0-B9DE-4B615C0A68DF}" dt="2024-04-15T06:24:33.391" v="10"/>
          <ac:picMkLst>
            <pc:docMk/>
            <pc:sldMk cId="4287642773" sldId="413"/>
            <ac:picMk id="47" creationId="{A4114D15-E2F5-6EB2-34D4-3BE1DD1FCD53}"/>
          </ac:picMkLst>
        </pc:picChg>
        <pc:picChg chg="mod">
          <ac:chgData name="Kothapalli Venkatesh Kiranmai" userId="29faefcf-6f8f-4e38-bb37-f15a23c414a4" providerId="ADAL" clId="{EFA1120B-2899-48B0-B9DE-4B615C0A68DF}" dt="2024-04-15T06:24:33.391" v="10"/>
          <ac:picMkLst>
            <pc:docMk/>
            <pc:sldMk cId="4287642773" sldId="413"/>
            <ac:picMk id="48" creationId="{A0FAC930-7204-9C49-DC63-FD25A1A03BBB}"/>
          </ac:picMkLst>
        </pc:picChg>
        <pc:picChg chg="mod">
          <ac:chgData name="Kothapalli Venkatesh Kiranmai" userId="29faefcf-6f8f-4e38-bb37-f15a23c414a4" providerId="ADAL" clId="{EFA1120B-2899-48B0-B9DE-4B615C0A68DF}" dt="2024-04-15T06:24:33.391" v="10"/>
          <ac:picMkLst>
            <pc:docMk/>
            <pc:sldMk cId="4287642773" sldId="413"/>
            <ac:picMk id="49" creationId="{B972DEAB-6F45-576A-8774-956BC731EDEE}"/>
          </ac:picMkLst>
        </pc:picChg>
        <pc:picChg chg="mod">
          <ac:chgData name="Kothapalli Venkatesh Kiranmai" userId="29faefcf-6f8f-4e38-bb37-f15a23c414a4" providerId="ADAL" clId="{EFA1120B-2899-48B0-B9DE-4B615C0A68DF}" dt="2024-04-15T06:24:33.391" v="10"/>
          <ac:picMkLst>
            <pc:docMk/>
            <pc:sldMk cId="4287642773" sldId="413"/>
            <ac:picMk id="58" creationId="{D4D02F67-19B8-A636-0172-903D8DA31D5D}"/>
          </ac:picMkLst>
        </pc:picChg>
        <pc:picChg chg="mod">
          <ac:chgData name="Kothapalli Venkatesh Kiranmai" userId="29faefcf-6f8f-4e38-bb37-f15a23c414a4" providerId="ADAL" clId="{EFA1120B-2899-48B0-B9DE-4B615C0A68DF}" dt="2024-04-15T06:24:33.391" v="10"/>
          <ac:picMkLst>
            <pc:docMk/>
            <pc:sldMk cId="4287642773" sldId="413"/>
            <ac:picMk id="59" creationId="{8E07DE84-CF40-493E-89D0-1687F4F5B06B}"/>
          </ac:picMkLst>
        </pc:picChg>
        <pc:picChg chg="add mod">
          <ac:chgData name="Kothapalli Venkatesh Kiranmai" userId="29faefcf-6f8f-4e38-bb37-f15a23c414a4" providerId="ADAL" clId="{EFA1120B-2899-48B0-B9DE-4B615C0A68DF}" dt="2024-04-15T06:25:51.311" v="16" actId="1076"/>
          <ac:picMkLst>
            <pc:docMk/>
            <pc:sldMk cId="4287642773" sldId="413"/>
            <ac:picMk id="98" creationId="{44F4343B-95D5-48B1-BA89-285BB0373777}"/>
          </ac:picMkLst>
        </pc:picChg>
        <pc:cxnChg chg="mod">
          <ac:chgData name="Kothapalli Venkatesh Kiranmai" userId="29faefcf-6f8f-4e38-bb37-f15a23c414a4" providerId="ADAL" clId="{EFA1120B-2899-48B0-B9DE-4B615C0A68DF}" dt="2024-04-15T06:24:33.391" v="10"/>
          <ac:cxnSpMkLst>
            <pc:docMk/>
            <pc:sldMk cId="4287642773" sldId="413"/>
            <ac:cxnSpMk id="8" creationId="{7CABEDA9-059F-7E83-C5B9-65D80A7D370E}"/>
          </ac:cxnSpMkLst>
        </pc:cxnChg>
        <pc:cxnChg chg="mod">
          <ac:chgData name="Kothapalli Venkatesh Kiranmai" userId="29faefcf-6f8f-4e38-bb37-f15a23c414a4" providerId="ADAL" clId="{EFA1120B-2899-48B0-B9DE-4B615C0A68DF}" dt="2024-04-15T06:25:29.753" v="11" actId="478"/>
          <ac:cxnSpMkLst>
            <pc:docMk/>
            <pc:sldMk cId="4287642773" sldId="413"/>
            <ac:cxnSpMk id="60" creationId="{F58B8E22-8F14-7293-4879-703E0DCAD4FC}"/>
          </ac:cxnSpMkLst>
        </pc:cxnChg>
        <pc:cxnChg chg="mod">
          <ac:chgData name="Kothapalli Venkatesh Kiranmai" userId="29faefcf-6f8f-4e38-bb37-f15a23c414a4" providerId="ADAL" clId="{EFA1120B-2899-48B0-B9DE-4B615C0A68DF}" dt="2024-04-15T06:25:29.753" v="11" actId="478"/>
          <ac:cxnSpMkLst>
            <pc:docMk/>
            <pc:sldMk cId="4287642773" sldId="413"/>
            <ac:cxnSpMk id="61" creationId="{EB299A04-D88B-CB1B-1862-C8CD59254CA9}"/>
          </ac:cxnSpMkLst>
        </pc:cxnChg>
        <pc:cxnChg chg="mod">
          <ac:chgData name="Kothapalli Venkatesh Kiranmai" userId="29faefcf-6f8f-4e38-bb37-f15a23c414a4" providerId="ADAL" clId="{EFA1120B-2899-48B0-B9DE-4B615C0A68DF}" dt="2024-04-15T06:25:29.753" v="11" actId="478"/>
          <ac:cxnSpMkLst>
            <pc:docMk/>
            <pc:sldMk cId="4287642773" sldId="413"/>
            <ac:cxnSpMk id="62" creationId="{129392C6-3A14-915C-D394-28ED34C5504D}"/>
          </ac:cxnSpMkLst>
        </pc:cxnChg>
        <pc:cxnChg chg="mod">
          <ac:chgData name="Kothapalli Venkatesh Kiranmai" userId="29faefcf-6f8f-4e38-bb37-f15a23c414a4" providerId="ADAL" clId="{EFA1120B-2899-48B0-B9DE-4B615C0A68DF}" dt="2024-04-15T06:25:29.753" v="11" actId="478"/>
          <ac:cxnSpMkLst>
            <pc:docMk/>
            <pc:sldMk cId="4287642773" sldId="413"/>
            <ac:cxnSpMk id="63" creationId="{284A3AA2-CFE4-BF7F-45BA-C10EE6FB7CE5}"/>
          </ac:cxnSpMkLst>
        </pc:cxnChg>
        <pc:cxnChg chg="mod">
          <ac:chgData name="Kothapalli Venkatesh Kiranmai" userId="29faefcf-6f8f-4e38-bb37-f15a23c414a4" providerId="ADAL" clId="{EFA1120B-2899-48B0-B9DE-4B615C0A68DF}" dt="2024-04-15T06:25:29.753" v="11" actId="478"/>
          <ac:cxnSpMkLst>
            <pc:docMk/>
            <pc:sldMk cId="4287642773" sldId="413"/>
            <ac:cxnSpMk id="64" creationId="{047C9ED0-1F09-D496-5A0C-6B6E4A263F06}"/>
          </ac:cxnSpMkLst>
        </pc:cxnChg>
        <pc:cxnChg chg="mod">
          <ac:chgData name="Kothapalli Venkatesh Kiranmai" userId="29faefcf-6f8f-4e38-bb37-f15a23c414a4" providerId="ADAL" clId="{EFA1120B-2899-48B0-B9DE-4B615C0A68DF}" dt="2024-04-15T06:25:29.753" v="11" actId="478"/>
          <ac:cxnSpMkLst>
            <pc:docMk/>
            <pc:sldMk cId="4287642773" sldId="413"/>
            <ac:cxnSpMk id="65" creationId="{501F478B-BEF9-43CC-9072-656FDE464408}"/>
          </ac:cxnSpMkLst>
        </pc:cxnChg>
        <pc:cxnChg chg="mod">
          <ac:chgData name="Kothapalli Venkatesh Kiranmai" userId="29faefcf-6f8f-4e38-bb37-f15a23c414a4" providerId="ADAL" clId="{EFA1120B-2899-48B0-B9DE-4B615C0A68DF}" dt="2024-04-15T06:25:29.753" v="11" actId="478"/>
          <ac:cxnSpMkLst>
            <pc:docMk/>
            <pc:sldMk cId="4287642773" sldId="413"/>
            <ac:cxnSpMk id="66" creationId="{15C1D3C1-3B84-1328-8467-3ED55D16C98C}"/>
          </ac:cxnSpMkLst>
        </pc:cxnChg>
        <pc:cxnChg chg="mod">
          <ac:chgData name="Kothapalli Venkatesh Kiranmai" userId="29faefcf-6f8f-4e38-bb37-f15a23c414a4" providerId="ADAL" clId="{EFA1120B-2899-48B0-B9DE-4B615C0A68DF}" dt="2024-04-15T06:25:29.753" v="11" actId="478"/>
          <ac:cxnSpMkLst>
            <pc:docMk/>
            <pc:sldMk cId="4287642773" sldId="413"/>
            <ac:cxnSpMk id="67" creationId="{D97136C0-7D01-D267-0C90-871F0D6C582F}"/>
          </ac:cxnSpMkLst>
        </pc:cxnChg>
        <pc:cxnChg chg="mod">
          <ac:chgData name="Kothapalli Venkatesh Kiranmai" userId="29faefcf-6f8f-4e38-bb37-f15a23c414a4" providerId="ADAL" clId="{EFA1120B-2899-48B0-B9DE-4B615C0A68DF}" dt="2024-04-15T06:25:29.753" v="11" actId="478"/>
          <ac:cxnSpMkLst>
            <pc:docMk/>
            <pc:sldMk cId="4287642773" sldId="413"/>
            <ac:cxnSpMk id="68" creationId="{0F3C8837-010E-6C3A-9D0F-333202711395}"/>
          </ac:cxnSpMkLst>
        </pc:cxnChg>
        <pc:cxnChg chg="mod">
          <ac:chgData name="Kothapalli Venkatesh Kiranmai" userId="29faefcf-6f8f-4e38-bb37-f15a23c414a4" providerId="ADAL" clId="{EFA1120B-2899-48B0-B9DE-4B615C0A68DF}" dt="2024-04-15T06:24:33.391" v="10"/>
          <ac:cxnSpMkLst>
            <pc:docMk/>
            <pc:sldMk cId="4287642773" sldId="413"/>
            <ac:cxnSpMk id="69" creationId="{0BAE0905-F0F3-5F83-ED6E-4C8C070079D8}"/>
          </ac:cxnSpMkLst>
        </pc:cxnChg>
        <pc:cxnChg chg="mod">
          <ac:chgData name="Kothapalli Venkatesh Kiranmai" userId="29faefcf-6f8f-4e38-bb37-f15a23c414a4" providerId="ADAL" clId="{EFA1120B-2899-48B0-B9DE-4B615C0A68DF}" dt="2024-04-15T06:25:29.753" v="11" actId="478"/>
          <ac:cxnSpMkLst>
            <pc:docMk/>
            <pc:sldMk cId="4287642773" sldId="413"/>
            <ac:cxnSpMk id="70" creationId="{4ABADF2E-5AF3-1C1C-7126-F2FDFAD97BE6}"/>
          </ac:cxnSpMkLst>
        </pc:cxnChg>
        <pc:cxnChg chg="mod">
          <ac:chgData name="Kothapalli Venkatesh Kiranmai" userId="29faefcf-6f8f-4e38-bb37-f15a23c414a4" providerId="ADAL" clId="{EFA1120B-2899-48B0-B9DE-4B615C0A68DF}" dt="2024-04-15T06:24:33.391" v="10"/>
          <ac:cxnSpMkLst>
            <pc:docMk/>
            <pc:sldMk cId="4287642773" sldId="413"/>
            <ac:cxnSpMk id="71" creationId="{EE39273E-81F7-6ADB-5DEE-2B2F55B51D09}"/>
          </ac:cxnSpMkLst>
        </pc:cxnChg>
        <pc:cxnChg chg="mod">
          <ac:chgData name="Kothapalli Venkatesh Kiranmai" userId="29faefcf-6f8f-4e38-bb37-f15a23c414a4" providerId="ADAL" clId="{EFA1120B-2899-48B0-B9DE-4B615C0A68DF}" dt="2024-04-15T06:25:29.753" v="11" actId="478"/>
          <ac:cxnSpMkLst>
            <pc:docMk/>
            <pc:sldMk cId="4287642773" sldId="413"/>
            <ac:cxnSpMk id="72" creationId="{2B1D0E34-BA8C-6EEC-4216-726154FC27AB}"/>
          </ac:cxnSpMkLst>
        </pc:cxnChg>
        <pc:cxnChg chg="mod">
          <ac:chgData name="Kothapalli Venkatesh Kiranmai" userId="29faefcf-6f8f-4e38-bb37-f15a23c414a4" providerId="ADAL" clId="{EFA1120B-2899-48B0-B9DE-4B615C0A68DF}" dt="2024-04-15T06:24:33.391" v="10"/>
          <ac:cxnSpMkLst>
            <pc:docMk/>
            <pc:sldMk cId="4287642773" sldId="413"/>
            <ac:cxnSpMk id="73" creationId="{691A7B31-38E2-1D2C-49A2-97256723DCFD}"/>
          </ac:cxnSpMkLst>
        </pc:cxnChg>
        <pc:cxnChg chg="mod">
          <ac:chgData name="Kothapalli Venkatesh Kiranmai" userId="29faefcf-6f8f-4e38-bb37-f15a23c414a4" providerId="ADAL" clId="{EFA1120B-2899-48B0-B9DE-4B615C0A68DF}" dt="2024-04-15T06:24:33.391" v="10"/>
          <ac:cxnSpMkLst>
            <pc:docMk/>
            <pc:sldMk cId="4287642773" sldId="413"/>
            <ac:cxnSpMk id="74" creationId="{40EDC01F-E7F5-C9F0-7A15-6DBB1A2C706C}"/>
          </ac:cxnSpMkLst>
        </pc:cxn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24:32.833" v="9" actId="2056"/>
              <pc2:cmMkLst xmlns:pc2="http://schemas.microsoft.com/office/powerpoint/2019/9/main/command">
                <pc:docMk/>
                <pc:sldMk cId="4287642773" sldId="413"/>
                <pc2:cmMk id="{E55B7CC5-8BEA-49D2-8093-9E36E4CC4D3B}"/>
              </pc2:cmMkLst>
            </pc226:cmChg>
          </p:ext>
        </pc:extLst>
      </pc:sldChg>
      <pc:sldChg chg="addSp delSp modSp mod">
        <pc:chgData name="Kothapalli Venkatesh Kiranmai" userId="29faefcf-6f8f-4e38-bb37-f15a23c414a4" providerId="ADAL" clId="{EFA1120B-2899-48B0-B9DE-4B615C0A68DF}" dt="2024-04-15T06:26:26.103" v="22" actId="1076"/>
        <pc:sldMkLst>
          <pc:docMk/>
          <pc:sldMk cId="1782899917" sldId="435"/>
        </pc:sldMkLst>
        <pc:picChg chg="del">
          <ac:chgData name="Kothapalli Venkatesh Kiranmai" userId="29faefcf-6f8f-4e38-bb37-f15a23c414a4" providerId="ADAL" clId="{EFA1120B-2899-48B0-B9DE-4B615C0A68DF}" dt="2024-04-15T06:26:17.022" v="18" actId="478"/>
          <ac:picMkLst>
            <pc:docMk/>
            <pc:sldMk cId="1782899917" sldId="435"/>
            <ac:picMk id="2" creationId="{0CE89300-9F42-A0F6-8510-C4133F4EB1E9}"/>
          </ac:picMkLst>
        </pc:picChg>
        <pc:picChg chg="add mod">
          <ac:chgData name="Kothapalli Venkatesh Kiranmai" userId="29faefcf-6f8f-4e38-bb37-f15a23c414a4" providerId="ADAL" clId="{EFA1120B-2899-48B0-B9DE-4B615C0A68DF}" dt="2024-04-15T06:26:17.627" v="19"/>
          <ac:picMkLst>
            <pc:docMk/>
            <pc:sldMk cId="1782899917" sldId="435"/>
            <ac:picMk id="3" creationId="{A9D0D818-29EE-0FB2-D7C4-9BF719B40147}"/>
          </ac:picMkLst>
        </pc:picChg>
        <pc:picChg chg="add mod">
          <ac:chgData name="Kothapalli Venkatesh Kiranmai" userId="29faefcf-6f8f-4e38-bb37-f15a23c414a4" providerId="ADAL" clId="{EFA1120B-2899-48B0-B9DE-4B615C0A68DF}" dt="2024-04-15T06:26:26.103" v="22" actId="1076"/>
          <ac:picMkLst>
            <pc:docMk/>
            <pc:sldMk cId="1782899917" sldId="435"/>
            <ac:picMk id="4" creationId="{486A9E67-C4E4-ED8E-AC0F-5356871EBF53}"/>
          </ac:picMkLst>
        </pc:picChg>
        <pc:picChg chg="del">
          <ac:chgData name="Kothapalli Venkatesh Kiranmai" userId="29faefcf-6f8f-4e38-bb37-f15a23c414a4" providerId="ADAL" clId="{EFA1120B-2899-48B0-B9DE-4B615C0A68DF}" dt="2024-04-15T06:26:22.982" v="20" actId="478"/>
          <ac:picMkLst>
            <pc:docMk/>
            <pc:sldMk cId="1782899917" sldId="435"/>
            <ac:picMk id="6" creationId="{3C34D0D6-532F-A3D8-604A-EED2D36F15D0}"/>
          </ac:picMkLst>
        </pc:picChg>
      </pc:sldChg>
      <pc:sldChg chg="addSp delSp modSp mod">
        <pc:chgData name="Kothapalli Venkatesh Kiranmai" userId="29faefcf-6f8f-4e38-bb37-f15a23c414a4" providerId="ADAL" clId="{EFA1120B-2899-48B0-B9DE-4B615C0A68DF}" dt="2024-04-15T06:26:45.265" v="25" actId="1076"/>
        <pc:sldMkLst>
          <pc:docMk/>
          <pc:sldMk cId="3885245123" sldId="439"/>
        </pc:sldMkLst>
        <pc:spChg chg="mod">
          <ac:chgData name="Kothapalli Venkatesh Kiranmai" userId="29faefcf-6f8f-4e38-bb37-f15a23c414a4" providerId="ADAL" clId="{EFA1120B-2899-48B0-B9DE-4B615C0A68DF}" dt="2024-04-15T06:26:42.235" v="24"/>
          <ac:spMkLst>
            <pc:docMk/>
            <pc:sldMk cId="3885245123" sldId="439"/>
            <ac:spMk id="8" creationId="{BE7A4946-4A31-B77E-ACEB-9B1492C793AC}"/>
          </ac:spMkLst>
        </pc:spChg>
        <pc:spChg chg="mod">
          <ac:chgData name="Kothapalli Venkatesh Kiranmai" userId="29faefcf-6f8f-4e38-bb37-f15a23c414a4" providerId="ADAL" clId="{EFA1120B-2899-48B0-B9DE-4B615C0A68DF}" dt="2024-04-15T06:26:42.235" v="24"/>
          <ac:spMkLst>
            <pc:docMk/>
            <pc:sldMk cId="3885245123" sldId="439"/>
            <ac:spMk id="15" creationId="{AB0FC6B8-70C0-E47F-A0A0-27A7A5D1BBCE}"/>
          </ac:spMkLst>
        </pc:spChg>
        <pc:spChg chg="mod">
          <ac:chgData name="Kothapalli Venkatesh Kiranmai" userId="29faefcf-6f8f-4e38-bb37-f15a23c414a4" providerId="ADAL" clId="{EFA1120B-2899-48B0-B9DE-4B615C0A68DF}" dt="2024-04-15T06:26:42.235" v="24"/>
          <ac:spMkLst>
            <pc:docMk/>
            <pc:sldMk cId="3885245123" sldId="439"/>
            <ac:spMk id="16" creationId="{C85C2C9F-C52D-806A-C418-A096A7952E73}"/>
          </ac:spMkLst>
        </pc:spChg>
        <pc:spChg chg="mod">
          <ac:chgData name="Kothapalli Venkatesh Kiranmai" userId="29faefcf-6f8f-4e38-bb37-f15a23c414a4" providerId="ADAL" clId="{EFA1120B-2899-48B0-B9DE-4B615C0A68DF}" dt="2024-04-15T06:26:42.235" v="24"/>
          <ac:spMkLst>
            <pc:docMk/>
            <pc:sldMk cId="3885245123" sldId="439"/>
            <ac:spMk id="17" creationId="{DE509865-2ACB-9574-6347-C09BC0A9A772}"/>
          </ac:spMkLst>
        </pc:spChg>
        <pc:spChg chg="mod">
          <ac:chgData name="Kothapalli Venkatesh Kiranmai" userId="29faefcf-6f8f-4e38-bb37-f15a23c414a4" providerId="ADAL" clId="{EFA1120B-2899-48B0-B9DE-4B615C0A68DF}" dt="2024-04-15T06:26:42.235" v="24"/>
          <ac:spMkLst>
            <pc:docMk/>
            <pc:sldMk cId="3885245123" sldId="439"/>
            <ac:spMk id="18" creationId="{26715BBE-1675-D053-393C-9C1DAC2C445D}"/>
          </ac:spMkLst>
        </pc:spChg>
        <pc:spChg chg="mod">
          <ac:chgData name="Kothapalli Venkatesh Kiranmai" userId="29faefcf-6f8f-4e38-bb37-f15a23c414a4" providerId="ADAL" clId="{EFA1120B-2899-48B0-B9DE-4B615C0A68DF}" dt="2024-04-15T06:26:42.235" v="24"/>
          <ac:spMkLst>
            <pc:docMk/>
            <pc:sldMk cId="3885245123" sldId="439"/>
            <ac:spMk id="19" creationId="{D704D43E-E60B-A230-2831-99B928B74374}"/>
          </ac:spMkLst>
        </pc:spChg>
        <pc:spChg chg="mod">
          <ac:chgData name="Kothapalli Venkatesh Kiranmai" userId="29faefcf-6f8f-4e38-bb37-f15a23c414a4" providerId="ADAL" clId="{EFA1120B-2899-48B0-B9DE-4B615C0A68DF}" dt="2024-04-15T06:26:42.235" v="24"/>
          <ac:spMkLst>
            <pc:docMk/>
            <pc:sldMk cId="3885245123" sldId="439"/>
            <ac:spMk id="20" creationId="{D89560FA-8655-C24A-C315-7F584EBEDE0B}"/>
          </ac:spMkLst>
        </pc:spChg>
        <pc:spChg chg="mod">
          <ac:chgData name="Kothapalli Venkatesh Kiranmai" userId="29faefcf-6f8f-4e38-bb37-f15a23c414a4" providerId="ADAL" clId="{EFA1120B-2899-48B0-B9DE-4B615C0A68DF}" dt="2024-04-15T06:26:42.235" v="24"/>
          <ac:spMkLst>
            <pc:docMk/>
            <pc:sldMk cId="3885245123" sldId="439"/>
            <ac:spMk id="22" creationId="{CC3B70E7-2C55-81B3-F5B2-D359E832CCD4}"/>
          </ac:spMkLst>
        </pc:spChg>
        <pc:spChg chg="mod">
          <ac:chgData name="Kothapalli Venkatesh Kiranmai" userId="29faefcf-6f8f-4e38-bb37-f15a23c414a4" providerId="ADAL" clId="{EFA1120B-2899-48B0-B9DE-4B615C0A68DF}" dt="2024-04-15T06:26:42.235" v="24"/>
          <ac:spMkLst>
            <pc:docMk/>
            <pc:sldMk cId="3885245123" sldId="439"/>
            <ac:spMk id="23" creationId="{8D6A6F8F-7DE5-9662-203D-C8B964DEBA19}"/>
          </ac:spMkLst>
        </pc:spChg>
        <pc:spChg chg="mod">
          <ac:chgData name="Kothapalli Venkatesh Kiranmai" userId="29faefcf-6f8f-4e38-bb37-f15a23c414a4" providerId="ADAL" clId="{EFA1120B-2899-48B0-B9DE-4B615C0A68DF}" dt="2024-04-15T06:26:42.235" v="24"/>
          <ac:spMkLst>
            <pc:docMk/>
            <pc:sldMk cId="3885245123" sldId="439"/>
            <ac:spMk id="25" creationId="{C4B5F3E6-723C-05DF-66BC-3615EE717E4D}"/>
          </ac:spMkLst>
        </pc:spChg>
        <pc:spChg chg="mod">
          <ac:chgData name="Kothapalli Venkatesh Kiranmai" userId="29faefcf-6f8f-4e38-bb37-f15a23c414a4" providerId="ADAL" clId="{EFA1120B-2899-48B0-B9DE-4B615C0A68DF}" dt="2024-04-15T06:26:42.235" v="24"/>
          <ac:spMkLst>
            <pc:docMk/>
            <pc:sldMk cId="3885245123" sldId="439"/>
            <ac:spMk id="26" creationId="{305B7C2E-FA27-5AC7-A4B4-0ECCC5349990}"/>
          </ac:spMkLst>
        </pc:spChg>
        <pc:spChg chg="mod">
          <ac:chgData name="Kothapalli Venkatesh Kiranmai" userId="29faefcf-6f8f-4e38-bb37-f15a23c414a4" providerId="ADAL" clId="{EFA1120B-2899-48B0-B9DE-4B615C0A68DF}" dt="2024-04-15T06:26:42.235" v="24"/>
          <ac:spMkLst>
            <pc:docMk/>
            <pc:sldMk cId="3885245123" sldId="439"/>
            <ac:spMk id="27" creationId="{2BE6CAF7-F38A-A0E4-8D02-FABB0347AEF4}"/>
          </ac:spMkLst>
        </pc:spChg>
        <pc:spChg chg="mod">
          <ac:chgData name="Kothapalli Venkatesh Kiranmai" userId="29faefcf-6f8f-4e38-bb37-f15a23c414a4" providerId="ADAL" clId="{EFA1120B-2899-48B0-B9DE-4B615C0A68DF}" dt="2024-04-15T06:26:42.235" v="24"/>
          <ac:spMkLst>
            <pc:docMk/>
            <pc:sldMk cId="3885245123" sldId="439"/>
            <ac:spMk id="28" creationId="{8640D826-EFAB-32EE-2AE2-438924737D3F}"/>
          </ac:spMkLst>
        </pc:spChg>
        <pc:spChg chg="mod">
          <ac:chgData name="Kothapalli Venkatesh Kiranmai" userId="29faefcf-6f8f-4e38-bb37-f15a23c414a4" providerId="ADAL" clId="{EFA1120B-2899-48B0-B9DE-4B615C0A68DF}" dt="2024-04-15T06:26:42.235" v="24"/>
          <ac:spMkLst>
            <pc:docMk/>
            <pc:sldMk cId="3885245123" sldId="439"/>
            <ac:spMk id="29" creationId="{76675BD4-CF62-861C-E3F9-47A5885039B6}"/>
          </ac:spMkLst>
        </pc:spChg>
        <pc:spChg chg="mod">
          <ac:chgData name="Kothapalli Venkatesh Kiranmai" userId="29faefcf-6f8f-4e38-bb37-f15a23c414a4" providerId="ADAL" clId="{EFA1120B-2899-48B0-B9DE-4B615C0A68DF}" dt="2024-04-15T06:26:42.235" v="24"/>
          <ac:spMkLst>
            <pc:docMk/>
            <pc:sldMk cId="3885245123" sldId="439"/>
            <ac:spMk id="30" creationId="{BF743BA0-40A9-CEEA-7844-D0C0DE89CB0A}"/>
          </ac:spMkLst>
        </pc:spChg>
        <pc:spChg chg="mod">
          <ac:chgData name="Kothapalli Venkatesh Kiranmai" userId="29faefcf-6f8f-4e38-bb37-f15a23c414a4" providerId="ADAL" clId="{EFA1120B-2899-48B0-B9DE-4B615C0A68DF}" dt="2024-04-15T06:26:42.235" v="24"/>
          <ac:spMkLst>
            <pc:docMk/>
            <pc:sldMk cId="3885245123" sldId="439"/>
            <ac:spMk id="40" creationId="{B05FAA9A-0C9A-2773-87AB-B8D3CA22692B}"/>
          </ac:spMkLst>
        </pc:spChg>
        <pc:spChg chg="mod">
          <ac:chgData name="Kothapalli Venkatesh Kiranmai" userId="29faefcf-6f8f-4e38-bb37-f15a23c414a4" providerId="ADAL" clId="{EFA1120B-2899-48B0-B9DE-4B615C0A68DF}" dt="2024-04-15T06:26:42.235" v="24"/>
          <ac:spMkLst>
            <pc:docMk/>
            <pc:sldMk cId="3885245123" sldId="439"/>
            <ac:spMk id="41" creationId="{383FBDDB-46AC-4476-559A-C3E3D30ED8D0}"/>
          </ac:spMkLst>
        </pc:spChg>
        <pc:spChg chg="mod">
          <ac:chgData name="Kothapalli Venkatesh Kiranmai" userId="29faefcf-6f8f-4e38-bb37-f15a23c414a4" providerId="ADAL" clId="{EFA1120B-2899-48B0-B9DE-4B615C0A68DF}" dt="2024-04-15T06:26:42.235" v="24"/>
          <ac:spMkLst>
            <pc:docMk/>
            <pc:sldMk cId="3885245123" sldId="439"/>
            <ac:spMk id="42" creationId="{F7D2CD81-61B8-6116-8018-3488AED83C92}"/>
          </ac:spMkLst>
        </pc:spChg>
        <pc:spChg chg="mod">
          <ac:chgData name="Kothapalli Venkatesh Kiranmai" userId="29faefcf-6f8f-4e38-bb37-f15a23c414a4" providerId="ADAL" clId="{EFA1120B-2899-48B0-B9DE-4B615C0A68DF}" dt="2024-04-15T06:26:42.235" v="24"/>
          <ac:spMkLst>
            <pc:docMk/>
            <pc:sldMk cId="3885245123" sldId="439"/>
            <ac:spMk id="43" creationId="{84BA8B7C-D41A-D013-EF8A-44C1079D673B}"/>
          </ac:spMkLst>
        </pc:spChg>
        <pc:spChg chg="mod">
          <ac:chgData name="Kothapalli Venkatesh Kiranmai" userId="29faefcf-6f8f-4e38-bb37-f15a23c414a4" providerId="ADAL" clId="{EFA1120B-2899-48B0-B9DE-4B615C0A68DF}" dt="2024-04-15T06:26:42.235" v="24"/>
          <ac:spMkLst>
            <pc:docMk/>
            <pc:sldMk cId="3885245123" sldId="439"/>
            <ac:spMk id="44" creationId="{B0C7667B-3545-320D-0EA6-DED357C8E07E}"/>
          </ac:spMkLst>
        </pc:spChg>
        <pc:spChg chg="mod">
          <ac:chgData name="Kothapalli Venkatesh Kiranmai" userId="29faefcf-6f8f-4e38-bb37-f15a23c414a4" providerId="ADAL" clId="{EFA1120B-2899-48B0-B9DE-4B615C0A68DF}" dt="2024-04-15T06:26:42.235" v="24"/>
          <ac:spMkLst>
            <pc:docMk/>
            <pc:sldMk cId="3885245123" sldId="439"/>
            <ac:spMk id="45" creationId="{D75833D3-C5EB-1000-C519-6E38CE99C07B}"/>
          </ac:spMkLst>
        </pc:spChg>
        <pc:spChg chg="mod">
          <ac:chgData name="Kothapalli Venkatesh Kiranmai" userId="29faefcf-6f8f-4e38-bb37-f15a23c414a4" providerId="ADAL" clId="{EFA1120B-2899-48B0-B9DE-4B615C0A68DF}" dt="2024-04-15T06:26:42.235" v="24"/>
          <ac:spMkLst>
            <pc:docMk/>
            <pc:sldMk cId="3885245123" sldId="439"/>
            <ac:spMk id="46" creationId="{4AB1A4CB-36B6-3B69-56A7-EC7D39E29564}"/>
          </ac:spMkLst>
        </pc:spChg>
        <pc:spChg chg="mod">
          <ac:chgData name="Kothapalli Venkatesh Kiranmai" userId="29faefcf-6f8f-4e38-bb37-f15a23c414a4" providerId="ADAL" clId="{EFA1120B-2899-48B0-B9DE-4B615C0A68DF}" dt="2024-04-15T06:26:42.235" v="24"/>
          <ac:spMkLst>
            <pc:docMk/>
            <pc:sldMk cId="3885245123" sldId="439"/>
            <ac:spMk id="47" creationId="{7D5625FF-963F-93BA-357E-BAB7541FBD90}"/>
          </ac:spMkLst>
        </pc:spChg>
        <pc:spChg chg="mod">
          <ac:chgData name="Kothapalli Venkatesh Kiranmai" userId="29faefcf-6f8f-4e38-bb37-f15a23c414a4" providerId="ADAL" clId="{EFA1120B-2899-48B0-B9DE-4B615C0A68DF}" dt="2024-04-15T06:26:42.235" v="24"/>
          <ac:spMkLst>
            <pc:docMk/>
            <pc:sldMk cId="3885245123" sldId="439"/>
            <ac:spMk id="48" creationId="{727D2252-CCB1-7F59-F695-AEE6F6ACC00C}"/>
          </ac:spMkLst>
        </pc:spChg>
        <pc:spChg chg="mod">
          <ac:chgData name="Kothapalli Venkatesh Kiranmai" userId="29faefcf-6f8f-4e38-bb37-f15a23c414a4" providerId="ADAL" clId="{EFA1120B-2899-48B0-B9DE-4B615C0A68DF}" dt="2024-04-15T06:26:42.235" v="24"/>
          <ac:spMkLst>
            <pc:docMk/>
            <pc:sldMk cId="3885245123" sldId="439"/>
            <ac:spMk id="49" creationId="{F004AB35-7C87-592E-F317-FB99AF1D23FE}"/>
          </ac:spMkLst>
        </pc:spChg>
        <pc:spChg chg="mod">
          <ac:chgData name="Kothapalli Venkatesh Kiranmai" userId="29faefcf-6f8f-4e38-bb37-f15a23c414a4" providerId="ADAL" clId="{EFA1120B-2899-48B0-B9DE-4B615C0A68DF}" dt="2024-04-15T06:26:42.235" v="24"/>
          <ac:spMkLst>
            <pc:docMk/>
            <pc:sldMk cId="3885245123" sldId="439"/>
            <ac:spMk id="50" creationId="{A11965C4-E3BD-9C66-33FC-4CEB2A708390}"/>
          </ac:spMkLst>
        </pc:spChg>
        <pc:spChg chg="mod">
          <ac:chgData name="Kothapalli Venkatesh Kiranmai" userId="29faefcf-6f8f-4e38-bb37-f15a23c414a4" providerId="ADAL" clId="{EFA1120B-2899-48B0-B9DE-4B615C0A68DF}" dt="2024-04-15T06:26:42.235" v="24"/>
          <ac:spMkLst>
            <pc:docMk/>
            <pc:sldMk cId="3885245123" sldId="439"/>
            <ac:spMk id="51" creationId="{255F9695-C30D-58B2-BAE9-0913745E20EC}"/>
          </ac:spMkLst>
        </pc:spChg>
        <pc:spChg chg="mod">
          <ac:chgData name="Kothapalli Venkatesh Kiranmai" userId="29faefcf-6f8f-4e38-bb37-f15a23c414a4" providerId="ADAL" clId="{EFA1120B-2899-48B0-B9DE-4B615C0A68DF}" dt="2024-04-15T06:26:42.235" v="24"/>
          <ac:spMkLst>
            <pc:docMk/>
            <pc:sldMk cId="3885245123" sldId="439"/>
            <ac:spMk id="52" creationId="{18EAB6B8-75ED-725F-123E-B99FF055CE4A}"/>
          </ac:spMkLst>
        </pc:spChg>
        <pc:spChg chg="mod">
          <ac:chgData name="Kothapalli Venkatesh Kiranmai" userId="29faefcf-6f8f-4e38-bb37-f15a23c414a4" providerId="ADAL" clId="{EFA1120B-2899-48B0-B9DE-4B615C0A68DF}" dt="2024-04-15T06:26:42.235" v="24"/>
          <ac:spMkLst>
            <pc:docMk/>
            <pc:sldMk cId="3885245123" sldId="439"/>
            <ac:spMk id="53" creationId="{A10E4542-0C12-C20C-B5EF-BA7F42C45D1A}"/>
          </ac:spMkLst>
        </pc:spChg>
        <pc:spChg chg="mod">
          <ac:chgData name="Kothapalli Venkatesh Kiranmai" userId="29faefcf-6f8f-4e38-bb37-f15a23c414a4" providerId="ADAL" clId="{EFA1120B-2899-48B0-B9DE-4B615C0A68DF}" dt="2024-04-15T06:26:42.235" v="24"/>
          <ac:spMkLst>
            <pc:docMk/>
            <pc:sldMk cId="3885245123" sldId="439"/>
            <ac:spMk id="54" creationId="{87499810-D3C3-EF13-F57E-011E8CD984D1}"/>
          </ac:spMkLst>
        </pc:spChg>
        <pc:spChg chg="mod">
          <ac:chgData name="Kothapalli Venkatesh Kiranmai" userId="29faefcf-6f8f-4e38-bb37-f15a23c414a4" providerId="ADAL" clId="{EFA1120B-2899-48B0-B9DE-4B615C0A68DF}" dt="2024-04-15T06:26:42.235" v="24"/>
          <ac:spMkLst>
            <pc:docMk/>
            <pc:sldMk cId="3885245123" sldId="439"/>
            <ac:spMk id="55" creationId="{DF2165D6-4275-F512-261D-2A4E98D7CDAC}"/>
          </ac:spMkLst>
        </pc:spChg>
        <pc:spChg chg="mod">
          <ac:chgData name="Kothapalli Venkatesh Kiranmai" userId="29faefcf-6f8f-4e38-bb37-f15a23c414a4" providerId="ADAL" clId="{EFA1120B-2899-48B0-B9DE-4B615C0A68DF}" dt="2024-04-15T06:26:42.235" v="24"/>
          <ac:spMkLst>
            <pc:docMk/>
            <pc:sldMk cId="3885245123" sldId="439"/>
            <ac:spMk id="57" creationId="{054D4460-6406-DEE9-0546-847932E296F7}"/>
          </ac:spMkLst>
        </pc:spChg>
        <pc:spChg chg="mod">
          <ac:chgData name="Kothapalli Venkatesh Kiranmai" userId="29faefcf-6f8f-4e38-bb37-f15a23c414a4" providerId="ADAL" clId="{EFA1120B-2899-48B0-B9DE-4B615C0A68DF}" dt="2024-04-15T06:26:42.235" v="24"/>
          <ac:spMkLst>
            <pc:docMk/>
            <pc:sldMk cId="3885245123" sldId="439"/>
            <ac:spMk id="59" creationId="{6F8373F7-623B-2AB2-05A8-9164BEBAEBB1}"/>
          </ac:spMkLst>
        </pc:spChg>
        <pc:spChg chg="mod">
          <ac:chgData name="Kothapalli Venkatesh Kiranmai" userId="29faefcf-6f8f-4e38-bb37-f15a23c414a4" providerId="ADAL" clId="{EFA1120B-2899-48B0-B9DE-4B615C0A68DF}" dt="2024-04-15T06:26:42.235" v="24"/>
          <ac:spMkLst>
            <pc:docMk/>
            <pc:sldMk cId="3885245123" sldId="439"/>
            <ac:spMk id="61" creationId="{587D44F4-937D-1E9C-778A-8C8BC00181AD}"/>
          </ac:spMkLst>
        </pc:spChg>
        <pc:spChg chg="mod">
          <ac:chgData name="Kothapalli Venkatesh Kiranmai" userId="29faefcf-6f8f-4e38-bb37-f15a23c414a4" providerId="ADAL" clId="{EFA1120B-2899-48B0-B9DE-4B615C0A68DF}" dt="2024-04-15T06:26:42.235" v="24"/>
          <ac:spMkLst>
            <pc:docMk/>
            <pc:sldMk cId="3885245123" sldId="439"/>
            <ac:spMk id="63" creationId="{4C5D5EF6-6585-D515-0D5C-420C13DA2CB1}"/>
          </ac:spMkLst>
        </pc:spChg>
        <pc:spChg chg="mod">
          <ac:chgData name="Kothapalli Venkatesh Kiranmai" userId="29faefcf-6f8f-4e38-bb37-f15a23c414a4" providerId="ADAL" clId="{EFA1120B-2899-48B0-B9DE-4B615C0A68DF}" dt="2024-04-15T06:26:42.235" v="24"/>
          <ac:spMkLst>
            <pc:docMk/>
            <pc:sldMk cId="3885245123" sldId="439"/>
            <ac:spMk id="65" creationId="{69BC13DC-1214-A109-144C-C7D0B8523905}"/>
          </ac:spMkLst>
        </pc:spChg>
        <pc:grpChg chg="add mod">
          <ac:chgData name="Kothapalli Venkatesh Kiranmai" userId="29faefcf-6f8f-4e38-bb37-f15a23c414a4" providerId="ADAL" clId="{EFA1120B-2899-48B0-B9DE-4B615C0A68DF}" dt="2024-04-15T06:26:45.265" v="25" actId="1076"/>
          <ac:grpSpMkLst>
            <pc:docMk/>
            <pc:sldMk cId="3885245123" sldId="439"/>
            <ac:grpSpMk id="4" creationId="{0756EDA6-E598-52B9-C4D1-83569E243E96}"/>
          </ac:grpSpMkLst>
        </pc:grpChg>
        <pc:grpChg chg="mod">
          <ac:chgData name="Kothapalli Venkatesh Kiranmai" userId="29faefcf-6f8f-4e38-bb37-f15a23c414a4" providerId="ADAL" clId="{EFA1120B-2899-48B0-B9DE-4B615C0A68DF}" dt="2024-04-15T06:26:42.235" v="24"/>
          <ac:grpSpMkLst>
            <pc:docMk/>
            <pc:sldMk cId="3885245123" sldId="439"/>
            <ac:grpSpMk id="9" creationId="{6E3F3529-77C0-A37E-14E8-A46DCC6A321D}"/>
          </ac:grpSpMkLst>
        </pc:grpChg>
        <pc:grpChg chg="mod">
          <ac:chgData name="Kothapalli Venkatesh Kiranmai" userId="29faefcf-6f8f-4e38-bb37-f15a23c414a4" providerId="ADAL" clId="{EFA1120B-2899-48B0-B9DE-4B615C0A68DF}" dt="2024-04-15T06:26:42.235" v="24"/>
          <ac:grpSpMkLst>
            <pc:docMk/>
            <pc:sldMk cId="3885245123" sldId="439"/>
            <ac:grpSpMk id="10" creationId="{3B0D34C9-995F-B414-3722-F003F574A642}"/>
          </ac:grpSpMkLst>
        </pc:grpChg>
        <pc:grpChg chg="mod">
          <ac:chgData name="Kothapalli Venkatesh Kiranmai" userId="29faefcf-6f8f-4e38-bb37-f15a23c414a4" providerId="ADAL" clId="{EFA1120B-2899-48B0-B9DE-4B615C0A68DF}" dt="2024-04-15T06:26:42.235" v="24"/>
          <ac:grpSpMkLst>
            <pc:docMk/>
            <pc:sldMk cId="3885245123" sldId="439"/>
            <ac:grpSpMk id="12" creationId="{32DCB80C-6B68-4269-0946-DE263D13A96A}"/>
          </ac:grpSpMkLst>
        </pc:grpChg>
        <pc:grpChg chg="mod">
          <ac:chgData name="Kothapalli Venkatesh Kiranmai" userId="29faefcf-6f8f-4e38-bb37-f15a23c414a4" providerId="ADAL" clId="{EFA1120B-2899-48B0-B9DE-4B615C0A68DF}" dt="2024-04-15T06:26:42.235" v="24"/>
          <ac:grpSpMkLst>
            <pc:docMk/>
            <pc:sldMk cId="3885245123" sldId="439"/>
            <ac:grpSpMk id="13" creationId="{E7CCA44F-4362-0F78-522B-6D4FE3B8ABC5}"/>
          </ac:grpSpMkLst>
        </pc:grpChg>
        <pc:grpChg chg="mod">
          <ac:chgData name="Kothapalli Venkatesh Kiranmai" userId="29faefcf-6f8f-4e38-bb37-f15a23c414a4" providerId="ADAL" clId="{EFA1120B-2899-48B0-B9DE-4B615C0A68DF}" dt="2024-04-15T06:26:42.235" v="24"/>
          <ac:grpSpMkLst>
            <pc:docMk/>
            <pc:sldMk cId="3885245123" sldId="439"/>
            <ac:grpSpMk id="14" creationId="{92A37701-B7CB-481A-0F40-46B1654C6B95}"/>
          </ac:grpSpMkLst>
        </pc:grpChg>
        <pc:grpChg chg="mod">
          <ac:chgData name="Kothapalli Venkatesh Kiranmai" userId="29faefcf-6f8f-4e38-bb37-f15a23c414a4" providerId="ADAL" clId="{EFA1120B-2899-48B0-B9DE-4B615C0A68DF}" dt="2024-04-15T06:26:42.235" v="24"/>
          <ac:grpSpMkLst>
            <pc:docMk/>
            <pc:sldMk cId="3885245123" sldId="439"/>
            <ac:grpSpMk id="21" creationId="{21DD8910-71D8-FF55-C5E0-215CD7875A5F}"/>
          </ac:grpSpMkLst>
        </pc:grpChg>
        <pc:grpChg chg="mod">
          <ac:chgData name="Kothapalli Venkatesh Kiranmai" userId="29faefcf-6f8f-4e38-bb37-f15a23c414a4" providerId="ADAL" clId="{EFA1120B-2899-48B0-B9DE-4B615C0A68DF}" dt="2024-04-15T06:26:42.235" v="24"/>
          <ac:grpSpMkLst>
            <pc:docMk/>
            <pc:sldMk cId="3885245123" sldId="439"/>
            <ac:grpSpMk id="32" creationId="{3A0CDBB5-ACA8-8179-4A1F-04900F976113}"/>
          </ac:grpSpMkLst>
        </pc:grpChg>
        <pc:grpChg chg="mod">
          <ac:chgData name="Kothapalli Venkatesh Kiranmai" userId="29faefcf-6f8f-4e38-bb37-f15a23c414a4" providerId="ADAL" clId="{EFA1120B-2899-48B0-B9DE-4B615C0A68DF}" dt="2024-04-15T06:26:42.235" v="24"/>
          <ac:grpSpMkLst>
            <pc:docMk/>
            <pc:sldMk cId="3885245123" sldId="439"/>
            <ac:grpSpMk id="33" creationId="{D957C1F9-9B55-7648-47B3-E6778BF20A8E}"/>
          </ac:grpSpMkLst>
        </pc:grpChg>
        <pc:grpChg chg="mod">
          <ac:chgData name="Kothapalli Venkatesh Kiranmai" userId="29faefcf-6f8f-4e38-bb37-f15a23c414a4" providerId="ADAL" clId="{EFA1120B-2899-48B0-B9DE-4B615C0A68DF}" dt="2024-04-15T06:26:42.235" v="24"/>
          <ac:grpSpMkLst>
            <pc:docMk/>
            <pc:sldMk cId="3885245123" sldId="439"/>
            <ac:grpSpMk id="34" creationId="{9FEDF7F4-99B2-042C-DF33-9FFB2775E293}"/>
          </ac:grpSpMkLst>
        </pc:grpChg>
        <pc:grpChg chg="mod">
          <ac:chgData name="Kothapalli Venkatesh Kiranmai" userId="29faefcf-6f8f-4e38-bb37-f15a23c414a4" providerId="ADAL" clId="{EFA1120B-2899-48B0-B9DE-4B615C0A68DF}" dt="2024-04-15T06:26:42.235" v="24"/>
          <ac:grpSpMkLst>
            <pc:docMk/>
            <pc:sldMk cId="3885245123" sldId="439"/>
            <ac:grpSpMk id="35" creationId="{9310D679-487F-C2C9-B6E9-0E60B644DF11}"/>
          </ac:grpSpMkLst>
        </pc:grpChg>
        <pc:grpChg chg="mod">
          <ac:chgData name="Kothapalli Venkatesh Kiranmai" userId="29faefcf-6f8f-4e38-bb37-f15a23c414a4" providerId="ADAL" clId="{EFA1120B-2899-48B0-B9DE-4B615C0A68DF}" dt="2024-04-15T06:26:42.235" v="24"/>
          <ac:grpSpMkLst>
            <pc:docMk/>
            <pc:sldMk cId="3885245123" sldId="439"/>
            <ac:grpSpMk id="36" creationId="{F8BF272E-BB43-48B9-2B09-2558E44A1F6F}"/>
          </ac:grpSpMkLst>
        </pc:grpChg>
        <pc:grpChg chg="mod">
          <ac:chgData name="Kothapalli Venkatesh Kiranmai" userId="29faefcf-6f8f-4e38-bb37-f15a23c414a4" providerId="ADAL" clId="{EFA1120B-2899-48B0-B9DE-4B615C0A68DF}" dt="2024-04-15T06:26:42.235" v="24"/>
          <ac:grpSpMkLst>
            <pc:docMk/>
            <pc:sldMk cId="3885245123" sldId="439"/>
            <ac:grpSpMk id="37" creationId="{FC73FA4C-F083-4FF3-79FD-06B7C6FB0D11}"/>
          </ac:grpSpMkLst>
        </pc:grpChg>
        <pc:grpChg chg="mod">
          <ac:chgData name="Kothapalli Venkatesh Kiranmai" userId="29faefcf-6f8f-4e38-bb37-f15a23c414a4" providerId="ADAL" clId="{EFA1120B-2899-48B0-B9DE-4B615C0A68DF}" dt="2024-04-15T06:26:42.235" v="24"/>
          <ac:grpSpMkLst>
            <pc:docMk/>
            <pc:sldMk cId="3885245123" sldId="439"/>
            <ac:grpSpMk id="38" creationId="{2279C107-95B4-BFB2-EF82-CDE8C21C1418}"/>
          </ac:grpSpMkLst>
        </pc:grpChg>
        <pc:grpChg chg="mod">
          <ac:chgData name="Kothapalli Venkatesh Kiranmai" userId="29faefcf-6f8f-4e38-bb37-f15a23c414a4" providerId="ADAL" clId="{EFA1120B-2899-48B0-B9DE-4B615C0A68DF}" dt="2024-04-15T06:26:42.235" v="24"/>
          <ac:grpSpMkLst>
            <pc:docMk/>
            <pc:sldMk cId="3885245123" sldId="439"/>
            <ac:grpSpMk id="39" creationId="{0E91D332-7414-5712-0BC8-5D0872FE59C6}"/>
          </ac:grpSpMkLst>
        </pc:grpChg>
        <pc:picChg chg="mod">
          <ac:chgData name="Kothapalli Venkatesh Kiranmai" userId="29faefcf-6f8f-4e38-bb37-f15a23c414a4" providerId="ADAL" clId="{EFA1120B-2899-48B0-B9DE-4B615C0A68DF}" dt="2024-04-15T06:26:42.235" v="24"/>
          <ac:picMkLst>
            <pc:docMk/>
            <pc:sldMk cId="3885245123" sldId="439"/>
            <ac:picMk id="6" creationId="{77C8DE36-1B42-F788-2152-DA34EF8C4ADD}"/>
          </ac:picMkLst>
        </pc:picChg>
        <pc:picChg chg="del">
          <ac:chgData name="Kothapalli Venkatesh Kiranmai" userId="29faefcf-6f8f-4e38-bb37-f15a23c414a4" providerId="ADAL" clId="{EFA1120B-2899-48B0-B9DE-4B615C0A68DF}" dt="2024-04-15T06:26:33.422" v="23" actId="478"/>
          <ac:picMkLst>
            <pc:docMk/>
            <pc:sldMk cId="3885245123" sldId="439"/>
            <ac:picMk id="11" creationId="{6F6ED920-1EE5-F0A6-5D03-3976FDFE45B2}"/>
          </ac:picMkLst>
        </pc:picChg>
        <pc:picChg chg="mod">
          <ac:chgData name="Kothapalli Venkatesh Kiranmai" userId="29faefcf-6f8f-4e38-bb37-f15a23c414a4" providerId="ADAL" clId="{EFA1120B-2899-48B0-B9DE-4B615C0A68DF}" dt="2024-04-15T06:26:42.235" v="24"/>
          <ac:picMkLst>
            <pc:docMk/>
            <pc:sldMk cId="3885245123" sldId="439"/>
            <ac:picMk id="31" creationId="{1DC97C21-82E5-0CA3-EC13-2DD81473C70B}"/>
          </ac:picMkLst>
        </pc:picChg>
        <pc:cxnChg chg="mod">
          <ac:chgData name="Kothapalli Venkatesh Kiranmai" userId="29faefcf-6f8f-4e38-bb37-f15a23c414a4" providerId="ADAL" clId="{EFA1120B-2899-48B0-B9DE-4B615C0A68DF}" dt="2024-04-15T06:26:42.235" v="24"/>
          <ac:cxnSpMkLst>
            <pc:docMk/>
            <pc:sldMk cId="3885245123" sldId="439"/>
            <ac:cxnSpMk id="7" creationId="{1201FF3E-F115-8E60-3DDD-7C082B9F0B4F}"/>
          </ac:cxnSpMkLst>
        </pc:cxnChg>
        <pc:cxnChg chg="mod">
          <ac:chgData name="Kothapalli Venkatesh Kiranmai" userId="29faefcf-6f8f-4e38-bb37-f15a23c414a4" providerId="ADAL" clId="{EFA1120B-2899-48B0-B9DE-4B615C0A68DF}" dt="2024-04-15T06:26:42.235" v="24"/>
          <ac:cxnSpMkLst>
            <pc:docMk/>
            <pc:sldMk cId="3885245123" sldId="439"/>
            <ac:cxnSpMk id="56" creationId="{4163B266-ACCD-BED0-51B6-70C724840E8C}"/>
          </ac:cxnSpMkLst>
        </pc:cxnChg>
        <pc:cxnChg chg="mod">
          <ac:chgData name="Kothapalli Venkatesh Kiranmai" userId="29faefcf-6f8f-4e38-bb37-f15a23c414a4" providerId="ADAL" clId="{EFA1120B-2899-48B0-B9DE-4B615C0A68DF}" dt="2024-04-15T06:26:42.235" v="24"/>
          <ac:cxnSpMkLst>
            <pc:docMk/>
            <pc:sldMk cId="3885245123" sldId="439"/>
            <ac:cxnSpMk id="58" creationId="{29A3BD15-7638-5372-933B-011B5766CA05}"/>
          </ac:cxnSpMkLst>
        </pc:cxnChg>
        <pc:cxnChg chg="mod">
          <ac:chgData name="Kothapalli Venkatesh Kiranmai" userId="29faefcf-6f8f-4e38-bb37-f15a23c414a4" providerId="ADAL" clId="{EFA1120B-2899-48B0-B9DE-4B615C0A68DF}" dt="2024-04-15T06:26:42.235" v="24"/>
          <ac:cxnSpMkLst>
            <pc:docMk/>
            <pc:sldMk cId="3885245123" sldId="439"/>
            <ac:cxnSpMk id="60" creationId="{287186A4-416A-D3C8-55EB-6EE0BD0E8D3F}"/>
          </ac:cxnSpMkLst>
        </pc:cxnChg>
        <pc:cxnChg chg="mod">
          <ac:chgData name="Kothapalli Venkatesh Kiranmai" userId="29faefcf-6f8f-4e38-bb37-f15a23c414a4" providerId="ADAL" clId="{EFA1120B-2899-48B0-B9DE-4B615C0A68DF}" dt="2024-04-15T06:26:42.235" v="24"/>
          <ac:cxnSpMkLst>
            <pc:docMk/>
            <pc:sldMk cId="3885245123" sldId="439"/>
            <ac:cxnSpMk id="62" creationId="{E45E3060-7D96-395D-22C8-C324F26E80D7}"/>
          </ac:cxnSpMkLst>
        </pc:cxnChg>
        <pc:cxnChg chg="mod">
          <ac:chgData name="Kothapalli Venkatesh Kiranmai" userId="29faefcf-6f8f-4e38-bb37-f15a23c414a4" providerId="ADAL" clId="{EFA1120B-2899-48B0-B9DE-4B615C0A68DF}" dt="2024-04-15T06:26:42.235" v="24"/>
          <ac:cxnSpMkLst>
            <pc:docMk/>
            <pc:sldMk cId="3885245123" sldId="439"/>
            <ac:cxnSpMk id="64" creationId="{7543ECCA-3D5C-063E-653E-67FB0857D3D5}"/>
          </ac:cxnSpMkLst>
        </pc:cxnChg>
      </pc:sldChg>
      <pc:sldChg chg="addSp delSp modSp mod modCm">
        <pc:chgData name="Kothapalli Venkatesh Kiranmai" userId="29faefcf-6f8f-4e38-bb37-f15a23c414a4" providerId="ADAL" clId="{EFA1120B-2899-48B0-B9DE-4B615C0A68DF}" dt="2024-04-15T06:27:54.986" v="39"/>
        <pc:sldMkLst>
          <pc:docMk/>
          <pc:sldMk cId="1239472744" sldId="453"/>
        </pc:sldMkLst>
        <pc:grpChg chg="add del">
          <ac:chgData name="Kothapalli Venkatesh Kiranmai" userId="29faefcf-6f8f-4e38-bb37-f15a23c414a4" providerId="ADAL" clId="{EFA1120B-2899-48B0-B9DE-4B615C0A68DF}" dt="2024-04-15T06:27:32.646" v="34" actId="478"/>
          <ac:grpSpMkLst>
            <pc:docMk/>
            <pc:sldMk cId="1239472744" sldId="453"/>
            <ac:grpSpMk id="30" creationId="{F2F51BFC-68DE-3FBE-1880-8B0127F1F832}"/>
          </ac:grpSpMkLst>
        </pc:grpChg>
        <pc:picChg chg="add mod">
          <ac:chgData name="Kothapalli Venkatesh Kiranmai" userId="29faefcf-6f8f-4e38-bb37-f15a23c414a4" providerId="ADAL" clId="{EFA1120B-2899-48B0-B9DE-4B615C0A68DF}" dt="2024-04-15T06:27:41.489" v="37"/>
          <ac:picMkLst>
            <pc:docMk/>
            <pc:sldMk cId="1239472744" sldId="453"/>
            <ac:picMk id="3" creationId="{C52F80E3-0E18-B162-A14A-B3E871D98E6D}"/>
          </ac:picMkLst>
        </pc:picChg>
        <pc:picChg chg="del">
          <ac:chgData name="Kothapalli Venkatesh Kiranmai" userId="29faefcf-6f8f-4e38-bb37-f15a23c414a4" providerId="ADAL" clId="{EFA1120B-2899-48B0-B9DE-4B615C0A68DF}" dt="2024-04-15T06:27:30.853" v="31" actId="478"/>
          <ac:picMkLst>
            <pc:docMk/>
            <pc:sldMk cId="1239472744" sldId="453"/>
            <ac:picMk id="4" creationId="{34D41692-0450-96B4-C41F-1C780D2F054F}"/>
          </ac:picMkLst>
        </pc:picChg>
        <pc:picChg chg="add mod">
          <ac:chgData name="Kothapalli Venkatesh Kiranmai" userId="29faefcf-6f8f-4e38-bb37-f15a23c414a4" providerId="ADAL" clId="{EFA1120B-2899-48B0-B9DE-4B615C0A68DF}" dt="2024-04-15T06:27:50.001" v="38"/>
          <ac:picMkLst>
            <pc:docMk/>
            <pc:sldMk cId="1239472744" sldId="453"/>
            <ac:picMk id="6" creationId="{78A8A637-DC45-4914-986C-4BB8F68FBECC}"/>
          </ac:picMkLst>
        </pc:picChg>
        <pc:picChg chg="add mod">
          <ac:chgData name="Kothapalli Venkatesh Kiranmai" userId="29faefcf-6f8f-4e38-bb37-f15a23c414a4" providerId="ADAL" clId="{EFA1120B-2899-48B0-B9DE-4B615C0A68DF}" dt="2024-04-15T06:27:54.986" v="39"/>
          <ac:picMkLst>
            <pc:docMk/>
            <pc:sldMk cId="1239472744" sldId="453"/>
            <ac:picMk id="8" creationId="{C444339E-2300-0EDA-104A-E447CF66253D}"/>
          </ac:picMkLst>
        </pc:picChg>
        <pc:picChg chg="del">
          <ac:chgData name="Kothapalli Venkatesh Kiranmai" userId="29faefcf-6f8f-4e38-bb37-f15a23c414a4" providerId="ADAL" clId="{EFA1120B-2899-48B0-B9DE-4B615C0A68DF}" dt="2024-04-15T06:27:34.261" v="35" actId="478"/>
          <ac:picMkLst>
            <pc:docMk/>
            <pc:sldMk cId="1239472744" sldId="453"/>
            <ac:picMk id="11" creationId="{11818684-799A-C398-7108-3A671D954392}"/>
          </ac:picMkLst>
        </pc:picChg>
        <pc:picChg chg="del">
          <ac:chgData name="Kothapalli Venkatesh Kiranmai" userId="29faefcf-6f8f-4e38-bb37-f15a23c414a4" providerId="ADAL" clId="{EFA1120B-2899-48B0-B9DE-4B615C0A68DF}" dt="2024-04-15T06:27:35.701" v="36" actId="478"/>
          <ac:picMkLst>
            <pc:docMk/>
            <pc:sldMk cId="1239472744" sldId="453"/>
            <ac:picMk id="29" creationId="{79E2C1DC-1789-AF43-F820-B078B8F97D47}"/>
          </ac:picMkLst>
        </pc:pic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27:32.646" v="34" actId="478"/>
              <pc2:cmMkLst xmlns:pc2="http://schemas.microsoft.com/office/powerpoint/2019/9/main/command">
                <pc:docMk/>
                <pc:sldMk cId="1239472744" sldId="453"/>
                <pc2:cmMk id="{E26A5D01-7C48-4557-9BD0-C714CFF8E2D5}"/>
              </pc2:cmMkLst>
            </pc226:cmChg>
          </p:ext>
        </pc:extLst>
      </pc:sldChg>
      <pc:sldChg chg="addSp delSp modSp mod modCm">
        <pc:chgData name="Kothapalli Venkatesh Kiranmai" userId="29faefcf-6f8f-4e38-bb37-f15a23c414a4" providerId="ADAL" clId="{EFA1120B-2899-48B0-B9DE-4B615C0A68DF}" dt="2024-04-15T06:30:37.785" v="49" actId="1076"/>
        <pc:sldMkLst>
          <pc:docMk/>
          <pc:sldMk cId="2952697558" sldId="454"/>
        </pc:sldMkLst>
        <pc:spChg chg="mod">
          <ac:chgData name="Kothapalli Venkatesh Kiranmai" userId="29faefcf-6f8f-4e38-bb37-f15a23c414a4" providerId="ADAL" clId="{EFA1120B-2899-48B0-B9DE-4B615C0A68DF}" dt="2024-04-15T06:30:33.157" v="48"/>
          <ac:spMkLst>
            <pc:docMk/>
            <pc:sldMk cId="2952697558" sldId="454"/>
            <ac:spMk id="7" creationId="{CD4D4825-8CFA-A895-D1F1-82A6F3858140}"/>
          </ac:spMkLst>
        </pc:spChg>
        <pc:spChg chg="mod">
          <ac:chgData name="Kothapalli Venkatesh Kiranmai" userId="29faefcf-6f8f-4e38-bb37-f15a23c414a4" providerId="ADAL" clId="{EFA1120B-2899-48B0-B9DE-4B615C0A68DF}" dt="2024-04-15T06:30:33.157" v="48"/>
          <ac:spMkLst>
            <pc:docMk/>
            <pc:sldMk cId="2952697558" sldId="454"/>
            <ac:spMk id="8" creationId="{3030CBE4-D957-434E-8A91-8CCE49B22C0A}"/>
          </ac:spMkLst>
        </pc:spChg>
        <pc:spChg chg="mod">
          <ac:chgData name="Kothapalli Venkatesh Kiranmai" userId="29faefcf-6f8f-4e38-bb37-f15a23c414a4" providerId="ADAL" clId="{EFA1120B-2899-48B0-B9DE-4B615C0A68DF}" dt="2024-04-15T06:30:33.157" v="48"/>
          <ac:spMkLst>
            <pc:docMk/>
            <pc:sldMk cId="2952697558" sldId="454"/>
            <ac:spMk id="9" creationId="{A9C0707F-CC09-0142-D7BD-02577DA9D8CD}"/>
          </ac:spMkLst>
        </pc:spChg>
        <pc:spChg chg="mod">
          <ac:chgData name="Kothapalli Venkatesh Kiranmai" userId="29faefcf-6f8f-4e38-bb37-f15a23c414a4" providerId="ADAL" clId="{EFA1120B-2899-48B0-B9DE-4B615C0A68DF}" dt="2024-04-15T06:30:33.157" v="48"/>
          <ac:spMkLst>
            <pc:docMk/>
            <pc:sldMk cId="2952697558" sldId="454"/>
            <ac:spMk id="10" creationId="{275A154E-1C51-2111-A5B7-B14BFC779DF8}"/>
          </ac:spMkLst>
        </pc:spChg>
        <pc:spChg chg="mod">
          <ac:chgData name="Kothapalli Venkatesh Kiranmai" userId="29faefcf-6f8f-4e38-bb37-f15a23c414a4" providerId="ADAL" clId="{EFA1120B-2899-48B0-B9DE-4B615C0A68DF}" dt="2024-04-15T06:30:33.157" v="48"/>
          <ac:spMkLst>
            <pc:docMk/>
            <pc:sldMk cId="2952697558" sldId="454"/>
            <ac:spMk id="13" creationId="{41B34F40-AE44-F020-0250-2BCD32484CEE}"/>
          </ac:spMkLst>
        </pc:spChg>
        <pc:spChg chg="mod">
          <ac:chgData name="Kothapalli Venkatesh Kiranmai" userId="29faefcf-6f8f-4e38-bb37-f15a23c414a4" providerId="ADAL" clId="{EFA1120B-2899-48B0-B9DE-4B615C0A68DF}" dt="2024-04-15T06:30:33.157" v="48"/>
          <ac:spMkLst>
            <pc:docMk/>
            <pc:sldMk cId="2952697558" sldId="454"/>
            <ac:spMk id="14" creationId="{F3660EAA-CFA4-4AF0-7D37-E8A83D64A341}"/>
          </ac:spMkLst>
        </pc:spChg>
        <pc:spChg chg="mod">
          <ac:chgData name="Kothapalli Venkatesh Kiranmai" userId="29faefcf-6f8f-4e38-bb37-f15a23c414a4" providerId="ADAL" clId="{EFA1120B-2899-48B0-B9DE-4B615C0A68DF}" dt="2024-04-15T06:30:33.157" v="48"/>
          <ac:spMkLst>
            <pc:docMk/>
            <pc:sldMk cId="2952697558" sldId="454"/>
            <ac:spMk id="15" creationId="{3EEF6690-93EE-DC07-9C1B-D8CF71F493F1}"/>
          </ac:spMkLst>
        </pc:spChg>
        <pc:spChg chg="mod">
          <ac:chgData name="Kothapalli Venkatesh Kiranmai" userId="29faefcf-6f8f-4e38-bb37-f15a23c414a4" providerId="ADAL" clId="{EFA1120B-2899-48B0-B9DE-4B615C0A68DF}" dt="2024-04-15T06:30:33.157" v="48"/>
          <ac:spMkLst>
            <pc:docMk/>
            <pc:sldMk cId="2952697558" sldId="454"/>
            <ac:spMk id="16" creationId="{28C0BB9E-7A7F-B810-C012-A26590BC0BD1}"/>
          </ac:spMkLst>
        </pc:spChg>
        <pc:spChg chg="mod">
          <ac:chgData name="Kothapalli Venkatesh Kiranmai" userId="29faefcf-6f8f-4e38-bb37-f15a23c414a4" providerId="ADAL" clId="{EFA1120B-2899-48B0-B9DE-4B615C0A68DF}" dt="2024-04-15T06:30:33.157" v="48"/>
          <ac:spMkLst>
            <pc:docMk/>
            <pc:sldMk cId="2952697558" sldId="454"/>
            <ac:spMk id="20" creationId="{A9060EE4-6E08-945D-1010-CAD8C30B3671}"/>
          </ac:spMkLst>
        </pc:spChg>
        <pc:spChg chg="mod">
          <ac:chgData name="Kothapalli Venkatesh Kiranmai" userId="29faefcf-6f8f-4e38-bb37-f15a23c414a4" providerId="ADAL" clId="{EFA1120B-2899-48B0-B9DE-4B615C0A68DF}" dt="2024-04-15T06:30:33.157" v="48"/>
          <ac:spMkLst>
            <pc:docMk/>
            <pc:sldMk cId="2952697558" sldId="454"/>
            <ac:spMk id="21" creationId="{30D81E72-4151-EE13-3D7C-4D55B5485C06}"/>
          </ac:spMkLst>
        </pc:spChg>
        <pc:spChg chg="mod">
          <ac:chgData name="Kothapalli Venkatesh Kiranmai" userId="29faefcf-6f8f-4e38-bb37-f15a23c414a4" providerId="ADAL" clId="{EFA1120B-2899-48B0-B9DE-4B615C0A68DF}" dt="2024-04-15T06:30:33.157" v="48"/>
          <ac:spMkLst>
            <pc:docMk/>
            <pc:sldMk cId="2952697558" sldId="454"/>
            <ac:spMk id="22" creationId="{E225398B-0742-F075-A29F-F4AB8DDB337D}"/>
          </ac:spMkLst>
        </pc:spChg>
        <pc:spChg chg="mod">
          <ac:chgData name="Kothapalli Venkatesh Kiranmai" userId="29faefcf-6f8f-4e38-bb37-f15a23c414a4" providerId="ADAL" clId="{EFA1120B-2899-48B0-B9DE-4B615C0A68DF}" dt="2024-04-15T06:30:33.157" v="48"/>
          <ac:spMkLst>
            <pc:docMk/>
            <pc:sldMk cId="2952697558" sldId="454"/>
            <ac:spMk id="23" creationId="{6380BC75-6F4A-DC0C-CD95-99F5C0196903}"/>
          </ac:spMkLst>
        </pc:spChg>
        <pc:spChg chg="mod">
          <ac:chgData name="Kothapalli Venkatesh Kiranmai" userId="29faefcf-6f8f-4e38-bb37-f15a23c414a4" providerId="ADAL" clId="{EFA1120B-2899-48B0-B9DE-4B615C0A68DF}" dt="2024-04-15T06:30:33.157" v="48"/>
          <ac:spMkLst>
            <pc:docMk/>
            <pc:sldMk cId="2952697558" sldId="454"/>
            <ac:spMk id="45" creationId="{1585BDEA-57CE-15E6-2F56-B02F7F7E8E15}"/>
          </ac:spMkLst>
        </pc:spChg>
        <pc:spChg chg="mod">
          <ac:chgData name="Kothapalli Venkatesh Kiranmai" userId="29faefcf-6f8f-4e38-bb37-f15a23c414a4" providerId="ADAL" clId="{EFA1120B-2899-48B0-B9DE-4B615C0A68DF}" dt="2024-04-15T06:30:33.157" v="48"/>
          <ac:spMkLst>
            <pc:docMk/>
            <pc:sldMk cId="2952697558" sldId="454"/>
            <ac:spMk id="46" creationId="{13D305A0-8E5D-DB5F-8FCE-E30A00680781}"/>
          </ac:spMkLst>
        </pc:spChg>
        <pc:spChg chg="mod">
          <ac:chgData name="Kothapalli Venkatesh Kiranmai" userId="29faefcf-6f8f-4e38-bb37-f15a23c414a4" providerId="ADAL" clId="{EFA1120B-2899-48B0-B9DE-4B615C0A68DF}" dt="2024-04-15T06:30:33.157" v="48"/>
          <ac:spMkLst>
            <pc:docMk/>
            <pc:sldMk cId="2952697558" sldId="454"/>
            <ac:spMk id="47" creationId="{BC69DD18-FB54-C0F4-0557-8D6455911BA8}"/>
          </ac:spMkLst>
        </pc:spChg>
        <pc:spChg chg="mod">
          <ac:chgData name="Kothapalli Venkatesh Kiranmai" userId="29faefcf-6f8f-4e38-bb37-f15a23c414a4" providerId="ADAL" clId="{EFA1120B-2899-48B0-B9DE-4B615C0A68DF}" dt="2024-04-15T06:30:33.157" v="48"/>
          <ac:spMkLst>
            <pc:docMk/>
            <pc:sldMk cId="2952697558" sldId="454"/>
            <ac:spMk id="48" creationId="{B7C608D3-A5E3-50BA-705F-463D2B9DBAAA}"/>
          </ac:spMkLst>
        </pc:spChg>
        <pc:spChg chg="mod">
          <ac:chgData name="Kothapalli Venkatesh Kiranmai" userId="29faefcf-6f8f-4e38-bb37-f15a23c414a4" providerId="ADAL" clId="{EFA1120B-2899-48B0-B9DE-4B615C0A68DF}" dt="2024-04-15T06:30:33.157" v="48"/>
          <ac:spMkLst>
            <pc:docMk/>
            <pc:sldMk cId="2952697558" sldId="454"/>
            <ac:spMk id="49" creationId="{0C404FAD-03B1-CDA8-C873-48BC5AFFA015}"/>
          </ac:spMkLst>
        </pc:spChg>
        <pc:spChg chg="mod">
          <ac:chgData name="Kothapalli Venkatesh Kiranmai" userId="29faefcf-6f8f-4e38-bb37-f15a23c414a4" providerId="ADAL" clId="{EFA1120B-2899-48B0-B9DE-4B615C0A68DF}" dt="2024-04-15T06:30:33.157" v="48"/>
          <ac:spMkLst>
            <pc:docMk/>
            <pc:sldMk cId="2952697558" sldId="454"/>
            <ac:spMk id="50" creationId="{0607066C-7E05-026E-61E2-9BF31C790E99}"/>
          </ac:spMkLst>
        </pc:spChg>
        <pc:spChg chg="mod">
          <ac:chgData name="Kothapalli Venkatesh Kiranmai" userId="29faefcf-6f8f-4e38-bb37-f15a23c414a4" providerId="ADAL" clId="{EFA1120B-2899-48B0-B9DE-4B615C0A68DF}" dt="2024-04-15T06:30:33.157" v="48"/>
          <ac:spMkLst>
            <pc:docMk/>
            <pc:sldMk cId="2952697558" sldId="454"/>
            <ac:spMk id="51" creationId="{224869FF-8419-580D-8A04-BBBC474D7D5F}"/>
          </ac:spMkLst>
        </pc:spChg>
        <pc:spChg chg="mod">
          <ac:chgData name="Kothapalli Venkatesh Kiranmai" userId="29faefcf-6f8f-4e38-bb37-f15a23c414a4" providerId="ADAL" clId="{EFA1120B-2899-48B0-B9DE-4B615C0A68DF}" dt="2024-04-15T06:30:33.157" v="48"/>
          <ac:spMkLst>
            <pc:docMk/>
            <pc:sldMk cId="2952697558" sldId="454"/>
            <ac:spMk id="52" creationId="{4A18708A-931B-B78B-5358-EAAB9331BD49}"/>
          </ac:spMkLst>
        </pc:spChg>
        <pc:spChg chg="mod">
          <ac:chgData name="Kothapalli Venkatesh Kiranmai" userId="29faefcf-6f8f-4e38-bb37-f15a23c414a4" providerId="ADAL" clId="{EFA1120B-2899-48B0-B9DE-4B615C0A68DF}" dt="2024-04-15T06:30:33.157" v="48"/>
          <ac:spMkLst>
            <pc:docMk/>
            <pc:sldMk cId="2952697558" sldId="454"/>
            <ac:spMk id="53" creationId="{4F922D1C-BE33-9FFA-4909-ECBBB7FDFAFF}"/>
          </ac:spMkLst>
        </pc:spChg>
        <pc:spChg chg="mod">
          <ac:chgData name="Kothapalli Venkatesh Kiranmai" userId="29faefcf-6f8f-4e38-bb37-f15a23c414a4" providerId="ADAL" clId="{EFA1120B-2899-48B0-B9DE-4B615C0A68DF}" dt="2024-04-15T06:30:33.157" v="48"/>
          <ac:spMkLst>
            <pc:docMk/>
            <pc:sldMk cId="2952697558" sldId="454"/>
            <ac:spMk id="57" creationId="{6358FA24-4B4A-1006-EFB7-1C6A95CF4C41}"/>
          </ac:spMkLst>
        </pc:spChg>
        <pc:spChg chg="mod">
          <ac:chgData name="Kothapalli Venkatesh Kiranmai" userId="29faefcf-6f8f-4e38-bb37-f15a23c414a4" providerId="ADAL" clId="{EFA1120B-2899-48B0-B9DE-4B615C0A68DF}" dt="2024-04-15T06:30:33.157" v="48"/>
          <ac:spMkLst>
            <pc:docMk/>
            <pc:sldMk cId="2952697558" sldId="454"/>
            <ac:spMk id="61" creationId="{2D7F5881-429C-6064-217B-1842F2B08EFA}"/>
          </ac:spMkLst>
        </pc:spChg>
        <pc:spChg chg="mod">
          <ac:chgData name="Kothapalli Venkatesh Kiranmai" userId="29faefcf-6f8f-4e38-bb37-f15a23c414a4" providerId="ADAL" clId="{EFA1120B-2899-48B0-B9DE-4B615C0A68DF}" dt="2024-04-15T06:30:33.157" v="48"/>
          <ac:spMkLst>
            <pc:docMk/>
            <pc:sldMk cId="2952697558" sldId="454"/>
            <ac:spMk id="62" creationId="{CC285D97-6419-B8FF-F9E2-EA97DA0D6E2E}"/>
          </ac:spMkLst>
        </pc:spChg>
        <pc:spChg chg="mod">
          <ac:chgData name="Kothapalli Venkatesh Kiranmai" userId="29faefcf-6f8f-4e38-bb37-f15a23c414a4" providerId="ADAL" clId="{EFA1120B-2899-48B0-B9DE-4B615C0A68DF}" dt="2024-04-15T06:30:33.157" v="48"/>
          <ac:spMkLst>
            <pc:docMk/>
            <pc:sldMk cId="2952697558" sldId="454"/>
            <ac:spMk id="66" creationId="{6D55A2A5-2801-52FA-1F42-205C580A651B}"/>
          </ac:spMkLst>
        </pc:spChg>
        <pc:spChg chg="mod">
          <ac:chgData name="Kothapalli Venkatesh Kiranmai" userId="29faefcf-6f8f-4e38-bb37-f15a23c414a4" providerId="ADAL" clId="{EFA1120B-2899-48B0-B9DE-4B615C0A68DF}" dt="2024-04-15T06:30:33.157" v="48"/>
          <ac:spMkLst>
            <pc:docMk/>
            <pc:sldMk cId="2952697558" sldId="454"/>
            <ac:spMk id="67" creationId="{5A30F41F-E1D2-B471-A82D-F869126017D5}"/>
          </ac:spMkLst>
        </pc:spChg>
        <pc:spChg chg="mod">
          <ac:chgData name="Kothapalli Venkatesh Kiranmai" userId="29faefcf-6f8f-4e38-bb37-f15a23c414a4" providerId="ADAL" clId="{EFA1120B-2899-48B0-B9DE-4B615C0A68DF}" dt="2024-04-15T06:30:33.157" v="48"/>
          <ac:spMkLst>
            <pc:docMk/>
            <pc:sldMk cId="2952697558" sldId="454"/>
            <ac:spMk id="68" creationId="{FE26D6C1-A156-EB7C-93E1-6710A4A94DBC}"/>
          </ac:spMkLst>
        </pc:spChg>
        <pc:spChg chg="mod">
          <ac:chgData name="Kothapalli Venkatesh Kiranmai" userId="29faefcf-6f8f-4e38-bb37-f15a23c414a4" providerId="ADAL" clId="{EFA1120B-2899-48B0-B9DE-4B615C0A68DF}" dt="2024-04-15T06:30:33.157" v="48"/>
          <ac:spMkLst>
            <pc:docMk/>
            <pc:sldMk cId="2952697558" sldId="454"/>
            <ac:spMk id="69" creationId="{B5CF5A31-5BB5-AB5C-7F3B-94BC525B33D4}"/>
          </ac:spMkLst>
        </pc:spChg>
        <pc:spChg chg="mod">
          <ac:chgData name="Kothapalli Venkatesh Kiranmai" userId="29faefcf-6f8f-4e38-bb37-f15a23c414a4" providerId="ADAL" clId="{EFA1120B-2899-48B0-B9DE-4B615C0A68DF}" dt="2024-04-15T06:30:33.157" v="48"/>
          <ac:spMkLst>
            <pc:docMk/>
            <pc:sldMk cId="2952697558" sldId="454"/>
            <ac:spMk id="70" creationId="{57FA9675-FD54-327E-B93E-E37BCEF9D189}"/>
          </ac:spMkLst>
        </pc:spChg>
        <pc:spChg chg="mod">
          <ac:chgData name="Kothapalli Venkatesh Kiranmai" userId="29faefcf-6f8f-4e38-bb37-f15a23c414a4" providerId="ADAL" clId="{EFA1120B-2899-48B0-B9DE-4B615C0A68DF}" dt="2024-04-15T06:30:33.157" v="48"/>
          <ac:spMkLst>
            <pc:docMk/>
            <pc:sldMk cId="2952697558" sldId="454"/>
            <ac:spMk id="71" creationId="{BB68BE82-32D4-5B24-6B8E-A0C4F6711D63}"/>
          </ac:spMkLst>
        </pc:spChg>
        <pc:spChg chg="mod">
          <ac:chgData name="Kothapalli Venkatesh Kiranmai" userId="29faefcf-6f8f-4e38-bb37-f15a23c414a4" providerId="ADAL" clId="{EFA1120B-2899-48B0-B9DE-4B615C0A68DF}" dt="2024-04-15T06:30:33.157" v="48"/>
          <ac:spMkLst>
            <pc:docMk/>
            <pc:sldMk cId="2952697558" sldId="454"/>
            <ac:spMk id="72" creationId="{B0E845D5-41CF-A281-DD92-C32E29A1700E}"/>
          </ac:spMkLst>
        </pc:spChg>
        <pc:spChg chg="mod">
          <ac:chgData name="Kothapalli Venkatesh Kiranmai" userId="29faefcf-6f8f-4e38-bb37-f15a23c414a4" providerId="ADAL" clId="{EFA1120B-2899-48B0-B9DE-4B615C0A68DF}" dt="2024-04-15T06:30:33.157" v="48"/>
          <ac:spMkLst>
            <pc:docMk/>
            <pc:sldMk cId="2952697558" sldId="454"/>
            <ac:spMk id="73" creationId="{54BA94F5-5CE8-7A17-290F-7CA13DF7E088}"/>
          </ac:spMkLst>
        </pc:spChg>
        <pc:spChg chg="mod">
          <ac:chgData name="Kothapalli Venkatesh Kiranmai" userId="29faefcf-6f8f-4e38-bb37-f15a23c414a4" providerId="ADAL" clId="{EFA1120B-2899-48B0-B9DE-4B615C0A68DF}" dt="2024-04-15T06:30:33.157" v="48"/>
          <ac:spMkLst>
            <pc:docMk/>
            <pc:sldMk cId="2952697558" sldId="454"/>
            <ac:spMk id="74" creationId="{3C064764-A9D6-5CA4-65FF-1DAA042EC838}"/>
          </ac:spMkLst>
        </pc:spChg>
        <pc:spChg chg="mod">
          <ac:chgData name="Kothapalli Venkatesh Kiranmai" userId="29faefcf-6f8f-4e38-bb37-f15a23c414a4" providerId="ADAL" clId="{EFA1120B-2899-48B0-B9DE-4B615C0A68DF}" dt="2024-04-15T06:30:33.157" v="48"/>
          <ac:spMkLst>
            <pc:docMk/>
            <pc:sldMk cId="2952697558" sldId="454"/>
            <ac:spMk id="75" creationId="{8D2205C1-D9C9-2EAE-A6C4-E625A81ED6CD}"/>
          </ac:spMkLst>
        </pc:spChg>
        <pc:spChg chg="mod">
          <ac:chgData name="Kothapalli Venkatesh Kiranmai" userId="29faefcf-6f8f-4e38-bb37-f15a23c414a4" providerId="ADAL" clId="{EFA1120B-2899-48B0-B9DE-4B615C0A68DF}" dt="2024-04-15T06:30:33.157" v="48"/>
          <ac:spMkLst>
            <pc:docMk/>
            <pc:sldMk cId="2952697558" sldId="454"/>
            <ac:spMk id="76" creationId="{4C87F7CE-2593-2472-2256-2995E256DAE5}"/>
          </ac:spMkLst>
        </pc:spChg>
        <pc:spChg chg="mod">
          <ac:chgData name="Kothapalli Venkatesh Kiranmai" userId="29faefcf-6f8f-4e38-bb37-f15a23c414a4" providerId="ADAL" clId="{EFA1120B-2899-48B0-B9DE-4B615C0A68DF}" dt="2024-04-15T06:30:33.157" v="48"/>
          <ac:spMkLst>
            <pc:docMk/>
            <pc:sldMk cId="2952697558" sldId="454"/>
            <ac:spMk id="77" creationId="{7264C39F-7E78-9C47-D4D2-2BBE759D82BF}"/>
          </ac:spMkLst>
        </pc:spChg>
        <pc:spChg chg="mod">
          <ac:chgData name="Kothapalli Venkatesh Kiranmai" userId="29faefcf-6f8f-4e38-bb37-f15a23c414a4" providerId="ADAL" clId="{EFA1120B-2899-48B0-B9DE-4B615C0A68DF}" dt="2024-04-15T06:30:33.157" v="48"/>
          <ac:spMkLst>
            <pc:docMk/>
            <pc:sldMk cId="2952697558" sldId="454"/>
            <ac:spMk id="78" creationId="{9D75F23A-F32E-18A9-AA46-228A72D0B2DB}"/>
          </ac:spMkLst>
        </pc:spChg>
        <pc:spChg chg="mod">
          <ac:chgData name="Kothapalli Venkatesh Kiranmai" userId="29faefcf-6f8f-4e38-bb37-f15a23c414a4" providerId="ADAL" clId="{EFA1120B-2899-48B0-B9DE-4B615C0A68DF}" dt="2024-04-15T06:30:33.157" v="48"/>
          <ac:spMkLst>
            <pc:docMk/>
            <pc:sldMk cId="2952697558" sldId="454"/>
            <ac:spMk id="79" creationId="{76FB319F-3DE6-33A0-4A0E-CABE1595D3DF}"/>
          </ac:spMkLst>
        </pc:spChg>
        <pc:spChg chg="mod">
          <ac:chgData name="Kothapalli Venkatesh Kiranmai" userId="29faefcf-6f8f-4e38-bb37-f15a23c414a4" providerId="ADAL" clId="{EFA1120B-2899-48B0-B9DE-4B615C0A68DF}" dt="2024-04-15T06:30:33.157" v="48"/>
          <ac:spMkLst>
            <pc:docMk/>
            <pc:sldMk cId="2952697558" sldId="454"/>
            <ac:spMk id="80" creationId="{BF9DF642-B4FE-4259-8AB3-5C632FEC1C15}"/>
          </ac:spMkLst>
        </pc:spChg>
        <pc:spChg chg="mod">
          <ac:chgData name="Kothapalli Venkatesh Kiranmai" userId="29faefcf-6f8f-4e38-bb37-f15a23c414a4" providerId="ADAL" clId="{EFA1120B-2899-48B0-B9DE-4B615C0A68DF}" dt="2024-04-15T06:30:33.157" v="48"/>
          <ac:spMkLst>
            <pc:docMk/>
            <pc:sldMk cId="2952697558" sldId="454"/>
            <ac:spMk id="81" creationId="{CD9473D9-F682-5530-10C9-FA7EDC088755}"/>
          </ac:spMkLst>
        </pc:spChg>
        <pc:spChg chg="mod">
          <ac:chgData name="Kothapalli Venkatesh Kiranmai" userId="29faefcf-6f8f-4e38-bb37-f15a23c414a4" providerId="ADAL" clId="{EFA1120B-2899-48B0-B9DE-4B615C0A68DF}" dt="2024-04-15T06:30:33.157" v="48"/>
          <ac:spMkLst>
            <pc:docMk/>
            <pc:sldMk cId="2952697558" sldId="454"/>
            <ac:spMk id="87" creationId="{4B59330B-F6ED-7AF1-3446-7A6E80284366}"/>
          </ac:spMkLst>
        </pc:spChg>
        <pc:spChg chg="mod">
          <ac:chgData name="Kothapalli Venkatesh Kiranmai" userId="29faefcf-6f8f-4e38-bb37-f15a23c414a4" providerId="ADAL" clId="{EFA1120B-2899-48B0-B9DE-4B615C0A68DF}" dt="2024-04-15T06:30:33.157" v="48"/>
          <ac:spMkLst>
            <pc:docMk/>
            <pc:sldMk cId="2952697558" sldId="454"/>
            <ac:spMk id="88" creationId="{0504ABFE-7AB9-4277-103B-410D08210760}"/>
          </ac:spMkLst>
        </pc:spChg>
        <pc:spChg chg="mod">
          <ac:chgData name="Kothapalli Venkatesh Kiranmai" userId="29faefcf-6f8f-4e38-bb37-f15a23c414a4" providerId="ADAL" clId="{EFA1120B-2899-48B0-B9DE-4B615C0A68DF}" dt="2024-04-15T06:30:33.157" v="48"/>
          <ac:spMkLst>
            <pc:docMk/>
            <pc:sldMk cId="2952697558" sldId="454"/>
            <ac:spMk id="89" creationId="{7120AD74-09CA-C9B3-5A33-885CC538649C}"/>
          </ac:spMkLst>
        </pc:spChg>
        <pc:spChg chg="mod">
          <ac:chgData name="Kothapalli Venkatesh Kiranmai" userId="29faefcf-6f8f-4e38-bb37-f15a23c414a4" providerId="ADAL" clId="{EFA1120B-2899-48B0-B9DE-4B615C0A68DF}" dt="2024-04-15T06:30:33.157" v="48"/>
          <ac:spMkLst>
            <pc:docMk/>
            <pc:sldMk cId="2952697558" sldId="454"/>
            <ac:spMk id="90" creationId="{258B3A3B-A5E8-357E-BCE3-F8C24EE17C31}"/>
          </ac:spMkLst>
        </pc:spChg>
        <pc:spChg chg="mod">
          <ac:chgData name="Kothapalli Venkatesh Kiranmai" userId="29faefcf-6f8f-4e38-bb37-f15a23c414a4" providerId="ADAL" clId="{EFA1120B-2899-48B0-B9DE-4B615C0A68DF}" dt="2024-04-15T06:30:33.157" v="48"/>
          <ac:spMkLst>
            <pc:docMk/>
            <pc:sldMk cId="2952697558" sldId="454"/>
            <ac:spMk id="91" creationId="{FAE431E7-1E42-9A3B-C895-9E2C71DD2854}"/>
          </ac:spMkLst>
        </pc:spChg>
        <pc:spChg chg="mod">
          <ac:chgData name="Kothapalli Venkatesh Kiranmai" userId="29faefcf-6f8f-4e38-bb37-f15a23c414a4" providerId="ADAL" clId="{EFA1120B-2899-48B0-B9DE-4B615C0A68DF}" dt="2024-04-15T06:30:33.157" v="48"/>
          <ac:spMkLst>
            <pc:docMk/>
            <pc:sldMk cId="2952697558" sldId="454"/>
            <ac:spMk id="92" creationId="{00E5B57B-E7A1-9A1E-2895-B36AD946BBEC}"/>
          </ac:spMkLst>
        </pc:spChg>
        <pc:spChg chg="mod">
          <ac:chgData name="Kothapalli Venkatesh Kiranmai" userId="29faefcf-6f8f-4e38-bb37-f15a23c414a4" providerId="ADAL" clId="{EFA1120B-2899-48B0-B9DE-4B615C0A68DF}" dt="2024-04-15T06:30:33.157" v="48"/>
          <ac:spMkLst>
            <pc:docMk/>
            <pc:sldMk cId="2952697558" sldId="454"/>
            <ac:spMk id="93" creationId="{C43D7AA8-A3E9-45F7-96B8-88212E0E2EBC}"/>
          </ac:spMkLst>
        </pc:spChg>
        <pc:spChg chg="mod">
          <ac:chgData name="Kothapalli Venkatesh Kiranmai" userId="29faefcf-6f8f-4e38-bb37-f15a23c414a4" providerId="ADAL" clId="{EFA1120B-2899-48B0-B9DE-4B615C0A68DF}" dt="2024-04-15T06:30:33.157" v="48"/>
          <ac:spMkLst>
            <pc:docMk/>
            <pc:sldMk cId="2952697558" sldId="454"/>
            <ac:spMk id="94" creationId="{CDBFA65F-90A4-8A33-C34E-192D0BE4200B}"/>
          </ac:spMkLst>
        </pc:spChg>
        <pc:spChg chg="mod">
          <ac:chgData name="Kothapalli Venkatesh Kiranmai" userId="29faefcf-6f8f-4e38-bb37-f15a23c414a4" providerId="ADAL" clId="{EFA1120B-2899-48B0-B9DE-4B615C0A68DF}" dt="2024-04-15T06:30:33.157" v="48"/>
          <ac:spMkLst>
            <pc:docMk/>
            <pc:sldMk cId="2952697558" sldId="454"/>
            <ac:spMk id="95" creationId="{50E63238-D5D4-343D-4707-0A0B508051DC}"/>
          </ac:spMkLst>
        </pc:spChg>
        <pc:spChg chg="mod">
          <ac:chgData name="Kothapalli Venkatesh Kiranmai" userId="29faefcf-6f8f-4e38-bb37-f15a23c414a4" providerId="ADAL" clId="{EFA1120B-2899-48B0-B9DE-4B615C0A68DF}" dt="2024-04-15T06:30:33.157" v="48"/>
          <ac:spMkLst>
            <pc:docMk/>
            <pc:sldMk cId="2952697558" sldId="454"/>
            <ac:spMk id="96" creationId="{BCD86FFF-1CF8-596E-F31A-E17E7936671D}"/>
          </ac:spMkLst>
        </pc:spChg>
        <pc:spChg chg="mod">
          <ac:chgData name="Kothapalli Venkatesh Kiranmai" userId="29faefcf-6f8f-4e38-bb37-f15a23c414a4" providerId="ADAL" clId="{EFA1120B-2899-48B0-B9DE-4B615C0A68DF}" dt="2024-04-15T06:30:33.157" v="48"/>
          <ac:spMkLst>
            <pc:docMk/>
            <pc:sldMk cId="2952697558" sldId="454"/>
            <ac:spMk id="97" creationId="{75A07997-5006-B2B9-9D60-51D5C0B8E83A}"/>
          </ac:spMkLst>
        </pc:spChg>
        <pc:spChg chg="mod">
          <ac:chgData name="Kothapalli Venkatesh Kiranmai" userId="29faefcf-6f8f-4e38-bb37-f15a23c414a4" providerId="ADAL" clId="{EFA1120B-2899-48B0-B9DE-4B615C0A68DF}" dt="2024-04-15T06:30:33.157" v="48"/>
          <ac:spMkLst>
            <pc:docMk/>
            <pc:sldMk cId="2952697558" sldId="454"/>
            <ac:spMk id="98" creationId="{46424182-2CED-FD0A-C121-B3CE332B1B35}"/>
          </ac:spMkLst>
        </pc:spChg>
        <pc:spChg chg="mod">
          <ac:chgData name="Kothapalli Venkatesh Kiranmai" userId="29faefcf-6f8f-4e38-bb37-f15a23c414a4" providerId="ADAL" clId="{EFA1120B-2899-48B0-B9DE-4B615C0A68DF}" dt="2024-04-15T06:30:33.157" v="48"/>
          <ac:spMkLst>
            <pc:docMk/>
            <pc:sldMk cId="2952697558" sldId="454"/>
            <ac:spMk id="99" creationId="{207D0CC3-36D2-4EBC-1E7F-DDF4CDBE6CCB}"/>
          </ac:spMkLst>
        </pc:spChg>
        <pc:spChg chg="mod">
          <ac:chgData name="Kothapalli Venkatesh Kiranmai" userId="29faefcf-6f8f-4e38-bb37-f15a23c414a4" providerId="ADAL" clId="{EFA1120B-2899-48B0-B9DE-4B615C0A68DF}" dt="2024-04-15T06:30:33.157" v="48"/>
          <ac:spMkLst>
            <pc:docMk/>
            <pc:sldMk cId="2952697558" sldId="454"/>
            <ac:spMk id="100" creationId="{2572B003-1EC8-B2FE-A296-F377BA643BAA}"/>
          </ac:spMkLst>
        </pc:spChg>
        <pc:spChg chg="mod">
          <ac:chgData name="Kothapalli Venkatesh Kiranmai" userId="29faefcf-6f8f-4e38-bb37-f15a23c414a4" providerId="ADAL" clId="{EFA1120B-2899-48B0-B9DE-4B615C0A68DF}" dt="2024-04-15T06:30:33.157" v="48"/>
          <ac:spMkLst>
            <pc:docMk/>
            <pc:sldMk cId="2952697558" sldId="454"/>
            <ac:spMk id="101" creationId="{D4604795-CD0B-D344-B96A-BE234670FDE1}"/>
          </ac:spMkLst>
        </pc:spChg>
        <pc:spChg chg="mod">
          <ac:chgData name="Kothapalli Venkatesh Kiranmai" userId="29faefcf-6f8f-4e38-bb37-f15a23c414a4" providerId="ADAL" clId="{EFA1120B-2899-48B0-B9DE-4B615C0A68DF}" dt="2024-04-15T06:30:33.157" v="48"/>
          <ac:spMkLst>
            <pc:docMk/>
            <pc:sldMk cId="2952697558" sldId="454"/>
            <ac:spMk id="102" creationId="{2949B40D-2B41-A011-8099-F69F21C91BBA}"/>
          </ac:spMkLst>
        </pc:spChg>
        <pc:spChg chg="mod">
          <ac:chgData name="Kothapalli Venkatesh Kiranmai" userId="29faefcf-6f8f-4e38-bb37-f15a23c414a4" providerId="ADAL" clId="{EFA1120B-2899-48B0-B9DE-4B615C0A68DF}" dt="2024-04-15T06:30:33.157" v="48"/>
          <ac:spMkLst>
            <pc:docMk/>
            <pc:sldMk cId="2952697558" sldId="454"/>
            <ac:spMk id="103" creationId="{1D4DAA12-A924-0ADD-C52C-DB133671C725}"/>
          </ac:spMkLst>
        </pc:spChg>
        <pc:spChg chg="mod">
          <ac:chgData name="Kothapalli Venkatesh Kiranmai" userId="29faefcf-6f8f-4e38-bb37-f15a23c414a4" providerId="ADAL" clId="{EFA1120B-2899-48B0-B9DE-4B615C0A68DF}" dt="2024-04-15T06:30:33.157" v="48"/>
          <ac:spMkLst>
            <pc:docMk/>
            <pc:sldMk cId="2952697558" sldId="454"/>
            <ac:spMk id="104" creationId="{3F785B9F-4D31-76AE-8446-2E544A127904}"/>
          </ac:spMkLst>
        </pc:spChg>
        <pc:grpChg chg="add mod">
          <ac:chgData name="Kothapalli Venkatesh Kiranmai" userId="29faefcf-6f8f-4e38-bb37-f15a23c414a4" providerId="ADAL" clId="{EFA1120B-2899-48B0-B9DE-4B615C0A68DF}" dt="2024-04-15T06:30:37.785" v="49" actId="1076"/>
          <ac:grpSpMkLst>
            <pc:docMk/>
            <pc:sldMk cId="2952697558" sldId="454"/>
            <ac:grpSpMk id="4" creationId="{94DD32F3-98CC-CB63-E121-C9522DBC821D}"/>
          </ac:grpSpMkLst>
        </pc:grpChg>
        <pc:grpChg chg="mod">
          <ac:chgData name="Kothapalli Venkatesh Kiranmai" userId="29faefcf-6f8f-4e38-bb37-f15a23c414a4" providerId="ADAL" clId="{EFA1120B-2899-48B0-B9DE-4B615C0A68DF}" dt="2024-04-15T06:30:33.157" v="48"/>
          <ac:grpSpMkLst>
            <pc:docMk/>
            <pc:sldMk cId="2952697558" sldId="454"/>
            <ac:grpSpMk id="11" creationId="{9905AA54-F83C-F023-7FF9-042E19942E18}"/>
          </ac:grpSpMkLst>
        </pc:grpChg>
        <pc:grpChg chg="mod">
          <ac:chgData name="Kothapalli Venkatesh Kiranmai" userId="29faefcf-6f8f-4e38-bb37-f15a23c414a4" providerId="ADAL" clId="{EFA1120B-2899-48B0-B9DE-4B615C0A68DF}" dt="2024-04-15T06:30:33.157" v="48"/>
          <ac:grpSpMkLst>
            <pc:docMk/>
            <pc:sldMk cId="2952697558" sldId="454"/>
            <ac:grpSpMk id="12" creationId="{67840B61-726C-8664-7B9B-4F02521B2350}"/>
          </ac:grpSpMkLst>
        </pc:grpChg>
        <pc:grpChg chg="mod">
          <ac:chgData name="Kothapalli Venkatesh Kiranmai" userId="29faefcf-6f8f-4e38-bb37-f15a23c414a4" providerId="ADAL" clId="{EFA1120B-2899-48B0-B9DE-4B615C0A68DF}" dt="2024-04-15T06:30:33.157" v="48"/>
          <ac:grpSpMkLst>
            <pc:docMk/>
            <pc:sldMk cId="2952697558" sldId="454"/>
            <ac:grpSpMk id="17" creationId="{A77553E9-4CD8-A1C6-0987-887BEA2A2B90}"/>
          </ac:grpSpMkLst>
        </pc:grpChg>
        <pc:grpChg chg="mod">
          <ac:chgData name="Kothapalli Venkatesh Kiranmai" userId="29faefcf-6f8f-4e38-bb37-f15a23c414a4" providerId="ADAL" clId="{EFA1120B-2899-48B0-B9DE-4B615C0A68DF}" dt="2024-04-15T06:30:33.157" v="48"/>
          <ac:grpSpMkLst>
            <pc:docMk/>
            <pc:sldMk cId="2952697558" sldId="454"/>
            <ac:grpSpMk id="18" creationId="{A8518A3F-2E01-CFA3-E5B8-083002B2675E}"/>
          </ac:grpSpMkLst>
        </pc:grpChg>
        <pc:grpChg chg="mod">
          <ac:chgData name="Kothapalli Venkatesh Kiranmai" userId="29faefcf-6f8f-4e38-bb37-f15a23c414a4" providerId="ADAL" clId="{EFA1120B-2899-48B0-B9DE-4B615C0A68DF}" dt="2024-04-15T06:30:33.157" v="48"/>
          <ac:grpSpMkLst>
            <pc:docMk/>
            <pc:sldMk cId="2952697558" sldId="454"/>
            <ac:grpSpMk id="19" creationId="{168012F0-EF8A-9829-624A-C2CFD122C20A}"/>
          </ac:grpSpMkLst>
        </pc:grpChg>
        <pc:grpChg chg="mod">
          <ac:chgData name="Kothapalli Venkatesh Kiranmai" userId="29faefcf-6f8f-4e38-bb37-f15a23c414a4" providerId="ADAL" clId="{EFA1120B-2899-48B0-B9DE-4B615C0A68DF}" dt="2024-04-15T06:30:33.157" v="48"/>
          <ac:grpSpMkLst>
            <pc:docMk/>
            <pc:sldMk cId="2952697558" sldId="454"/>
            <ac:grpSpMk id="25" creationId="{A46C2296-862B-31DD-AAC6-396F748DD250}"/>
          </ac:grpSpMkLst>
        </pc:grpChg>
        <pc:grpChg chg="mod">
          <ac:chgData name="Kothapalli Venkatesh Kiranmai" userId="29faefcf-6f8f-4e38-bb37-f15a23c414a4" providerId="ADAL" clId="{EFA1120B-2899-48B0-B9DE-4B615C0A68DF}" dt="2024-04-15T06:30:33.157" v="48"/>
          <ac:grpSpMkLst>
            <pc:docMk/>
            <pc:sldMk cId="2952697558" sldId="454"/>
            <ac:grpSpMk id="26" creationId="{99FBCF9D-5A80-4D82-C6CE-FADA65E5CF92}"/>
          </ac:grpSpMkLst>
        </pc:grpChg>
        <pc:grpChg chg="mod">
          <ac:chgData name="Kothapalli Venkatesh Kiranmai" userId="29faefcf-6f8f-4e38-bb37-f15a23c414a4" providerId="ADAL" clId="{EFA1120B-2899-48B0-B9DE-4B615C0A68DF}" dt="2024-04-15T06:30:33.157" v="48"/>
          <ac:grpSpMkLst>
            <pc:docMk/>
            <pc:sldMk cId="2952697558" sldId="454"/>
            <ac:grpSpMk id="27" creationId="{D2D5E880-6935-2AB0-DCD5-F16D1FD85B46}"/>
          </ac:grpSpMkLst>
        </pc:grpChg>
        <pc:grpChg chg="mod">
          <ac:chgData name="Kothapalli Venkatesh Kiranmai" userId="29faefcf-6f8f-4e38-bb37-f15a23c414a4" providerId="ADAL" clId="{EFA1120B-2899-48B0-B9DE-4B615C0A68DF}" dt="2024-04-15T06:30:33.157" v="48"/>
          <ac:grpSpMkLst>
            <pc:docMk/>
            <pc:sldMk cId="2952697558" sldId="454"/>
            <ac:grpSpMk id="28" creationId="{EEC03EC3-26F9-5FFB-CB27-34FD588F0BE4}"/>
          </ac:grpSpMkLst>
        </pc:grpChg>
        <pc:grpChg chg="mod">
          <ac:chgData name="Kothapalli Venkatesh Kiranmai" userId="29faefcf-6f8f-4e38-bb37-f15a23c414a4" providerId="ADAL" clId="{EFA1120B-2899-48B0-B9DE-4B615C0A68DF}" dt="2024-04-15T06:30:33.157" v="48"/>
          <ac:grpSpMkLst>
            <pc:docMk/>
            <pc:sldMk cId="2952697558" sldId="454"/>
            <ac:grpSpMk id="29" creationId="{646F6FC8-E761-8557-2C7A-3BE33602A6E6}"/>
          </ac:grpSpMkLst>
        </pc:grpChg>
        <pc:grpChg chg="mod">
          <ac:chgData name="Kothapalli Venkatesh Kiranmai" userId="29faefcf-6f8f-4e38-bb37-f15a23c414a4" providerId="ADAL" clId="{EFA1120B-2899-48B0-B9DE-4B615C0A68DF}" dt="2024-04-15T06:30:33.157" v="48"/>
          <ac:grpSpMkLst>
            <pc:docMk/>
            <pc:sldMk cId="2952697558" sldId="454"/>
            <ac:grpSpMk id="34" creationId="{9266C69E-6FFD-06F0-9819-01D628E1C40A}"/>
          </ac:grpSpMkLst>
        </pc:grpChg>
        <pc:grpChg chg="mod">
          <ac:chgData name="Kothapalli Venkatesh Kiranmai" userId="29faefcf-6f8f-4e38-bb37-f15a23c414a4" providerId="ADAL" clId="{EFA1120B-2899-48B0-B9DE-4B615C0A68DF}" dt="2024-04-15T06:30:33.157" v="48"/>
          <ac:grpSpMkLst>
            <pc:docMk/>
            <pc:sldMk cId="2952697558" sldId="454"/>
            <ac:grpSpMk id="35" creationId="{BDD5BE8F-1A87-1BAD-3905-9CEFB618BA07}"/>
          </ac:grpSpMkLst>
        </pc:grpChg>
        <pc:grpChg chg="mod">
          <ac:chgData name="Kothapalli Venkatesh Kiranmai" userId="29faefcf-6f8f-4e38-bb37-f15a23c414a4" providerId="ADAL" clId="{EFA1120B-2899-48B0-B9DE-4B615C0A68DF}" dt="2024-04-15T06:30:33.157" v="48"/>
          <ac:grpSpMkLst>
            <pc:docMk/>
            <pc:sldMk cId="2952697558" sldId="454"/>
            <ac:grpSpMk id="36" creationId="{D23B34E8-1691-99F6-E462-441126495A4B}"/>
          </ac:grpSpMkLst>
        </pc:grpChg>
        <pc:grpChg chg="mod">
          <ac:chgData name="Kothapalli Venkatesh Kiranmai" userId="29faefcf-6f8f-4e38-bb37-f15a23c414a4" providerId="ADAL" clId="{EFA1120B-2899-48B0-B9DE-4B615C0A68DF}" dt="2024-04-15T06:30:33.157" v="48"/>
          <ac:grpSpMkLst>
            <pc:docMk/>
            <pc:sldMk cId="2952697558" sldId="454"/>
            <ac:grpSpMk id="43" creationId="{B1E01F17-94DA-3B8B-7AE9-049AC19078C9}"/>
          </ac:grpSpMkLst>
        </pc:grpChg>
        <pc:grpChg chg="mod">
          <ac:chgData name="Kothapalli Venkatesh Kiranmai" userId="29faefcf-6f8f-4e38-bb37-f15a23c414a4" providerId="ADAL" clId="{EFA1120B-2899-48B0-B9DE-4B615C0A68DF}" dt="2024-04-15T06:30:33.157" v="48"/>
          <ac:grpSpMkLst>
            <pc:docMk/>
            <pc:sldMk cId="2952697558" sldId="454"/>
            <ac:grpSpMk id="54" creationId="{A811B97A-EB4A-ED46-3F13-7512907555A2}"/>
          </ac:grpSpMkLst>
        </pc:grpChg>
        <pc:grpChg chg="mod">
          <ac:chgData name="Kothapalli Venkatesh Kiranmai" userId="29faefcf-6f8f-4e38-bb37-f15a23c414a4" providerId="ADAL" clId="{EFA1120B-2899-48B0-B9DE-4B615C0A68DF}" dt="2024-04-15T06:30:33.157" v="48"/>
          <ac:grpSpMkLst>
            <pc:docMk/>
            <pc:sldMk cId="2952697558" sldId="454"/>
            <ac:grpSpMk id="58" creationId="{376443D9-5949-2783-B60D-C55FDFECDE0D}"/>
          </ac:grpSpMkLst>
        </pc:grpChg>
        <pc:grpChg chg="mod">
          <ac:chgData name="Kothapalli Venkatesh Kiranmai" userId="29faefcf-6f8f-4e38-bb37-f15a23c414a4" providerId="ADAL" clId="{EFA1120B-2899-48B0-B9DE-4B615C0A68DF}" dt="2024-04-15T06:30:33.157" v="48"/>
          <ac:grpSpMkLst>
            <pc:docMk/>
            <pc:sldMk cId="2952697558" sldId="454"/>
            <ac:grpSpMk id="63" creationId="{CEDA8A22-AA2A-A23C-92A4-F7ADBE328BAA}"/>
          </ac:grpSpMkLst>
        </pc:grpChg>
        <pc:grpChg chg="mod">
          <ac:chgData name="Kothapalli Venkatesh Kiranmai" userId="29faefcf-6f8f-4e38-bb37-f15a23c414a4" providerId="ADAL" clId="{EFA1120B-2899-48B0-B9DE-4B615C0A68DF}" dt="2024-04-15T06:30:33.157" v="48"/>
          <ac:grpSpMkLst>
            <pc:docMk/>
            <pc:sldMk cId="2952697558" sldId="454"/>
            <ac:grpSpMk id="64" creationId="{0AC0EC59-7B4A-5180-3D60-33B8F12771EC}"/>
          </ac:grpSpMkLst>
        </pc:grpChg>
        <pc:grpChg chg="mod">
          <ac:chgData name="Kothapalli Venkatesh Kiranmai" userId="29faefcf-6f8f-4e38-bb37-f15a23c414a4" providerId="ADAL" clId="{EFA1120B-2899-48B0-B9DE-4B615C0A68DF}" dt="2024-04-15T06:30:33.157" v="48"/>
          <ac:grpSpMkLst>
            <pc:docMk/>
            <pc:sldMk cId="2952697558" sldId="454"/>
            <ac:grpSpMk id="65" creationId="{093F56F6-1C6A-9D39-1E9D-048F30482410}"/>
          </ac:grpSpMkLst>
        </pc:grpChg>
        <pc:grpChg chg="mod">
          <ac:chgData name="Kothapalli Venkatesh Kiranmai" userId="29faefcf-6f8f-4e38-bb37-f15a23c414a4" providerId="ADAL" clId="{EFA1120B-2899-48B0-B9DE-4B615C0A68DF}" dt="2024-04-15T06:30:33.157" v="48"/>
          <ac:grpSpMkLst>
            <pc:docMk/>
            <pc:sldMk cId="2952697558" sldId="454"/>
            <ac:grpSpMk id="82" creationId="{505B8F5D-3026-D37E-3CAF-340216D5AB0D}"/>
          </ac:grpSpMkLst>
        </pc:grpChg>
        <pc:grpChg chg="mod">
          <ac:chgData name="Kothapalli Venkatesh Kiranmai" userId="29faefcf-6f8f-4e38-bb37-f15a23c414a4" providerId="ADAL" clId="{EFA1120B-2899-48B0-B9DE-4B615C0A68DF}" dt="2024-04-15T06:30:33.157" v="48"/>
          <ac:grpSpMkLst>
            <pc:docMk/>
            <pc:sldMk cId="2952697558" sldId="454"/>
            <ac:grpSpMk id="83" creationId="{81043AC1-6869-6E15-216C-CFF4F53B26B1}"/>
          </ac:grpSpMkLst>
        </pc:grpChg>
        <pc:grpChg chg="mod">
          <ac:chgData name="Kothapalli Venkatesh Kiranmai" userId="29faefcf-6f8f-4e38-bb37-f15a23c414a4" providerId="ADAL" clId="{EFA1120B-2899-48B0-B9DE-4B615C0A68DF}" dt="2024-04-15T06:30:33.157" v="48"/>
          <ac:grpSpMkLst>
            <pc:docMk/>
            <pc:sldMk cId="2952697558" sldId="454"/>
            <ac:grpSpMk id="84" creationId="{CB272807-C249-EEFB-79E9-5D0A1DC8D679}"/>
          </ac:grpSpMkLst>
        </pc:grpChg>
        <pc:grpChg chg="mod">
          <ac:chgData name="Kothapalli Venkatesh Kiranmai" userId="29faefcf-6f8f-4e38-bb37-f15a23c414a4" providerId="ADAL" clId="{EFA1120B-2899-48B0-B9DE-4B615C0A68DF}" dt="2024-04-15T06:30:33.157" v="48"/>
          <ac:grpSpMkLst>
            <pc:docMk/>
            <pc:sldMk cId="2952697558" sldId="454"/>
            <ac:grpSpMk id="85" creationId="{2B2F707B-5C71-1447-DD85-D568725B0B0C}"/>
          </ac:grpSpMkLst>
        </pc:grpChg>
        <pc:grpChg chg="mod">
          <ac:chgData name="Kothapalli Venkatesh Kiranmai" userId="29faefcf-6f8f-4e38-bb37-f15a23c414a4" providerId="ADAL" clId="{EFA1120B-2899-48B0-B9DE-4B615C0A68DF}" dt="2024-04-15T06:30:33.157" v="48"/>
          <ac:grpSpMkLst>
            <pc:docMk/>
            <pc:sldMk cId="2952697558" sldId="454"/>
            <ac:grpSpMk id="86" creationId="{810856B0-297A-F371-AF28-163C3EC90732}"/>
          </ac:grpSpMkLst>
        </pc:grpChg>
        <pc:picChg chg="del">
          <ac:chgData name="Kothapalli Venkatesh Kiranmai" userId="29faefcf-6f8f-4e38-bb37-f15a23c414a4" providerId="ADAL" clId="{EFA1120B-2899-48B0-B9DE-4B615C0A68DF}" dt="2024-04-15T06:30:23.003" v="46" actId="478"/>
          <ac:picMkLst>
            <pc:docMk/>
            <pc:sldMk cId="2952697558" sldId="454"/>
            <ac:picMk id="3" creationId="{F20519C8-2551-7820-62EC-B693E3D04A7C}"/>
          </ac:picMkLst>
        </pc:picChg>
        <pc:picChg chg="mod">
          <ac:chgData name="Kothapalli Venkatesh Kiranmai" userId="29faefcf-6f8f-4e38-bb37-f15a23c414a4" providerId="ADAL" clId="{EFA1120B-2899-48B0-B9DE-4B615C0A68DF}" dt="2024-04-15T06:30:33.157" v="48"/>
          <ac:picMkLst>
            <pc:docMk/>
            <pc:sldMk cId="2952697558" sldId="454"/>
            <ac:picMk id="55" creationId="{B3F30DC0-2999-6518-BEB8-732DDC111A66}"/>
          </ac:picMkLst>
        </pc:picChg>
        <pc:picChg chg="mod">
          <ac:chgData name="Kothapalli Venkatesh Kiranmai" userId="29faefcf-6f8f-4e38-bb37-f15a23c414a4" providerId="ADAL" clId="{EFA1120B-2899-48B0-B9DE-4B615C0A68DF}" dt="2024-04-15T06:30:33.157" v="48"/>
          <ac:picMkLst>
            <pc:docMk/>
            <pc:sldMk cId="2952697558" sldId="454"/>
            <ac:picMk id="56" creationId="{A4543371-8F29-3694-607E-FF4C1FB78907}"/>
          </ac:picMkLst>
        </pc:picChg>
        <pc:picChg chg="mod">
          <ac:chgData name="Kothapalli Venkatesh Kiranmai" userId="29faefcf-6f8f-4e38-bb37-f15a23c414a4" providerId="ADAL" clId="{EFA1120B-2899-48B0-B9DE-4B615C0A68DF}" dt="2024-04-15T06:30:33.157" v="48"/>
          <ac:picMkLst>
            <pc:docMk/>
            <pc:sldMk cId="2952697558" sldId="454"/>
            <ac:picMk id="59" creationId="{921623E2-04F9-748D-2DDE-069AAAEDE005}"/>
          </ac:picMkLst>
        </pc:picChg>
        <pc:picChg chg="mod">
          <ac:chgData name="Kothapalli Venkatesh Kiranmai" userId="29faefcf-6f8f-4e38-bb37-f15a23c414a4" providerId="ADAL" clId="{EFA1120B-2899-48B0-B9DE-4B615C0A68DF}" dt="2024-04-15T06:30:33.157" v="48"/>
          <ac:picMkLst>
            <pc:docMk/>
            <pc:sldMk cId="2952697558" sldId="454"/>
            <ac:picMk id="60" creationId="{44C67EB8-3194-A201-2607-1FC1522C80A4}"/>
          </ac:picMkLst>
        </pc:picChg>
        <pc:cxnChg chg="mod">
          <ac:chgData name="Kothapalli Venkatesh Kiranmai" userId="29faefcf-6f8f-4e38-bb37-f15a23c414a4" providerId="ADAL" clId="{EFA1120B-2899-48B0-B9DE-4B615C0A68DF}" dt="2024-04-15T06:30:33.157" v="48"/>
          <ac:cxnSpMkLst>
            <pc:docMk/>
            <pc:sldMk cId="2952697558" sldId="454"/>
            <ac:cxnSpMk id="30" creationId="{67780650-F5C3-7CC9-3268-12F2290A510D}"/>
          </ac:cxnSpMkLst>
        </pc:cxnChg>
        <pc:cxnChg chg="mod">
          <ac:chgData name="Kothapalli Venkatesh Kiranmai" userId="29faefcf-6f8f-4e38-bb37-f15a23c414a4" providerId="ADAL" clId="{EFA1120B-2899-48B0-B9DE-4B615C0A68DF}" dt="2024-04-15T06:30:33.157" v="48"/>
          <ac:cxnSpMkLst>
            <pc:docMk/>
            <pc:sldMk cId="2952697558" sldId="454"/>
            <ac:cxnSpMk id="31" creationId="{07206F6E-A063-C067-AA19-4471FD17C143}"/>
          </ac:cxnSpMkLst>
        </pc:cxnChg>
        <pc:cxnChg chg="mod">
          <ac:chgData name="Kothapalli Venkatesh Kiranmai" userId="29faefcf-6f8f-4e38-bb37-f15a23c414a4" providerId="ADAL" clId="{EFA1120B-2899-48B0-B9DE-4B615C0A68DF}" dt="2024-04-15T06:30:33.157" v="48"/>
          <ac:cxnSpMkLst>
            <pc:docMk/>
            <pc:sldMk cId="2952697558" sldId="454"/>
            <ac:cxnSpMk id="32" creationId="{C7A7C1A8-4BFF-0F3A-A04F-CA57EF4A5811}"/>
          </ac:cxnSpMkLst>
        </pc:cxnChg>
        <pc:cxnChg chg="mod">
          <ac:chgData name="Kothapalli Venkatesh Kiranmai" userId="29faefcf-6f8f-4e38-bb37-f15a23c414a4" providerId="ADAL" clId="{EFA1120B-2899-48B0-B9DE-4B615C0A68DF}" dt="2024-04-15T06:30:33.157" v="48"/>
          <ac:cxnSpMkLst>
            <pc:docMk/>
            <pc:sldMk cId="2952697558" sldId="454"/>
            <ac:cxnSpMk id="33" creationId="{773A573F-517E-A70A-5BED-794283DDBF8A}"/>
          </ac:cxnSpMkLst>
        </pc:cxnChg>
        <pc:cxnChg chg="mod">
          <ac:chgData name="Kothapalli Venkatesh Kiranmai" userId="29faefcf-6f8f-4e38-bb37-f15a23c414a4" providerId="ADAL" clId="{EFA1120B-2899-48B0-B9DE-4B615C0A68DF}" dt="2024-04-15T06:30:33.157" v="48"/>
          <ac:cxnSpMkLst>
            <pc:docMk/>
            <pc:sldMk cId="2952697558" sldId="454"/>
            <ac:cxnSpMk id="37" creationId="{678D6286-2ACE-D258-9682-6FA0A73BD1CE}"/>
          </ac:cxnSpMkLst>
        </pc:cxnChg>
        <pc:cxnChg chg="mod">
          <ac:chgData name="Kothapalli Venkatesh Kiranmai" userId="29faefcf-6f8f-4e38-bb37-f15a23c414a4" providerId="ADAL" clId="{EFA1120B-2899-48B0-B9DE-4B615C0A68DF}" dt="2024-04-15T06:30:33.157" v="48"/>
          <ac:cxnSpMkLst>
            <pc:docMk/>
            <pc:sldMk cId="2952697558" sldId="454"/>
            <ac:cxnSpMk id="38" creationId="{54764EB3-C9B9-7DA3-EE59-6FB01053A246}"/>
          </ac:cxnSpMkLst>
        </pc:cxnChg>
        <pc:cxnChg chg="mod">
          <ac:chgData name="Kothapalli Venkatesh Kiranmai" userId="29faefcf-6f8f-4e38-bb37-f15a23c414a4" providerId="ADAL" clId="{EFA1120B-2899-48B0-B9DE-4B615C0A68DF}" dt="2024-04-15T06:30:33.157" v="48"/>
          <ac:cxnSpMkLst>
            <pc:docMk/>
            <pc:sldMk cId="2952697558" sldId="454"/>
            <ac:cxnSpMk id="39" creationId="{99D00FE1-84CD-4CC3-BB76-FE2F3A204EB7}"/>
          </ac:cxnSpMkLst>
        </pc:cxnChg>
        <pc:cxnChg chg="mod">
          <ac:chgData name="Kothapalli Venkatesh Kiranmai" userId="29faefcf-6f8f-4e38-bb37-f15a23c414a4" providerId="ADAL" clId="{EFA1120B-2899-48B0-B9DE-4B615C0A68DF}" dt="2024-04-15T06:30:33.157" v="48"/>
          <ac:cxnSpMkLst>
            <pc:docMk/>
            <pc:sldMk cId="2952697558" sldId="454"/>
            <ac:cxnSpMk id="40" creationId="{183A558E-5BB5-16ED-9FCD-3C813DF16C7B}"/>
          </ac:cxnSpMkLst>
        </pc:cxnChg>
        <pc:cxnChg chg="mod">
          <ac:chgData name="Kothapalli Venkatesh Kiranmai" userId="29faefcf-6f8f-4e38-bb37-f15a23c414a4" providerId="ADAL" clId="{EFA1120B-2899-48B0-B9DE-4B615C0A68DF}" dt="2024-04-15T06:30:33.157" v="48"/>
          <ac:cxnSpMkLst>
            <pc:docMk/>
            <pc:sldMk cId="2952697558" sldId="454"/>
            <ac:cxnSpMk id="41" creationId="{CD193BCD-3D8C-BDAC-0276-A0F4C025A9C3}"/>
          </ac:cxnSpMkLst>
        </pc:cxnChg>
        <pc:cxnChg chg="mod">
          <ac:chgData name="Kothapalli Venkatesh Kiranmai" userId="29faefcf-6f8f-4e38-bb37-f15a23c414a4" providerId="ADAL" clId="{EFA1120B-2899-48B0-B9DE-4B615C0A68DF}" dt="2024-04-15T06:30:33.157" v="48"/>
          <ac:cxnSpMkLst>
            <pc:docMk/>
            <pc:sldMk cId="2952697558" sldId="454"/>
            <ac:cxnSpMk id="42" creationId="{FBD84F7B-C417-6980-6308-F36B9D7019FB}"/>
          </ac:cxnSpMkLst>
        </pc:cxnChg>
        <pc:cxnChg chg="mod">
          <ac:chgData name="Kothapalli Venkatesh Kiranmai" userId="29faefcf-6f8f-4e38-bb37-f15a23c414a4" providerId="ADAL" clId="{EFA1120B-2899-48B0-B9DE-4B615C0A68DF}" dt="2024-04-15T06:30:33.157" v="48"/>
          <ac:cxnSpMkLst>
            <pc:docMk/>
            <pc:sldMk cId="2952697558" sldId="454"/>
            <ac:cxnSpMk id="44" creationId="{A3707FAD-000C-19F8-DA7B-7402183B3C7A}"/>
          </ac:cxnSpMkLst>
        </pc:cxnChg>
        <pc:extLst>
          <p:ext xmlns:p="http://schemas.openxmlformats.org/presentationml/2006/main" uri="{D6D511B9-2390-475A-947B-AFAB55BFBCF1}">
            <pc226:cmChg xmlns:pc226="http://schemas.microsoft.com/office/powerpoint/2022/06/main/command" chg="mod">
              <pc226:chgData name="Kothapalli Venkatesh Kiranmai" userId="29faefcf-6f8f-4e38-bb37-f15a23c414a4" providerId="ADAL" clId="{EFA1120B-2899-48B0-B9DE-4B615C0A68DF}" dt="2024-04-15T06:30:23.005" v="47" actId="2056"/>
              <pc2:cmMkLst xmlns:pc2="http://schemas.microsoft.com/office/powerpoint/2019/9/main/command">
                <pc:docMk/>
                <pc:sldMk cId="2952697558" sldId="454"/>
                <pc2:cmMk id="{E2B2020B-C3CB-49E6-9025-6ED6FAA0F054}"/>
              </pc2:cmMkLst>
            </pc226:cmChg>
          </p:ext>
        </pc:extLst>
      </pc:sldChg>
      <pc:sldChg chg="addSp delSp modSp mod">
        <pc:chgData name="Kothapalli Venkatesh Kiranmai" userId="29faefcf-6f8f-4e38-bb37-f15a23c414a4" providerId="ADAL" clId="{EFA1120B-2899-48B0-B9DE-4B615C0A68DF}" dt="2024-04-15T06:27:11.024" v="28" actId="1076"/>
        <pc:sldMkLst>
          <pc:docMk/>
          <pc:sldMk cId="2301316152" sldId="490"/>
        </pc:sldMkLst>
        <pc:spChg chg="mod">
          <ac:chgData name="Kothapalli Venkatesh Kiranmai" userId="29faefcf-6f8f-4e38-bb37-f15a23c414a4" providerId="ADAL" clId="{EFA1120B-2899-48B0-B9DE-4B615C0A68DF}" dt="2024-04-15T06:27:07.586" v="27"/>
          <ac:spMkLst>
            <pc:docMk/>
            <pc:sldMk cId="2301316152" sldId="490"/>
            <ac:spMk id="6" creationId="{F6368E1F-3620-2670-8424-A2E398E76B7A}"/>
          </ac:spMkLst>
        </pc:spChg>
        <pc:spChg chg="mod">
          <ac:chgData name="Kothapalli Venkatesh Kiranmai" userId="29faefcf-6f8f-4e38-bb37-f15a23c414a4" providerId="ADAL" clId="{EFA1120B-2899-48B0-B9DE-4B615C0A68DF}" dt="2024-04-15T06:27:07.586" v="27"/>
          <ac:spMkLst>
            <pc:docMk/>
            <pc:sldMk cId="2301316152" sldId="490"/>
            <ac:spMk id="9" creationId="{5A4E461D-CD07-FDCD-BED3-3AA45EA17703}"/>
          </ac:spMkLst>
        </pc:spChg>
        <pc:spChg chg="mod">
          <ac:chgData name="Kothapalli Venkatesh Kiranmai" userId="29faefcf-6f8f-4e38-bb37-f15a23c414a4" providerId="ADAL" clId="{EFA1120B-2899-48B0-B9DE-4B615C0A68DF}" dt="2024-04-15T06:27:07.586" v="27"/>
          <ac:spMkLst>
            <pc:docMk/>
            <pc:sldMk cId="2301316152" sldId="490"/>
            <ac:spMk id="20" creationId="{7C2C83A0-364F-BB45-2AF6-3937F87D7CF6}"/>
          </ac:spMkLst>
        </pc:spChg>
        <pc:spChg chg="mod">
          <ac:chgData name="Kothapalli Venkatesh Kiranmai" userId="29faefcf-6f8f-4e38-bb37-f15a23c414a4" providerId="ADAL" clId="{EFA1120B-2899-48B0-B9DE-4B615C0A68DF}" dt="2024-04-15T06:27:07.586" v="27"/>
          <ac:spMkLst>
            <pc:docMk/>
            <pc:sldMk cId="2301316152" sldId="490"/>
            <ac:spMk id="21" creationId="{DF93A0B6-CF59-14AD-211A-FC9BE93DD47B}"/>
          </ac:spMkLst>
        </pc:spChg>
        <pc:spChg chg="mod">
          <ac:chgData name="Kothapalli Venkatesh Kiranmai" userId="29faefcf-6f8f-4e38-bb37-f15a23c414a4" providerId="ADAL" clId="{EFA1120B-2899-48B0-B9DE-4B615C0A68DF}" dt="2024-04-15T06:27:07.586" v="27"/>
          <ac:spMkLst>
            <pc:docMk/>
            <pc:sldMk cId="2301316152" sldId="490"/>
            <ac:spMk id="22" creationId="{F0E867D2-D8F2-84B8-52D5-FA2E97F0E8C3}"/>
          </ac:spMkLst>
        </pc:spChg>
        <pc:spChg chg="mod">
          <ac:chgData name="Kothapalli Venkatesh Kiranmai" userId="29faefcf-6f8f-4e38-bb37-f15a23c414a4" providerId="ADAL" clId="{EFA1120B-2899-48B0-B9DE-4B615C0A68DF}" dt="2024-04-15T06:27:07.586" v="27"/>
          <ac:spMkLst>
            <pc:docMk/>
            <pc:sldMk cId="2301316152" sldId="490"/>
            <ac:spMk id="23" creationId="{B861DC30-4C4D-E91B-91A6-7593903120AF}"/>
          </ac:spMkLst>
        </pc:spChg>
        <pc:spChg chg="mod">
          <ac:chgData name="Kothapalli Venkatesh Kiranmai" userId="29faefcf-6f8f-4e38-bb37-f15a23c414a4" providerId="ADAL" clId="{EFA1120B-2899-48B0-B9DE-4B615C0A68DF}" dt="2024-04-15T06:27:07.586" v="27"/>
          <ac:spMkLst>
            <pc:docMk/>
            <pc:sldMk cId="2301316152" sldId="490"/>
            <ac:spMk id="25" creationId="{A067B1F8-791A-D1A1-369E-736DE39FD732}"/>
          </ac:spMkLst>
        </pc:spChg>
        <pc:spChg chg="mod">
          <ac:chgData name="Kothapalli Venkatesh Kiranmai" userId="29faefcf-6f8f-4e38-bb37-f15a23c414a4" providerId="ADAL" clId="{EFA1120B-2899-48B0-B9DE-4B615C0A68DF}" dt="2024-04-15T06:27:07.586" v="27"/>
          <ac:spMkLst>
            <pc:docMk/>
            <pc:sldMk cId="2301316152" sldId="490"/>
            <ac:spMk id="26" creationId="{F5A63D1A-4C76-0A5B-0410-9897258E9004}"/>
          </ac:spMkLst>
        </pc:spChg>
        <pc:spChg chg="mod">
          <ac:chgData name="Kothapalli Venkatesh Kiranmai" userId="29faefcf-6f8f-4e38-bb37-f15a23c414a4" providerId="ADAL" clId="{EFA1120B-2899-48B0-B9DE-4B615C0A68DF}" dt="2024-04-15T06:27:07.586" v="27"/>
          <ac:spMkLst>
            <pc:docMk/>
            <pc:sldMk cId="2301316152" sldId="490"/>
            <ac:spMk id="27" creationId="{FD0F7D0A-604C-5274-D8F9-86B57A71724E}"/>
          </ac:spMkLst>
        </pc:spChg>
        <pc:spChg chg="mod">
          <ac:chgData name="Kothapalli Venkatesh Kiranmai" userId="29faefcf-6f8f-4e38-bb37-f15a23c414a4" providerId="ADAL" clId="{EFA1120B-2899-48B0-B9DE-4B615C0A68DF}" dt="2024-04-15T06:27:07.586" v="27"/>
          <ac:spMkLst>
            <pc:docMk/>
            <pc:sldMk cId="2301316152" sldId="490"/>
            <ac:spMk id="28" creationId="{2393EB8E-90B5-3F19-FBA9-DB7D72EF0914}"/>
          </ac:spMkLst>
        </pc:spChg>
        <pc:spChg chg="mod">
          <ac:chgData name="Kothapalli Venkatesh Kiranmai" userId="29faefcf-6f8f-4e38-bb37-f15a23c414a4" providerId="ADAL" clId="{EFA1120B-2899-48B0-B9DE-4B615C0A68DF}" dt="2024-04-15T06:27:07.586" v="27"/>
          <ac:spMkLst>
            <pc:docMk/>
            <pc:sldMk cId="2301316152" sldId="490"/>
            <ac:spMk id="29" creationId="{D68B9447-BA51-1519-5D52-5264D6F932BA}"/>
          </ac:spMkLst>
        </pc:spChg>
        <pc:spChg chg="mod">
          <ac:chgData name="Kothapalli Venkatesh Kiranmai" userId="29faefcf-6f8f-4e38-bb37-f15a23c414a4" providerId="ADAL" clId="{EFA1120B-2899-48B0-B9DE-4B615C0A68DF}" dt="2024-04-15T06:27:07.586" v="27"/>
          <ac:spMkLst>
            <pc:docMk/>
            <pc:sldMk cId="2301316152" sldId="490"/>
            <ac:spMk id="30" creationId="{5A93A28B-5514-A16C-3DA7-835A06DAFF37}"/>
          </ac:spMkLst>
        </pc:spChg>
        <pc:spChg chg="mod">
          <ac:chgData name="Kothapalli Venkatesh Kiranmai" userId="29faefcf-6f8f-4e38-bb37-f15a23c414a4" providerId="ADAL" clId="{EFA1120B-2899-48B0-B9DE-4B615C0A68DF}" dt="2024-04-15T06:27:07.586" v="27"/>
          <ac:spMkLst>
            <pc:docMk/>
            <pc:sldMk cId="2301316152" sldId="490"/>
            <ac:spMk id="31" creationId="{A289EED2-74B9-D90D-30D8-DC0F68054043}"/>
          </ac:spMkLst>
        </pc:spChg>
        <pc:spChg chg="mod">
          <ac:chgData name="Kothapalli Venkatesh Kiranmai" userId="29faefcf-6f8f-4e38-bb37-f15a23c414a4" providerId="ADAL" clId="{EFA1120B-2899-48B0-B9DE-4B615C0A68DF}" dt="2024-04-15T06:27:07.586" v="27"/>
          <ac:spMkLst>
            <pc:docMk/>
            <pc:sldMk cId="2301316152" sldId="490"/>
            <ac:spMk id="32" creationId="{63FC5174-0E3A-4078-E7F5-E3F79E8E74D7}"/>
          </ac:spMkLst>
        </pc:spChg>
        <pc:spChg chg="mod">
          <ac:chgData name="Kothapalli Venkatesh Kiranmai" userId="29faefcf-6f8f-4e38-bb37-f15a23c414a4" providerId="ADAL" clId="{EFA1120B-2899-48B0-B9DE-4B615C0A68DF}" dt="2024-04-15T06:27:07.586" v="27"/>
          <ac:spMkLst>
            <pc:docMk/>
            <pc:sldMk cId="2301316152" sldId="490"/>
            <ac:spMk id="33" creationId="{F200E469-7B38-F5ED-05ED-6ED0CE89F5BC}"/>
          </ac:spMkLst>
        </pc:spChg>
        <pc:spChg chg="mod">
          <ac:chgData name="Kothapalli Venkatesh Kiranmai" userId="29faefcf-6f8f-4e38-bb37-f15a23c414a4" providerId="ADAL" clId="{EFA1120B-2899-48B0-B9DE-4B615C0A68DF}" dt="2024-04-15T06:27:07.586" v="27"/>
          <ac:spMkLst>
            <pc:docMk/>
            <pc:sldMk cId="2301316152" sldId="490"/>
            <ac:spMk id="34" creationId="{9BD7B3BC-01A4-119F-4172-B276AE2C01FE}"/>
          </ac:spMkLst>
        </pc:spChg>
        <pc:spChg chg="mod">
          <ac:chgData name="Kothapalli Venkatesh Kiranmai" userId="29faefcf-6f8f-4e38-bb37-f15a23c414a4" providerId="ADAL" clId="{EFA1120B-2899-48B0-B9DE-4B615C0A68DF}" dt="2024-04-15T06:27:07.586" v="27"/>
          <ac:spMkLst>
            <pc:docMk/>
            <pc:sldMk cId="2301316152" sldId="490"/>
            <ac:spMk id="35" creationId="{A0A44509-CD34-1786-AC15-8C62F4D0BCD0}"/>
          </ac:spMkLst>
        </pc:spChg>
        <pc:spChg chg="mod">
          <ac:chgData name="Kothapalli Venkatesh Kiranmai" userId="29faefcf-6f8f-4e38-bb37-f15a23c414a4" providerId="ADAL" clId="{EFA1120B-2899-48B0-B9DE-4B615C0A68DF}" dt="2024-04-15T06:27:07.586" v="27"/>
          <ac:spMkLst>
            <pc:docMk/>
            <pc:sldMk cId="2301316152" sldId="490"/>
            <ac:spMk id="36" creationId="{741A8B74-23E6-592A-E00A-CC4ABC896F96}"/>
          </ac:spMkLst>
        </pc:spChg>
        <pc:spChg chg="mod">
          <ac:chgData name="Kothapalli Venkatesh Kiranmai" userId="29faefcf-6f8f-4e38-bb37-f15a23c414a4" providerId="ADAL" clId="{EFA1120B-2899-48B0-B9DE-4B615C0A68DF}" dt="2024-04-15T06:27:07.586" v="27"/>
          <ac:spMkLst>
            <pc:docMk/>
            <pc:sldMk cId="2301316152" sldId="490"/>
            <ac:spMk id="37" creationId="{0FEBAB74-5636-DAB5-B009-813DEC52E681}"/>
          </ac:spMkLst>
        </pc:spChg>
        <pc:grpChg chg="add mod">
          <ac:chgData name="Kothapalli Venkatesh Kiranmai" userId="29faefcf-6f8f-4e38-bb37-f15a23c414a4" providerId="ADAL" clId="{EFA1120B-2899-48B0-B9DE-4B615C0A68DF}" dt="2024-04-15T06:27:11.024" v="28" actId="1076"/>
          <ac:grpSpMkLst>
            <pc:docMk/>
            <pc:sldMk cId="2301316152" sldId="490"/>
            <ac:grpSpMk id="2" creationId="{79812811-5226-40F2-001E-402F5AA62A60}"/>
          </ac:grpSpMkLst>
        </pc:grpChg>
        <pc:grpChg chg="mod">
          <ac:chgData name="Kothapalli Venkatesh Kiranmai" userId="29faefcf-6f8f-4e38-bb37-f15a23c414a4" providerId="ADAL" clId="{EFA1120B-2899-48B0-B9DE-4B615C0A68DF}" dt="2024-04-15T06:27:07.586" v="27"/>
          <ac:grpSpMkLst>
            <pc:docMk/>
            <pc:sldMk cId="2301316152" sldId="490"/>
            <ac:grpSpMk id="8" creationId="{02E20731-6C87-D5BC-FED2-B60FE35AC1C4}"/>
          </ac:grpSpMkLst>
        </pc:grpChg>
        <pc:grpChg chg="mod">
          <ac:chgData name="Kothapalli Venkatesh Kiranmai" userId="29faefcf-6f8f-4e38-bb37-f15a23c414a4" providerId="ADAL" clId="{EFA1120B-2899-48B0-B9DE-4B615C0A68DF}" dt="2024-04-15T06:27:07.586" v="27"/>
          <ac:grpSpMkLst>
            <pc:docMk/>
            <pc:sldMk cId="2301316152" sldId="490"/>
            <ac:grpSpMk id="10" creationId="{BEA75455-BA8A-06A1-3241-4241CEE192F2}"/>
          </ac:grpSpMkLst>
        </pc:grpChg>
        <pc:grpChg chg="mod">
          <ac:chgData name="Kothapalli Venkatesh Kiranmai" userId="29faefcf-6f8f-4e38-bb37-f15a23c414a4" providerId="ADAL" clId="{EFA1120B-2899-48B0-B9DE-4B615C0A68DF}" dt="2024-04-15T06:27:07.586" v="27"/>
          <ac:grpSpMkLst>
            <pc:docMk/>
            <pc:sldMk cId="2301316152" sldId="490"/>
            <ac:grpSpMk id="11" creationId="{6F9E4CE3-5776-5957-FCEE-AFBF2496E6B6}"/>
          </ac:grpSpMkLst>
        </pc:grpChg>
        <pc:grpChg chg="mod">
          <ac:chgData name="Kothapalli Venkatesh Kiranmai" userId="29faefcf-6f8f-4e38-bb37-f15a23c414a4" providerId="ADAL" clId="{EFA1120B-2899-48B0-B9DE-4B615C0A68DF}" dt="2024-04-15T06:27:07.586" v="27"/>
          <ac:grpSpMkLst>
            <pc:docMk/>
            <pc:sldMk cId="2301316152" sldId="490"/>
            <ac:grpSpMk id="12" creationId="{D917005E-8485-681C-A682-2F0576FD7309}"/>
          </ac:grpSpMkLst>
        </pc:grpChg>
        <pc:grpChg chg="mod">
          <ac:chgData name="Kothapalli Venkatesh Kiranmai" userId="29faefcf-6f8f-4e38-bb37-f15a23c414a4" providerId="ADAL" clId="{EFA1120B-2899-48B0-B9DE-4B615C0A68DF}" dt="2024-04-15T06:27:07.586" v="27"/>
          <ac:grpSpMkLst>
            <pc:docMk/>
            <pc:sldMk cId="2301316152" sldId="490"/>
            <ac:grpSpMk id="13" creationId="{02BF8392-FFF3-4F57-6742-2D5FF92F9469}"/>
          </ac:grpSpMkLst>
        </pc:grpChg>
        <pc:grpChg chg="mod">
          <ac:chgData name="Kothapalli Venkatesh Kiranmai" userId="29faefcf-6f8f-4e38-bb37-f15a23c414a4" providerId="ADAL" clId="{EFA1120B-2899-48B0-B9DE-4B615C0A68DF}" dt="2024-04-15T06:27:07.586" v="27"/>
          <ac:grpSpMkLst>
            <pc:docMk/>
            <pc:sldMk cId="2301316152" sldId="490"/>
            <ac:grpSpMk id="14" creationId="{9A830FF2-3DD5-B705-1019-521EFE2B99DC}"/>
          </ac:grpSpMkLst>
        </pc:grpChg>
        <pc:grpChg chg="mod">
          <ac:chgData name="Kothapalli Venkatesh Kiranmai" userId="29faefcf-6f8f-4e38-bb37-f15a23c414a4" providerId="ADAL" clId="{EFA1120B-2899-48B0-B9DE-4B615C0A68DF}" dt="2024-04-15T06:27:07.586" v="27"/>
          <ac:grpSpMkLst>
            <pc:docMk/>
            <pc:sldMk cId="2301316152" sldId="490"/>
            <ac:grpSpMk id="15" creationId="{4655B23D-4007-A7F8-8F3C-85FE58C87042}"/>
          </ac:grpSpMkLst>
        </pc:grpChg>
        <pc:grpChg chg="mod">
          <ac:chgData name="Kothapalli Venkatesh Kiranmai" userId="29faefcf-6f8f-4e38-bb37-f15a23c414a4" providerId="ADAL" clId="{EFA1120B-2899-48B0-B9DE-4B615C0A68DF}" dt="2024-04-15T06:27:07.586" v="27"/>
          <ac:grpSpMkLst>
            <pc:docMk/>
            <pc:sldMk cId="2301316152" sldId="490"/>
            <ac:grpSpMk id="16" creationId="{39C2A258-11A3-B0E1-F67A-29BA7797BF47}"/>
          </ac:grpSpMkLst>
        </pc:grpChg>
        <pc:grpChg chg="mod">
          <ac:chgData name="Kothapalli Venkatesh Kiranmai" userId="29faefcf-6f8f-4e38-bb37-f15a23c414a4" providerId="ADAL" clId="{EFA1120B-2899-48B0-B9DE-4B615C0A68DF}" dt="2024-04-15T06:27:07.586" v="27"/>
          <ac:grpSpMkLst>
            <pc:docMk/>
            <pc:sldMk cId="2301316152" sldId="490"/>
            <ac:grpSpMk id="17" creationId="{0FEE7835-0D87-9AE1-7668-2CD2840F953C}"/>
          </ac:grpSpMkLst>
        </pc:grpChg>
        <pc:grpChg chg="mod">
          <ac:chgData name="Kothapalli Venkatesh Kiranmai" userId="29faefcf-6f8f-4e38-bb37-f15a23c414a4" providerId="ADAL" clId="{EFA1120B-2899-48B0-B9DE-4B615C0A68DF}" dt="2024-04-15T06:27:07.586" v="27"/>
          <ac:grpSpMkLst>
            <pc:docMk/>
            <pc:sldMk cId="2301316152" sldId="490"/>
            <ac:grpSpMk id="18" creationId="{4A7C9D81-F250-D894-9D7C-7AB3EF695C49}"/>
          </ac:grpSpMkLst>
        </pc:grpChg>
        <pc:picChg chg="del">
          <ac:chgData name="Kothapalli Venkatesh Kiranmai" userId="29faefcf-6f8f-4e38-bb37-f15a23c414a4" providerId="ADAL" clId="{EFA1120B-2899-48B0-B9DE-4B615C0A68DF}" dt="2024-04-15T06:27:06.997" v="26" actId="478"/>
          <ac:picMkLst>
            <pc:docMk/>
            <pc:sldMk cId="2301316152" sldId="490"/>
            <ac:picMk id="7" creationId="{5434D6EA-09F9-9CB1-E931-4844C66AC679}"/>
          </ac:picMkLst>
        </pc:picChg>
        <pc:picChg chg="mod">
          <ac:chgData name="Kothapalli Venkatesh Kiranmai" userId="29faefcf-6f8f-4e38-bb37-f15a23c414a4" providerId="ADAL" clId="{EFA1120B-2899-48B0-B9DE-4B615C0A68DF}" dt="2024-04-15T06:27:07.586" v="27"/>
          <ac:picMkLst>
            <pc:docMk/>
            <pc:sldMk cId="2301316152" sldId="490"/>
            <ac:picMk id="19" creationId="{87DB874E-EB43-CB77-5E93-44BEFB6E5586}"/>
          </ac:picMkLst>
        </pc:picChg>
        <pc:picChg chg="mod">
          <ac:chgData name="Kothapalli Venkatesh Kiranmai" userId="29faefcf-6f8f-4e38-bb37-f15a23c414a4" providerId="ADAL" clId="{EFA1120B-2899-48B0-B9DE-4B615C0A68DF}" dt="2024-04-15T06:27:07.586" v="27"/>
          <ac:picMkLst>
            <pc:docMk/>
            <pc:sldMk cId="2301316152" sldId="490"/>
            <ac:picMk id="38" creationId="{49DB3D27-8E5B-7927-63C3-828832DF0DBD}"/>
          </ac:picMkLst>
        </pc:picChg>
      </pc:sldChg>
      <pc:sldChg chg="addSp delSp modSp mod">
        <pc:chgData name="Kothapalli Venkatesh Kiranmai" userId="29faefcf-6f8f-4e38-bb37-f15a23c414a4" providerId="ADAL" clId="{EFA1120B-2899-48B0-B9DE-4B615C0A68DF}" dt="2024-04-15T06:28:21.015" v="45" actId="1076"/>
        <pc:sldMkLst>
          <pc:docMk/>
          <pc:sldMk cId="1069409145" sldId="507"/>
        </pc:sldMkLst>
        <pc:picChg chg="add mod">
          <ac:chgData name="Kothapalli Venkatesh Kiranmai" userId="29faefcf-6f8f-4e38-bb37-f15a23c414a4" providerId="ADAL" clId="{EFA1120B-2899-48B0-B9DE-4B615C0A68DF}" dt="2024-04-15T06:28:21.015" v="45" actId="1076"/>
          <ac:picMkLst>
            <pc:docMk/>
            <pc:sldMk cId="1069409145" sldId="507"/>
            <ac:picMk id="2" creationId="{824FB5AC-6E75-FDC8-150B-8A90B0576EE6}"/>
          </ac:picMkLst>
        </pc:picChg>
        <pc:picChg chg="del">
          <ac:chgData name="Kothapalli Venkatesh Kiranmai" userId="29faefcf-6f8f-4e38-bb37-f15a23c414a4" providerId="ADAL" clId="{EFA1120B-2899-48B0-B9DE-4B615C0A68DF}" dt="2024-04-15T06:28:12.925" v="40" actId="478"/>
          <ac:picMkLst>
            <pc:docMk/>
            <pc:sldMk cId="1069409145" sldId="507"/>
            <ac:picMk id="9" creationId="{262936BD-5CAB-AAAC-8868-08FCEAE0D73C}"/>
          </ac:picMkLst>
        </pc:picChg>
      </pc:sldChg>
      <pc:sldChg chg="addSp delSp modSp mod">
        <pc:chgData name="Kothapalli Venkatesh Kiranmai" userId="29faefcf-6f8f-4e38-bb37-f15a23c414a4" providerId="ADAL" clId="{EFA1120B-2899-48B0-B9DE-4B615C0A68DF}" dt="2024-04-15T06:27:23.658" v="30"/>
        <pc:sldMkLst>
          <pc:docMk/>
          <pc:sldMk cId="3359167374" sldId="511"/>
        </pc:sldMkLst>
        <pc:spChg chg="mod">
          <ac:chgData name="Kothapalli Venkatesh Kiranmai" userId="29faefcf-6f8f-4e38-bb37-f15a23c414a4" providerId="ADAL" clId="{EFA1120B-2899-48B0-B9DE-4B615C0A68DF}" dt="2024-04-15T06:27:23.658" v="30"/>
          <ac:spMkLst>
            <pc:docMk/>
            <pc:sldMk cId="3359167374" sldId="511"/>
            <ac:spMk id="5" creationId="{6281348E-5E35-EE92-5026-1DC72D2AEC4E}"/>
          </ac:spMkLst>
        </pc:spChg>
        <pc:spChg chg="mod">
          <ac:chgData name="Kothapalli Venkatesh Kiranmai" userId="29faefcf-6f8f-4e38-bb37-f15a23c414a4" providerId="ADAL" clId="{EFA1120B-2899-48B0-B9DE-4B615C0A68DF}" dt="2024-04-15T06:27:23.658" v="30"/>
          <ac:spMkLst>
            <pc:docMk/>
            <pc:sldMk cId="3359167374" sldId="511"/>
            <ac:spMk id="7" creationId="{B0821990-A3AC-E4D7-FB25-3BF9AD489BF3}"/>
          </ac:spMkLst>
        </pc:spChg>
        <pc:spChg chg="mod">
          <ac:chgData name="Kothapalli Venkatesh Kiranmai" userId="29faefcf-6f8f-4e38-bb37-f15a23c414a4" providerId="ADAL" clId="{EFA1120B-2899-48B0-B9DE-4B615C0A68DF}" dt="2024-04-15T06:27:23.658" v="30"/>
          <ac:spMkLst>
            <pc:docMk/>
            <pc:sldMk cId="3359167374" sldId="511"/>
            <ac:spMk id="8" creationId="{22C7057A-C5F2-A1B4-5AA6-E74797EFBCD2}"/>
          </ac:spMkLst>
        </pc:spChg>
        <pc:spChg chg="mod">
          <ac:chgData name="Kothapalli Venkatesh Kiranmai" userId="29faefcf-6f8f-4e38-bb37-f15a23c414a4" providerId="ADAL" clId="{EFA1120B-2899-48B0-B9DE-4B615C0A68DF}" dt="2024-04-15T06:27:23.658" v="30"/>
          <ac:spMkLst>
            <pc:docMk/>
            <pc:sldMk cId="3359167374" sldId="511"/>
            <ac:spMk id="9" creationId="{E3881D70-51A7-E962-AC53-7B8984048523}"/>
          </ac:spMkLst>
        </pc:spChg>
        <pc:spChg chg="mod">
          <ac:chgData name="Kothapalli Venkatesh Kiranmai" userId="29faefcf-6f8f-4e38-bb37-f15a23c414a4" providerId="ADAL" clId="{EFA1120B-2899-48B0-B9DE-4B615C0A68DF}" dt="2024-04-15T06:27:23.658" v="30"/>
          <ac:spMkLst>
            <pc:docMk/>
            <pc:sldMk cId="3359167374" sldId="511"/>
            <ac:spMk id="12" creationId="{0FD1F3C1-0689-FF94-7EDB-053E1FC06C80}"/>
          </ac:spMkLst>
        </pc:spChg>
        <pc:spChg chg="mod">
          <ac:chgData name="Kothapalli Venkatesh Kiranmai" userId="29faefcf-6f8f-4e38-bb37-f15a23c414a4" providerId="ADAL" clId="{EFA1120B-2899-48B0-B9DE-4B615C0A68DF}" dt="2024-04-15T06:27:23.658" v="30"/>
          <ac:spMkLst>
            <pc:docMk/>
            <pc:sldMk cId="3359167374" sldId="511"/>
            <ac:spMk id="13" creationId="{E58BB34F-9BB0-2962-7AA1-BC20AA6F8D4E}"/>
          </ac:spMkLst>
        </pc:spChg>
        <pc:spChg chg="mod">
          <ac:chgData name="Kothapalli Venkatesh Kiranmai" userId="29faefcf-6f8f-4e38-bb37-f15a23c414a4" providerId="ADAL" clId="{EFA1120B-2899-48B0-B9DE-4B615C0A68DF}" dt="2024-04-15T06:27:23.658" v="30"/>
          <ac:spMkLst>
            <pc:docMk/>
            <pc:sldMk cId="3359167374" sldId="511"/>
            <ac:spMk id="14" creationId="{6714B4C5-4350-83C0-BF23-F18E590492D5}"/>
          </ac:spMkLst>
        </pc:spChg>
        <pc:spChg chg="mod">
          <ac:chgData name="Kothapalli Venkatesh Kiranmai" userId="29faefcf-6f8f-4e38-bb37-f15a23c414a4" providerId="ADAL" clId="{EFA1120B-2899-48B0-B9DE-4B615C0A68DF}" dt="2024-04-15T06:27:23.658" v="30"/>
          <ac:spMkLst>
            <pc:docMk/>
            <pc:sldMk cId="3359167374" sldId="511"/>
            <ac:spMk id="15" creationId="{92AA0C65-2921-0D3D-4DA8-9942E3003986}"/>
          </ac:spMkLst>
        </pc:spChg>
        <pc:spChg chg="mod">
          <ac:chgData name="Kothapalli Venkatesh Kiranmai" userId="29faefcf-6f8f-4e38-bb37-f15a23c414a4" providerId="ADAL" clId="{EFA1120B-2899-48B0-B9DE-4B615C0A68DF}" dt="2024-04-15T06:27:23.658" v="30"/>
          <ac:spMkLst>
            <pc:docMk/>
            <pc:sldMk cId="3359167374" sldId="511"/>
            <ac:spMk id="16" creationId="{42E21D1D-F85C-7F02-A8F5-E2AA2E96BB13}"/>
          </ac:spMkLst>
        </pc:spChg>
        <pc:spChg chg="mod">
          <ac:chgData name="Kothapalli Venkatesh Kiranmai" userId="29faefcf-6f8f-4e38-bb37-f15a23c414a4" providerId="ADAL" clId="{EFA1120B-2899-48B0-B9DE-4B615C0A68DF}" dt="2024-04-15T06:27:23.658" v="30"/>
          <ac:spMkLst>
            <pc:docMk/>
            <pc:sldMk cId="3359167374" sldId="511"/>
            <ac:spMk id="17" creationId="{4BEF66B9-DB50-C614-6D4D-31BA0DCE9EFB}"/>
          </ac:spMkLst>
        </pc:spChg>
        <pc:spChg chg="mod">
          <ac:chgData name="Kothapalli Venkatesh Kiranmai" userId="29faefcf-6f8f-4e38-bb37-f15a23c414a4" providerId="ADAL" clId="{EFA1120B-2899-48B0-B9DE-4B615C0A68DF}" dt="2024-04-15T06:27:23.658" v="30"/>
          <ac:spMkLst>
            <pc:docMk/>
            <pc:sldMk cId="3359167374" sldId="511"/>
            <ac:spMk id="18" creationId="{91975131-38BD-BB5A-1FD1-8EC282E4C390}"/>
          </ac:spMkLst>
        </pc:spChg>
        <pc:spChg chg="mod">
          <ac:chgData name="Kothapalli Venkatesh Kiranmai" userId="29faefcf-6f8f-4e38-bb37-f15a23c414a4" providerId="ADAL" clId="{EFA1120B-2899-48B0-B9DE-4B615C0A68DF}" dt="2024-04-15T06:27:23.658" v="30"/>
          <ac:spMkLst>
            <pc:docMk/>
            <pc:sldMk cId="3359167374" sldId="511"/>
            <ac:spMk id="19" creationId="{4EDFBDC8-F1AA-3195-70F8-9C3DEC5A5F13}"/>
          </ac:spMkLst>
        </pc:spChg>
        <pc:spChg chg="mod">
          <ac:chgData name="Kothapalli Venkatesh Kiranmai" userId="29faefcf-6f8f-4e38-bb37-f15a23c414a4" providerId="ADAL" clId="{EFA1120B-2899-48B0-B9DE-4B615C0A68DF}" dt="2024-04-15T06:27:23.658" v="30"/>
          <ac:spMkLst>
            <pc:docMk/>
            <pc:sldMk cId="3359167374" sldId="511"/>
            <ac:spMk id="20" creationId="{209361C6-16BC-2C3E-E8C4-3306AACB20AF}"/>
          </ac:spMkLst>
        </pc:spChg>
        <pc:spChg chg="mod">
          <ac:chgData name="Kothapalli Venkatesh Kiranmai" userId="29faefcf-6f8f-4e38-bb37-f15a23c414a4" providerId="ADAL" clId="{EFA1120B-2899-48B0-B9DE-4B615C0A68DF}" dt="2024-04-15T06:27:23.658" v="30"/>
          <ac:spMkLst>
            <pc:docMk/>
            <pc:sldMk cId="3359167374" sldId="511"/>
            <ac:spMk id="21" creationId="{E47966DF-45EA-E9C2-A979-1BC106047D7E}"/>
          </ac:spMkLst>
        </pc:spChg>
        <pc:spChg chg="mod">
          <ac:chgData name="Kothapalli Venkatesh Kiranmai" userId="29faefcf-6f8f-4e38-bb37-f15a23c414a4" providerId="ADAL" clId="{EFA1120B-2899-48B0-B9DE-4B615C0A68DF}" dt="2024-04-15T06:27:23.658" v="30"/>
          <ac:spMkLst>
            <pc:docMk/>
            <pc:sldMk cId="3359167374" sldId="511"/>
            <ac:spMk id="22" creationId="{10EBF1ED-0347-9365-D11D-34DDF157CE07}"/>
          </ac:spMkLst>
        </pc:spChg>
        <pc:spChg chg="mod">
          <ac:chgData name="Kothapalli Venkatesh Kiranmai" userId="29faefcf-6f8f-4e38-bb37-f15a23c414a4" providerId="ADAL" clId="{EFA1120B-2899-48B0-B9DE-4B615C0A68DF}" dt="2024-04-15T06:27:23.658" v="30"/>
          <ac:spMkLst>
            <pc:docMk/>
            <pc:sldMk cId="3359167374" sldId="511"/>
            <ac:spMk id="23" creationId="{B91EDF9E-733C-AD16-DA33-430B261E08D3}"/>
          </ac:spMkLst>
        </pc:spChg>
        <pc:spChg chg="mod">
          <ac:chgData name="Kothapalli Venkatesh Kiranmai" userId="29faefcf-6f8f-4e38-bb37-f15a23c414a4" providerId="ADAL" clId="{EFA1120B-2899-48B0-B9DE-4B615C0A68DF}" dt="2024-04-15T06:27:23.658" v="30"/>
          <ac:spMkLst>
            <pc:docMk/>
            <pc:sldMk cId="3359167374" sldId="511"/>
            <ac:spMk id="24" creationId="{FF0CF31A-B6F4-BA35-F9F4-395C9A660BD7}"/>
          </ac:spMkLst>
        </pc:spChg>
        <pc:spChg chg="mod">
          <ac:chgData name="Kothapalli Venkatesh Kiranmai" userId="29faefcf-6f8f-4e38-bb37-f15a23c414a4" providerId="ADAL" clId="{EFA1120B-2899-48B0-B9DE-4B615C0A68DF}" dt="2024-04-15T06:27:23.658" v="30"/>
          <ac:spMkLst>
            <pc:docMk/>
            <pc:sldMk cId="3359167374" sldId="511"/>
            <ac:spMk id="25" creationId="{E87AA267-E701-8C59-6808-E9833F4CC0D1}"/>
          </ac:spMkLst>
        </pc:spChg>
        <pc:spChg chg="mod">
          <ac:chgData name="Kothapalli Venkatesh Kiranmai" userId="29faefcf-6f8f-4e38-bb37-f15a23c414a4" providerId="ADAL" clId="{EFA1120B-2899-48B0-B9DE-4B615C0A68DF}" dt="2024-04-15T06:27:23.658" v="30"/>
          <ac:spMkLst>
            <pc:docMk/>
            <pc:sldMk cId="3359167374" sldId="511"/>
            <ac:spMk id="26" creationId="{C58CAFD3-2F56-A946-B872-38CF3125D4F8}"/>
          </ac:spMkLst>
        </pc:spChg>
        <pc:spChg chg="mod">
          <ac:chgData name="Kothapalli Venkatesh Kiranmai" userId="29faefcf-6f8f-4e38-bb37-f15a23c414a4" providerId="ADAL" clId="{EFA1120B-2899-48B0-B9DE-4B615C0A68DF}" dt="2024-04-15T06:27:23.658" v="30"/>
          <ac:spMkLst>
            <pc:docMk/>
            <pc:sldMk cId="3359167374" sldId="511"/>
            <ac:spMk id="28" creationId="{006B2514-0D8C-4C0E-BC1D-7A1A3EDA57C3}"/>
          </ac:spMkLst>
        </pc:spChg>
        <pc:spChg chg="mod">
          <ac:chgData name="Kothapalli Venkatesh Kiranmai" userId="29faefcf-6f8f-4e38-bb37-f15a23c414a4" providerId="ADAL" clId="{EFA1120B-2899-48B0-B9DE-4B615C0A68DF}" dt="2024-04-15T06:27:23.658" v="30"/>
          <ac:spMkLst>
            <pc:docMk/>
            <pc:sldMk cId="3359167374" sldId="511"/>
            <ac:spMk id="29" creationId="{38B05406-2D56-12BE-91C3-1E7EF36CAA86}"/>
          </ac:spMkLst>
        </pc:spChg>
        <pc:spChg chg="mod">
          <ac:chgData name="Kothapalli Venkatesh Kiranmai" userId="29faefcf-6f8f-4e38-bb37-f15a23c414a4" providerId="ADAL" clId="{EFA1120B-2899-48B0-B9DE-4B615C0A68DF}" dt="2024-04-15T06:27:23.658" v="30"/>
          <ac:spMkLst>
            <pc:docMk/>
            <pc:sldMk cId="3359167374" sldId="511"/>
            <ac:spMk id="30" creationId="{A80258DE-3AE2-5AE0-08CD-0172D2AF29A7}"/>
          </ac:spMkLst>
        </pc:spChg>
        <pc:spChg chg="mod">
          <ac:chgData name="Kothapalli Venkatesh Kiranmai" userId="29faefcf-6f8f-4e38-bb37-f15a23c414a4" providerId="ADAL" clId="{EFA1120B-2899-48B0-B9DE-4B615C0A68DF}" dt="2024-04-15T06:27:23.658" v="30"/>
          <ac:spMkLst>
            <pc:docMk/>
            <pc:sldMk cId="3359167374" sldId="511"/>
            <ac:spMk id="31" creationId="{5B3550F5-CC2A-59A5-A33E-BEAA7D943F27}"/>
          </ac:spMkLst>
        </pc:spChg>
        <pc:spChg chg="mod">
          <ac:chgData name="Kothapalli Venkatesh Kiranmai" userId="29faefcf-6f8f-4e38-bb37-f15a23c414a4" providerId="ADAL" clId="{EFA1120B-2899-48B0-B9DE-4B615C0A68DF}" dt="2024-04-15T06:27:23.658" v="30"/>
          <ac:spMkLst>
            <pc:docMk/>
            <pc:sldMk cId="3359167374" sldId="511"/>
            <ac:spMk id="32" creationId="{A9EC3AAA-F63B-F7A3-A885-F61F2924922A}"/>
          </ac:spMkLst>
        </pc:spChg>
        <pc:spChg chg="mod">
          <ac:chgData name="Kothapalli Venkatesh Kiranmai" userId="29faefcf-6f8f-4e38-bb37-f15a23c414a4" providerId="ADAL" clId="{EFA1120B-2899-48B0-B9DE-4B615C0A68DF}" dt="2024-04-15T06:27:23.658" v="30"/>
          <ac:spMkLst>
            <pc:docMk/>
            <pc:sldMk cId="3359167374" sldId="511"/>
            <ac:spMk id="33" creationId="{328CD194-2EB9-E674-2B47-449FEC22B16A}"/>
          </ac:spMkLst>
        </pc:spChg>
        <pc:spChg chg="mod">
          <ac:chgData name="Kothapalli Venkatesh Kiranmai" userId="29faefcf-6f8f-4e38-bb37-f15a23c414a4" providerId="ADAL" clId="{EFA1120B-2899-48B0-B9DE-4B615C0A68DF}" dt="2024-04-15T06:27:23.658" v="30"/>
          <ac:spMkLst>
            <pc:docMk/>
            <pc:sldMk cId="3359167374" sldId="511"/>
            <ac:spMk id="34" creationId="{09FD2FB6-6A07-63E5-0C96-E3B0F0EEE34D}"/>
          </ac:spMkLst>
        </pc:spChg>
        <pc:spChg chg="mod">
          <ac:chgData name="Kothapalli Venkatesh Kiranmai" userId="29faefcf-6f8f-4e38-bb37-f15a23c414a4" providerId="ADAL" clId="{EFA1120B-2899-48B0-B9DE-4B615C0A68DF}" dt="2024-04-15T06:27:23.658" v="30"/>
          <ac:spMkLst>
            <pc:docMk/>
            <pc:sldMk cId="3359167374" sldId="511"/>
            <ac:spMk id="35" creationId="{1CCC8E5E-6621-AA73-30DE-060EBBF696D3}"/>
          </ac:spMkLst>
        </pc:spChg>
        <pc:grpChg chg="add mod">
          <ac:chgData name="Kothapalli Venkatesh Kiranmai" userId="29faefcf-6f8f-4e38-bb37-f15a23c414a4" providerId="ADAL" clId="{EFA1120B-2899-48B0-B9DE-4B615C0A68DF}" dt="2024-04-15T06:27:23.658" v="30"/>
          <ac:grpSpMkLst>
            <pc:docMk/>
            <pc:sldMk cId="3359167374" sldId="511"/>
            <ac:grpSpMk id="3" creationId="{5FAE209D-F317-0A26-B270-DBDA5E5FE16E}"/>
          </ac:grpSpMkLst>
        </pc:grpChg>
        <pc:picChg chg="del">
          <ac:chgData name="Kothapalli Venkatesh Kiranmai" userId="29faefcf-6f8f-4e38-bb37-f15a23c414a4" providerId="ADAL" clId="{EFA1120B-2899-48B0-B9DE-4B615C0A68DF}" dt="2024-04-15T06:27:15.349" v="29" actId="478"/>
          <ac:picMkLst>
            <pc:docMk/>
            <pc:sldMk cId="3359167374" sldId="511"/>
            <ac:picMk id="6" creationId="{0ACBE0F2-2D4E-5F15-56AF-A2E4CD914DE0}"/>
          </ac:picMkLst>
        </pc:picChg>
        <pc:picChg chg="mod">
          <ac:chgData name="Kothapalli Venkatesh Kiranmai" userId="29faefcf-6f8f-4e38-bb37-f15a23c414a4" providerId="ADAL" clId="{EFA1120B-2899-48B0-B9DE-4B615C0A68DF}" dt="2024-04-15T06:27:23.658" v="30"/>
          <ac:picMkLst>
            <pc:docMk/>
            <pc:sldMk cId="3359167374" sldId="511"/>
            <ac:picMk id="27" creationId="{7B094361-BFAB-5490-80D8-A1AAF15C3A54}"/>
          </ac:picMkLst>
        </pc:picChg>
        <pc:cxnChg chg="mod">
          <ac:chgData name="Kothapalli Venkatesh Kiranmai" userId="29faefcf-6f8f-4e38-bb37-f15a23c414a4" providerId="ADAL" clId="{EFA1120B-2899-48B0-B9DE-4B615C0A68DF}" dt="2024-04-15T06:27:23.658" v="30"/>
          <ac:cxnSpMkLst>
            <pc:docMk/>
            <pc:sldMk cId="3359167374" sldId="511"/>
            <ac:cxnSpMk id="36" creationId="{588A0899-DE50-0659-BAA9-28B0E3C45C6B}"/>
          </ac:cxnSpMkLst>
        </pc:cxnChg>
        <pc:cxnChg chg="mod">
          <ac:chgData name="Kothapalli Venkatesh Kiranmai" userId="29faefcf-6f8f-4e38-bb37-f15a23c414a4" providerId="ADAL" clId="{EFA1120B-2899-48B0-B9DE-4B615C0A68DF}" dt="2024-04-15T06:27:23.658" v="30"/>
          <ac:cxnSpMkLst>
            <pc:docMk/>
            <pc:sldMk cId="3359167374" sldId="511"/>
            <ac:cxnSpMk id="37" creationId="{633A961E-2053-0C3E-256F-3747C6E97B52}"/>
          </ac:cxnSpMkLst>
        </pc:cxnChg>
        <pc:cxnChg chg="mod">
          <ac:chgData name="Kothapalli Venkatesh Kiranmai" userId="29faefcf-6f8f-4e38-bb37-f15a23c414a4" providerId="ADAL" clId="{EFA1120B-2899-48B0-B9DE-4B615C0A68DF}" dt="2024-04-15T06:27:23.658" v="30"/>
          <ac:cxnSpMkLst>
            <pc:docMk/>
            <pc:sldMk cId="3359167374" sldId="511"/>
            <ac:cxnSpMk id="38" creationId="{42614FEB-FD13-1C44-AA37-DD87AF342221}"/>
          </ac:cxnSpMkLst>
        </pc:cxnChg>
        <pc:cxnChg chg="mod">
          <ac:chgData name="Kothapalli Venkatesh Kiranmai" userId="29faefcf-6f8f-4e38-bb37-f15a23c414a4" providerId="ADAL" clId="{EFA1120B-2899-48B0-B9DE-4B615C0A68DF}" dt="2024-04-15T06:27:23.658" v="30"/>
          <ac:cxnSpMkLst>
            <pc:docMk/>
            <pc:sldMk cId="3359167374" sldId="511"/>
            <ac:cxnSpMk id="39" creationId="{2429AAAF-468F-4A9C-D957-171CF2A9E5EB}"/>
          </ac:cxnSpMkLst>
        </pc:cxnChg>
        <pc:cxnChg chg="mod">
          <ac:chgData name="Kothapalli Venkatesh Kiranmai" userId="29faefcf-6f8f-4e38-bb37-f15a23c414a4" providerId="ADAL" clId="{EFA1120B-2899-48B0-B9DE-4B615C0A68DF}" dt="2024-04-15T06:27:23.658" v="30"/>
          <ac:cxnSpMkLst>
            <pc:docMk/>
            <pc:sldMk cId="3359167374" sldId="511"/>
            <ac:cxnSpMk id="40" creationId="{5CC21FBE-A085-B67B-DABB-C8ABFF298442}"/>
          </ac:cxnSpMkLst>
        </pc:cxnChg>
        <pc:cxnChg chg="mod">
          <ac:chgData name="Kothapalli Venkatesh Kiranmai" userId="29faefcf-6f8f-4e38-bb37-f15a23c414a4" providerId="ADAL" clId="{EFA1120B-2899-48B0-B9DE-4B615C0A68DF}" dt="2024-04-15T06:27:23.658" v="30"/>
          <ac:cxnSpMkLst>
            <pc:docMk/>
            <pc:sldMk cId="3359167374" sldId="511"/>
            <ac:cxnSpMk id="41" creationId="{42D1C5A9-E9A9-2033-03F4-DE412AB11FAC}"/>
          </ac:cxnSpMkLst>
        </pc:cxnChg>
        <pc:cxnChg chg="mod">
          <ac:chgData name="Kothapalli Venkatesh Kiranmai" userId="29faefcf-6f8f-4e38-bb37-f15a23c414a4" providerId="ADAL" clId="{EFA1120B-2899-48B0-B9DE-4B615C0A68DF}" dt="2024-04-15T06:27:23.658" v="30"/>
          <ac:cxnSpMkLst>
            <pc:docMk/>
            <pc:sldMk cId="3359167374" sldId="511"/>
            <ac:cxnSpMk id="42" creationId="{511874F2-F628-E2B6-8070-6EEC34F01B3F}"/>
          </ac:cxnSpMkLst>
        </pc:cxnChg>
        <pc:cxnChg chg="mod">
          <ac:chgData name="Kothapalli Venkatesh Kiranmai" userId="29faefcf-6f8f-4e38-bb37-f15a23c414a4" providerId="ADAL" clId="{EFA1120B-2899-48B0-B9DE-4B615C0A68DF}" dt="2024-04-15T06:27:23.658" v="30"/>
          <ac:cxnSpMkLst>
            <pc:docMk/>
            <pc:sldMk cId="3359167374" sldId="511"/>
            <ac:cxnSpMk id="43" creationId="{E3810E78-4DCC-4077-62E0-7862ED57B9CC}"/>
          </ac:cxnSpMkLst>
        </pc:cxnChg>
        <pc:cxnChg chg="mod">
          <ac:chgData name="Kothapalli Venkatesh Kiranmai" userId="29faefcf-6f8f-4e38-bb37-f15a23c414a4" providerId="ADAL" clId="{EFA1120B-2899-48B0-B9DE-4B615C0A68DF}" dt="2024-04-15T06:27:23.658" v="30"/>
          <ac:cxnSpMkLst>
            <pc:docMk/>
            <pc:sldMk cId="3359167374" sldId="511"/>
            <ac:cxnSpMk id="44" creationId="{CBC8E9CB-B192-23A2-9075-CCF2CF79F248}"/>
          </ac:cxnSpMkLst>
        </pc:cxnChg>
      </pc:sldChg>
    </pc:docChg>
  </pc:docChgLst>
  <pc:docChgLst>
    <pc:chgData name="Roop Kumar" userId="ec229fc9-1ae5-4424-ad91-f4b472f033de" providerId="ADAL" clId="{9AF9261C-32B9-4ADE-85A9-2B296442ED4F}"/>
    <pc:docChg chg="custSel modSld modMainMaster replTag delTag">
      <pc:chgData name="Roop Kumar" userId="ec229fc9-1ae5-4424-ad91-f4b472f033de" providerId="ADAL" clId="{9AF9261C-32B9-4ADE-85A9-2B296442ED4F}" dt="2024-05-17T09:28:02.590" v="6"/>
      <pc:docMkLst>
        <pc:docMk/>
      </pc:docMkLst>
      <pc:sldChg chg="replTag delTag">
        <pc:chgData name="Roop Kumar" userId="ec229fc9-1ae5-4424-ad91-f4b472f033de" providerId="ADAL" clId="{9AF9261C-32B9-4ADE-85A9-2B296442ED4F}" dt="2024-05-17T09:28:02.590" v="6"/>
        <pc:sldMkLst>
          <pc:docMk/>
          <pc:sldMk cId="581828306" sldId="256"/>
        </pc:sldMkLst>
      </pc:sldChg>
      <pc:sldMasterChg chg="modSldLayout">
        <pc:chgData name="Roop Kumar" userId="ec229fc9-1ae5-4424-ad91-f4b472f033de" providerId="ADAL" clId="{9AF9261C-32B9-4ADE-85A9-2B296442ED4F}" dt="2024-05-17T09:27:58.527" v="4" actId="14826"/>
        <pc:sldMasterMkLst>
          <pc:docMk/>
          <pc:sldMasterMk cId="3368593342" sldId="2147483673"/>
        </pc:sldMasterMkLst>
        <pc:sldLayoutChg chg="modSp replTag delTag">
          <pc:chgData name="Roop Kumar" userId="ec229fc9-1ae5-4424-ad91-f4b472f033de" providerId="ADAL" clId="{9AF9261C-32B9-4ADE-85A9-2B296442ED4F}" dt="2024-05-17T09:27:58.527" v="4" actId="14826"/>
          <pc:sldLayoutMkLst>
            <pc:docMk/>
            <pc:sldMasterMk cId="3368593342" sldId="2147483673"/>
            <pc:sldLayoutMk cId="3949274327" sldId="2147483729"/>
          </pc:sldLayoutMkLst>
          <pc:picChg chg="mod">
            <ac:chgData name="Roop Kumar" userId="ec229fc9-1ae5-4424-ad91-f4b472f033de" providerId="ADAL" clId="{9AF9261C-32B9-4ADE-85A9-2B296442ED4F}" dt="2024-05-17T09:27:58.527" v="4" actId="14826"/>
            <ac:picMkLst>
              <pc:docMk/>
              <pc:sldMasterMk cId="3368593342" sldId="2147483673"/>
              <pc:sldLayoutMk cId="3949274327" sldId="2147483729"/>
              <ac:picMk id="3" creationId="{D7E5C575-8255-8250-7D4D-2BD5FDAA9862}"/>
            </ac:picMkLst>
          </pc:picChg>
        </pc:sldLayoutChg>
      </pc:sldMasterChg>
    </pc:docChg>
  </pc:docChgLst>
  <pc:docChgLst>
    <pc:chgData name="Sakshi Gupta" userId="a8c2c848-1963-4d2e-9be7-75ce48a05b65" providerId="ADAL" clId="{139D87EF-A22C-4BEF-A2FD-1FDF1BF6FC78}"/>
    <pc:docChg chg="modSld">
      <pc:chgData name="Sakshi Gupta" userId="a8c2c848-1963-4d2e-9be7-75ce48a05b65" providerId="ADAL" clId="{139D87EF-A22C-4BEF-A2FD-1FDF1BF6FC78}" dt="2024-06-10T07:51:47.410" v="257" actId="20577"/>
      <pc:docMkLst>
        <pc:docMk/>
      </pc:docMkLst>
      <pc:sldChg chg="modNotesTx">
        <pc:chgData name="Sakshi Gupta" userId="a8c2c848-1963-4d2e-9be7-75ce48a05b65" providerId="ADAL" clId="{139D87EF-A22C-4BEF-A2FD-1FDF1BF6FC78}" dt="2024-06-07T08:00:53.502" v="84" actId="20577"/>
        <pc:sldMkLst>
          <pc:docMk/>
          <pc:sldMk cId="1070346001" sldId="262"/>
        </pc:sldMkLst>
      </pc:sldChg>
      <pc:sldChg chg="modNotesTx">
        <pc:chgData name="Sakshi Gupta" userId="a8c2c848-1963-4d2e-9be7-75ce48a05b65" providerId="ADAL" clId="{139D87EF-A22C-4BEF-A2FD-1FDF1BF6FC78}" dt="2024-06-07T08:01:32.549" v="135" actId="6549"/>
        <pc:sldMkLst>
          <pc:docMk/>
          <pc:sldMk cId="3090746275" sldId="421"/>
        </pc:sldMkLst>
      </pc:sldChg>
      <pc:sldChg chg="modNotesTx">
        <pc:chgData name="Sakshi Gupta" userId="a8c2c848-1963-4d2e-9be7-75ce48a05b65" providerId="ADAL" clId="{139D87EF-A22C-4BEF-A2FD-1FDF1BF6FC78}" dt="2024-06-07T08:25:54.771" v="228" actId="20577"/>
        <pc:sldMkLst>
          <pc:docMk/>
          <pc:sldMk cId="3497979199" sldId="440"/>
        </pc:sldMkLst>
      </pc:sldChg>
      <pc:sldChg chg="addSp modSp mod modNotesTx">
        <pc:chgData name="Sakshi Gupta" userId="a8c2c848-1963-4d2e-9be7-75ce48a05b65" providerId="ADAL" clId="{139D87EF-A22C-4BEF-A2FD-1FDF1BF6FC78}" dt="2024-06-10T07:51:47.410" v="257" actId="20577"/>
        <pc:sldMkLst>
          <pc:docMk/>
          <pc:sldMk cId="1294937282" sldId="539"/>
        </pc:sldMkLst>
        <pc:spChg chg="add mod">
          <ac:chgData name="Sakshi Gupta" userId="a8c2c848-1963-4d2e-9be7-75ce48a05b65" providerId="ADAL" clId="{139D87EF-A22C-4BEF-A2FD-1FDF1BF6FC78}" dt="2024-06-07T08:22:34.052" v="179" actId="20577"/>
          <ac:spMkLst>
            <pc:docMk/>
            <pc:sldMk cId="1294937282" sldId="539"/>
            <ac:spMk id="2" creationId="{6289398A-815E-EE12-F43A-12F2D13B2678}"/>
          </ac:spMkLst>
        </pc:spChg>
        <pc:spChg chg="mod">
          <ac:chgData name="Sakshi Gupta" userId="a8c2c848-1963-4d2e-9be7-75ce48a05b65" providerId="ADAL" clId="{139D87EF-A22C-4BEF-A2FD-1FDF1BF6FC78}" dt="2024-06-10T07:51:47.410" v="257" actId="20577"/>
          <ac:spMkLst>
            <pc:docMk/>
            <pc:sldMk cId="1294937282" sldId="539"/>
            <ac:spMk id="819" creationId="{00000000-0000-0000-0000-000000000000}"/>
          </ac:spMkLst>
        </pc:spChg>
      </pc:sldChg>
      <pc:sldChg chg="modNotesTx">
        <pc:chgData name="Sakshi Gupta" userId="a8c2c848-1963-4d2e-9be7-75ce48a05b65" providerId="ADAL" clId="{139D87EF-A22C-4BEF-A2FD-1FDF1BF6FC78}" dt="2024-06-07T08:23:08.260" v="183"/>
        <pc:sldMkLst>
          <pc:docMk/>
          <pc:sldMk cId="1294137522" sldId="540"/>
        </pc:sldMkLst>
      </pc:sldChg>
    </pc:docChg>
  </pc:docChgLst>
  <pc:docChgLst>
    <pc:chgData name="Pooja HK" userId="3cc65448-31aa-46d7-ad90-6bac825c0ee2" providerId="ADAL" clId="{9D48DFA2-828D-4722-9720-EB4E6B39A6E2}"/>
    <pc:docChg chg="undo redo custSel delSld modSld modSection">
      <pc:chgData name="Pooja HK" userId="3cc65448-31aa-46d7-ad90-6bac825c0ee2" providerId="ADAL" clId="{9D48DFA2-828D-4722-9720-EB4E6B39A6E2}" dt="2024-05-07T11:45:09.079" v="489" actId="207"/>
      <pc:docMkLst>
        <pc:docMk/>
      </pc:docMkLst>
      <pc:sldChg chg="modSp mod">
        <pc:chgData name="Pooja HK" userId="3cc65448-31aa-46d7-ad90-6bac825c0ee2" providerId="ADAL" clId="{9D48DFA2-828D-4722-9720-EB4E6B39A6E2}" dt="2024-05-07T11:45:09.079" v="489" actId="207"/>
        <pc:sldMkLst>
          <pc:docMk/>
          <pc:sldMk cId="2475413167" sldId="392"/>
        </pc:sldMkLst>
        <pc:spChg chg="mod">
          <ac:chgData name="Pooja HK" userId="3cc65448-31aa-46d7-ad90-6bac825c0ee2" providerId="ADAL" clId="{9D48DFA2-828D-4722-9720-EB4E6B39A6E2}" dt="2024-05-07T11:45:09.079" v="489" actId="207"/>
          <ac:spMkLst>
            <pc:docMk/>
            <pc:sldMk cId="2475413167" sldId="392"/>
            <ac:spMk id="2" creationId="{7091D3C2-4A93-BCCC-0687-6FCDEF8B32AA}"/>
          </ac:spMkLst>
        </pc:spChg>
      </pc:sldChg>
      <pc:sldChg chg="modSp mod">
        <pc:chgData name="Pooja HK" userId="3cc65448-31aa-46d7-ad90-6bac825c0ee2" providerId="ADAL" clId="{9D48DFA2-828D-4722-9720-EB4E6B39A6E2}" dt="2024-05-07T10:36:11.548" v="139" actId="20577"/>
        <pc:sldMkLst>
          <pc:docMk/>
          <pc:sldMk cId="2904578201" sldId="399"/>
        </pc:sldMkLst>
        <pc:spChg chg="mod">
          <ac:chgData name="Pooja HK" userId="3cc65448-31aa-46d7-ad90-6bac825c0ee2" providerId="ADAL" clId="{9D48DFA2-828D-4722-9720-EB4E6B39A6E2}" dt="2024-05-07T10:36:11.548" v="139" actId="20577"/>
          <ac:spMkLst>
            <pc:docMk/>
            <pc:sldMk cId="2904578201" sldId="399"/>
            <ac:spMk id="2" creationId="{4263A5C9-FFCA-6DEE-D8D1-4852CE065C4F}"/>
          </ac:spMkLst>
        </pc:spChg>
      </pc:sldChg>
      <pc:sldChg chg="del">
        <pc:chgData name="Pooja HK" userId="3cc65448-31aa-46d7-ad90-6bac825c0ee2" providerId="ADAL" clId="{9D48DFA2-828D-4722-9720-EB4E6B39A6E2}" dt="2024-05-07T10:32:37.442" v="110" actId="47"/>
        <pc:sldMkLst>
          <pc:docMk/>
          <pc:sldMk cId="93098615" sldId="403"/>
        </pc:sldMkLst>
      </pc:sldChg>
      <pc:sldChg chg="del">
        <pc:chgData name="Pooja HK" userId="3cc65448-31aa-46d7-ad90-6bac825c0ee2" providerId="ADAL" clId="{9D48DFA2-828D-4722-9720-EB4E6B39A6E2}" dt="2024-05-07T10:32:32.915" v="109" actId="47"/>
        <pc:sldMkLst>
          <pc:docMk/>
          <pc:sldMk cId="1785482635" sldId="405"/>
        </pc:sldMkLst>
      </pc:sldChg>
      <pc:sldChg chg="modSp mod">
        <pc:chgData name="Pooja HK" userId="3cc65448-31aa-46d7-ad90-6bac825c0ee2" providerId="ADAL" clId="{9D48DFA2-828D-4722-9720-EB4E6B39A6E2}" dt="2024-05-07T10:53:52.429" v="287" actId="20577"/>
        <pc:sldMkLst>
          <pc:docMk/>
          <pc:sldMk cId="305351047" sldId="407"/>
        </pc:sldMkLst>
        <pc:spChg chg="mod">
          <ac:chgData name="Pooja HK" userId="3cc65448-31aa-46d7-ad90-6bac825c0ee2" providerId="ADAL" clId="{9D48DFA2-828D-4722-9720-EB4E6B39A6E2}" dt="2024-05-07T10:53:52.429" v="287" actId="20577"/>
          <ac:spMkLst>
            <pc:docMk/>
            <pc:sldMk cId="305351047" sldId="407"/>
            <ac:spMk id="2" creationId="{0EDB4FE8-638E-A793-DD39-0418292F9E16}"/>
          </ac:spMkLst>
        </pc:spChg>
      </pc:sldChg>
      <pc:sldChg chg="addSp delSp modSp mod">
        <pc:chgData name="Pooja HK" userId="3cc65448-31aa-46d7-ad90-6bac825c0ee2" providerId="ADAL" clId="{9D48DFA2-828D-4722-9720-EB4E6B39A6E2}" dt="2024-05-07T10:59:05.350" v="311" actId="1036"/>
        <pc:sldMkLst>
          <pc:docMk/>
          <pc:sldMk cId="564399425" sldId="409"/>
        </pc:sldMkLst>
        <pc:spChg chg="add mod">
          <ac:chgData name="Pooja HK" userId="3cc65448-31aa-46d7-ad90-6bac825c0ee2" providerId="ADAL" clId="{9D48DFA2-828D-4722-9720-EB4E6B39A6E2}" dt="2024-05-07T10:54:45.822" v="290" actId="20577"/>
          <ac:spMkLst>
            <pc:docMk/>
            <pc:sldMk cId="564399425" sldId="409"/>
            <ac:spMk id="2" creationId="{CD52F495-04B3-8E8A-6039-9548651EF674}"/>
          </ac:spMkLst>
        </pc:spChg>
        <pc:spChg chg="mod topLvl">
          <ac:chgData name="Pooja HK" userId="3cc65448-31aa-46d7-ad90-6bac825c0ee2" providerId="ADAL" clId="{9D48DFA2-828D-4722-9720-EB4E6B39A6E2}" dt="2024-05-07T10:59:05.350" v="311" actId="1036"/>
          <ac:spMkLst>
            <pc:docMk/>
            <pc:sldMk cId="564399425" sldId="409"/>
            <ac:spMk id="4" creationId="{6B6D133F-FF9C-E6E6-45B4-90AE2A49FE1D}"/>
          </ac:spMkLst>
        </pc:spChg>
        <pc:spChg chg="del topLvl">
          <ac:chgData name="Pooja HK" userId="3cc65448-31aa-46d7-ad90-6bac825c0ee2" providerId="ADAL" clId="{9D48DFA2-828D-4722-9720-EB4E6B39A6E2}" dt="2024-05-07T10:54:30.682" v="288" actId="478"/>
          <ac:spMkLst>
            <pc:docMk/>
            <pc:sldMk cId="564399425" sldId="409"/>
            <ac:spMk id="6" creationId="{68843CBE-3302-F9B5-C0E7-B28CBC888232}"/>
          </ac:spMkLst>
        </pc:spChg>
        <pc:spChg chg="add mod">
          <ac:chgData name="Pooja HK" userId="3cc65448-31aa-46d7-ad90-6bac825c0ee2" providerId="ADAL" clId="{9D48DFA2-828D-4722-9720-EB4E6B39A6E2}" dt="2024-05-07T10:58:52.546" v="299" actId="20577"/>
          <ac:spMkLst>
            <pc:docMk/>
            <pc:sldMk cId="564399425" sldId="409"/>
            <ac:spMk id="7" creationId="{2F665A54-3C32-BB16-8468-A12DACA613CC}"/>
          </ac:spMkLst>
        </pc:spChg>
        <pc:spChg chg="add mod">
          <ac:chgData name="Pooja HK" userId="3cc65448-31aa-46d7-ad90-6bac825c0ee2" providerId="ADAL" clId="{9D48DFA2-828D-4722-9720-EB4E6B39A6E2}" dt="2024-05-07T10:58:17.377" v="292"/>
          <ac:spMkLst>
            <pc:docMk/>
            <pc:sldMk cId="564399425" sldId="409"/>
            <ac:spMk id="8" creationId="{464A6E2C-9603-0855-364B-BA8B41DA0F21}"/>
          </ac:spMkLst>
        </pc:spChg>
        <pc:spChg chg="add mod">
          <ac:chgData name="Pooja HK" userId="3cc65448-31aa-46d7-ad90-6bac825c0ee2" providerId="ADAL" clId="{9D48DFA2-828D-4722-9720-EB4E6B39A6E2}" dt="2024-05-07T10:58:30.101" v="293"/>
          <ac:spMkLst>
            <pc:docMk/>
            <pc:sldMk cId="564399425" sldId="409"/>
            <ac:spMk id="9" creationId="{A1628448-2263-28C0-DCB0-6A50E8CFA643}"/>
          </ac:spMkLst>
        </pc:spChg>
        <pc:grpChg chg="del">
          <ac:chgData name="Pooja HK" userId="3cc65448-31aa-46d7-ad90-6bac825c0ee2" providerId="ADAL" clId="{9D48DFA2-828D-4722-9720-EB4E6B39A6E2}" dt="2024-05-07T10:54:30.682" v="288" actId="478"/>
          <ac:grpSpMkLst>
            <pc:docMk/>
            <pc:sldMk cId="564399425" sldId="409"/>
            <ac:grpSpMk id="3" creationId="{29D3CBC6-BB34-106E-C192-8580BDA7F127}"/>
          </ac:grpSpMkLst>
        </pc:grpChg>
      </pc:sldChg>
      <pc:sldChg chg="modSp mod">
        <pc:chgData name="Pooja HK" userId="3cc65448-31aa-46d7-ad90-6bac825c0ee2" providerId="ADAL" clId="{9D48DFA2-828D-4722-9720-EB4E6B39A6E2}" dt="2024-05-07T11:00:53.887" v="322" actId="20577"/>
        <pc:sldMkLst>
          <pc:docMk/>
          <pc:sldMk cId="3739552530" sldId="422"/>
        </pc:sldMkLst>
        <pc:spChg chg="mod">
          <ac:chgData name="Pooja HK" userId="3cc65448-31aa-46d7-ad90-6bac825c0ee2" providerId="ADAL" clId="{9D48DFA2-828D-4722-9720-EB4E6B39A6E2}" dt="2024-05-07T11:00:53.887" v="322" actId="20577"/>
          <ac:spMkLst>
            <pc:docMk/>
            <pc:sldMk cId="3739552530" sldId="422"/>
            <ac:spMk id="2" creationId="{98E16604-151A-D441-F149-04C32291A5AC}"/>
          </ac:spMkLst>
        </pc:spChg>
      </pc:sldChg>
      <pc:sldChg chg="modSp mod">
        <pc:chgData name="Pooja HK" userId="3cc65448-31aa-46d7-ad90-6bac825c0ee2" providerId="ADAL" clId="{9D48DFA2-828D-4722-9720-EB4E6B39A6E2}" dt="2024-05-07T11:02:10.481" v="334" actId="20577"/>
        <pc:sldMkLst>
          <pc:docMk/>
          <pc:sldMk cId="2938771186" sldId="427"/>
        </pc:sldMkLst>
        <pc:spChg chg="mod">
          <ac:chgData name="Pooja HK" userId="3cc65448-31aa-46d7-ad90-6bac825c0ee2" providerId="ADAL" clId="{9D48DFA2-828D-4722-9720-EB4E6B39A6E2}" dt="2024-05-07T11:01:56.866" v="325" actId="20577"/>
          <ac:spMkLst>
            <pc:docMk/>
            <pc:sldMk cId="2938771186" sldId="427"/>
            <ac:spMk id="86" creationId="{8CA9CDC2-89EB-494A-7422-BF561603EC6C}"/>
          </ac:spMkLst>
        </pc:spChg>
        <pc:spChg chg="mod">
          <ac:chgData name="Pooja HK" userId="3cc65448-31aa-46d7-ad90-6bac825c0ee2" providerId="ADAL" clId="{9D48DFA2-828D-4722-9720-EB4E6B39A6E2}" dt="2024-05-07T11:02:04.652" v="328" actId="20577"/>
          <ac:spMkLst>
            <pc:docMk/>
            <pc:sldMk cId="2938771186" sldId="427"/>
            <ac:spMk id="88" creationId="{CD913660-AA2D-BBA2-47E8-47AAFC6EA1DB}"/>
          </ac:spMkLst>
        </pc:spChg>
        <pc:spChg chg="mod">
          <ac:chgData name="Pooja HK" userId="3cc65448-31aa-46d7-ad90-6bac825c0ee2" providerId="ADAL" clId="{9D48DFA2-828D-4722-9720-EB4E6B39A6E2}" dt="2024-05-07T11:02:07.781" v="331" actId="20577"/>
          <ac:spMkLst>
            <pc:docMk/>
            <pc:sldMk cId="2938771186" sldId="427"/>
            <ac:spMk id="89" creationId="{6334FD99-2478-54A5-2A75-3F9AC41D7EF6}"/>
          </ac:spMkLst>
        </pc:spChg>
        <pc:spChg chg="mod">
          <ac:chgData name="Pooja HK" userId="3cc65448-31aa-46d7-ad90-6bac825c0ee2" providerId="ADAL" clId="{9D48DFA2-828D-4722-9720-EB4E6B39A6E2}" dt="2024-05-07T11:02:10.481" v="334" actId="20577"/>
          <ac:spMkLst>
            <pc:docMk/>
            <pc:sldMk cId="2938771186" sldId="427"/>
            <ac:spMk id="94" creationId="{90AD47C8-301C-1AF3-231D-9E79523EE528}"/>
          </ac:spMkLst>
        </pc:spChg>
      </pc:sldChg>
      <pc:sldChg chg="modSp mod">
        <pc:chgData name="Pooja HK" userId="3cc65448-31aa-46d7-ad90-6bac825c0ee2" providerId="ADAL" clId="{9D48DFA2-828D-4722-9720-EB4E6B39A6E2}" dt="2024-05-07T11:02:43.259" v="346" actId="20577"/>
        <pc:sldMkLst>
          <pc:docMk/>
          <pc:sldMk cId="109342237" sldId="428"/>
        </pc:sldMkLst>
        <pc:spChg chg="mod">
          <ac:chgData name="Pooja HK" userId="3cc65448-31aa-46d7-ad90-6bac825c0ee2" providerId="ADAL" clId="{9D48DFA2-828D-4722-9720-EB4E6B39A6E2}" dt="2024-05-07T11:02:18.135" v="338" actId="14100"/>
          <ac:spMkLst>
            <pc:docMk/>
            <pc:sldMk cId="109342237" sldId="428"/>
            <ac:spMk id="86" creationId="{8CA9CDC2-89EB-494A-7422-BF561603EC6C}"/>
          </ac:spMkLst>
        </pc:spChg>
        <pc:spChg chg="mod">
          <ac:chgData name="Pooja HK" userId="3cc65448-31aa-46d7-ad90-6bac825c0ee2" providerId="ADAL" clId="{9D48DFA2-828D-4722-9720-EB4E6B39A6E2}" dt="2024-05-07T11:02:23.486" v="342" actId="14100"/>
          <ac:spMkLst>
            <pc:docMk/>
            <pc:sldMk cId="109342237" sldId="428"/>
            <ac:spMk id="88" creationId="{CD913660-AA2D-BBA2-47E8-47AAFC6EA1DB}"/>
          </ac:spMkLst>
        </pc:spChg>
        <pc:spChg chg="mod">
          <ac:chgData name="Pooja HK" userId="3cc65448-31aa-46d7-ad90-6bac825c0ee2" providerId="ADAL" clId="{9D48DFA2-828D-4722-9720-EB4E6B39A6E2}" dt="2024-05-07T11:02:43.259" v="346" actId="20577"/>
          <ac:spMkLst>
            <pc:docMk/>
            <pc:sldMk cId="109342237" sldId="428"/>
            <ac:spMk id="89" creationId="{6334FD99-2478-54A5-2A75-3F9AC41D7EF6}"/>
          </ac:spMkLst>
        </pc:spChg>
      </pc:sldChg>
      <pc:sldChg chg="modSp mod">
        <pc:chgData name="Pooja HK" userId="3cc65448-31aa-46d7-ad90-6bac825c0ee2" providerId="ADAL" clId="{9D48DFA2-828D-4722-9720-EB4E6B39A6E2}" dt="2024-05-07T11:03:43.352" v="356" actId="1076"/>
        <pc:sldMkLst>
          <pc:docMk/>
          <pc:sldMk cId="968582073" sldId="434"/>
        </pc:sldMkLst>
        <pc:picChg chg="mod">
          <ac:chgData name="Pooja HK" userId="3cc65448-31aa-46d7-ad90-6bac825c0ee2" providerId="ADAL" clId="{9D48DFA2-828D-4722-9720-EB4E6B39A6E2}" dt="2024-05-07T11:03:43.352" v="356" actId="1076"/>
          <ac:picMkLst>
            <pc:docMk/>
            <pc:sldMk cId="968582073" sldId="434"/>
            <ac:picMk id="6" creationId="{AA7E4BD7-13D0-6C6B-5AD2-305DD4B09FDD}"/>
          </ac:picMkLst>
        </pc:picChg>
      </pc:sldChg>
      <pc:sldChg chg="modSp mod">
        <pc:chgData name="Pooja HK" userId="3cc65448-31aa-46d7-ad90-6bac825c0ee2" providerId="ADAL" clId="{9D48DFA2-828D-4722-9720-EB4E6B39A6E2}" dt="2024-05-07T11:03:27.978" v="354" actId="1036"/>
        <pc:sldMkLst>
          <pc:docMk/>
          <pc:sldMk cId="1782899917" sldId="435"/>
        </pc:sldMkLst>
        <pc:spChg chg="mod">
          <ac:chgData name="Pooja HK" userId="3cc65448-31aa-46d7-ad90-6bac825c0ee2" providerId="ADAL" clId="{9D48DFA2-828D-4722-9720-EB4E6B39A6E2}" dt="2024-05-07T11:03:27.978" v="354" actId="1036"/>
          <ac:spMkLst>
            <pc:docMk/>
            <pc:sldMk cId="1782899917" sldId="435"/>
            <ac:spMk id="21" creationId="{0AACE2A7-D0F0-9EF1-AF4F-290D89DC67D8}"/>
          </ac:spMkLst>
        </pc:spChg>
      </pc:sldChg>
      <pc:sldChg chg="modSp mod">
        <pc:chgData name="Pooja HK" userId="3cc65448-31aa-46d7-ad90-6bac825c0ee2" providerId="ADAL" clId="{9D48DFA2-828D-4722-9720-EB4E6B39A6E2}" dt="2024-05-07T11:09:16.463" v="381" actId="1038"/>
        <pc:sldMkLst>
          <pc:docMk/>
          <pc:sldMk cId="1545653619" sldId="437"/>
        </pc:sldMkLst>
        <pc:spChg chg="mod">
          <ac:chgData name="Pooja HK" userId="3cc65448-31aa-46d7-ad90-6bac825c0ee2" providerId="ADAL" clId="{9D48DFA2-828D-4722-9720-EB4E6B39A6E2}" dt="2024-05-07T11:09:16.463" v="381" actId="1038"/>
          <ac:spMkLst>
            <pc:docMk/>
            <pc:sldMk cId="1545653619" sldId="437"/>
            <ac:spMk id="4" creationId="{B45710D2-82B4-2E60-1568-7B14DCC77FEB}"/>
          </ac:spMkLst>
        </pc:spChg>
        <pc:spChg chg="mod">
          <ac:chgData name="Pooja HK" userId="3cc65448-31aa-46d7-ad90-6bac825c0ee2" providerId="ADAL" clId="{9D48DFA2-828D-4722-9720-EB4E6B39A6E2}" dt="2024-05-07T11:09:13.898" v="373" actId="1038"/>
          <ac:spMkLst>
            <pc:docMk/>
            <pc:sldMk cId="1545653619" sldId="437"/>
            <ac:spMk id="6" creationId="{E495BC8A-92E9-962D-F865-7DC2875859D3}"/>
          </ac:spMkLst>
        </pc:spChg>
      </pc:sldChg>
      <pc:sldChg chg="modSp mod">
        <pc:chgData name="Pooja HK" userId="3cc65448-31aa-46d7-ad90-6bac825c0ee2" providerId="ADAL" clId="{9D48DFA2-828D-4722-9720-EB4E6B39A6E2}" dt="2024-05-07T11:24:00.268" v="487" actId="20577"/>
        <pc:sldMkLst>
          <pc:docMk/>
          <pc:sldMk cId="3885245123" sldId="439"/>
        </pc:sldMkLst>
        <pc:spChg chg="mod">
          <ac:chgData name="Pooja HK" userId="3cc65448-31aa-46d7-ad90-6bac825c0ee2" providerId="ADAL" clId="{9D48DFA2-828D-4722-9720-EB4E6B39A6E2}" dt="2024-05-07T11:24:00.268" v="487" actId="20577"/>
          <ac:spMkLst>
            <pc:docMk/>
            <pc:sldMk cId="3885245123" sldId="439"/>
            <ac:spMk id="3" creationId="{19103D2A-375E-E22D-14F1-DCA4CD1258E7}"/>
          </ac:spMkLst>
        </pc:spChg>
      </pc:sldChg>
      <pc:sldChg chg="addSp delSp modSp mod">
        <pc:chgData name="Pooja HK" userId="3cc65448-31aa-46d7-ad90-6bac825c0ee2" providerId="ADAL" clId="{9D48DFA2-828D-4722-9720-EB4E6B39A6E2}" dt="2024-05-07T11:19:29.747" v="466" actId="20577"/>
        <pc:sldMkLst>
          <pc:docMk/>
          <pc:sldMk cId="1239472744" sldId="453"/>
        </pc:sldMkLst>
        <pc:spChg chg="mod">
          <ac:chgData name="Pooja HK" userId="3cc65448-31aa-46d7-ad90-6bac825c0ee2" providerId="ADAL" clId="{9D48DFA2-828D-4722-9720-EB4E6B39A6E2}" dt="2024-05-07T11:19:29.747" v="466" actId="20577"/>
          <ac:spMkLst>
            <pc:docMk/>
            <pc:sldMk cId="1239472744" sldId="453"/>
            <ac:spMk id="2" creationId="{9BBBF737-8773-58B1-E273-874B1C1B1F1F}"/>
          </ac:spMkLst>
        </pc:spChg>
        <pc:spChg chg="del">
          <ac:chgData name="Pooja HK" userId="3cc65448-31aa-46d7-ad90-6bac825c0ee2" providerId="ADAL" clId="{9D48DFA2-828D-4722-9720-EB4E6B39A6E2}" dt="2024-05-07T11:17:45.974" v="445" actId="478"/>
          <ac:spMkLst>
            <pc:docMk/>
            <pc:sldMk cId="1239472744" sldId="453"/>
            <ac:spMk id="7" creationId="{9C303262-976A-5650-B95E-78837CE151BF}"/>
          </ac:spMkLst>
        </pc:spChg>
        <pc:grpChg chg="add mod">
          <ac:chgData name="Pooja HK" userId="3cc65448-31aa-46d7-ad90-6bac825c0ee2" providerId="ADAL" clId="{9D48DFA2-828D-4722-9720-EB4E6B39A6E2}" dt="2024-05-07T11:17:56.948" v="460" actId="1035"/>
          <ac:grpSpMkLst>
            <pc:docMk/>
            <pc:sldMk cId="1239472744" sldId="453"/>
            <ac:grpSpMk id="4" creationId="{E11AB978-4445-D9EF-939F-7CEAD58308BF}"/>
          </ac:grpSpMkLst>
        </pc:grpChg>
        <pc:grpChg chg="mod">
          <ac:chgData name="Pooja HK" userId="3cc65448-31aa-46d7-ad90-6bac825c0ee2" providerId="ADAL" clId="{9D48DFA2-828D-4722-9720-EB4E6B39A6E2}" dt="2024-05-07T11:17:54.359" v="446" actId="164"/>
          <ac:grpSpMkLst>
            <pc:docMk/>
            <pc:sldMk cId="1239472744" sldId="453"/>
            <ac:grpSpMk id="30" creationId="{F2F51BFC-68DE-3FBE-1880-8B0127F1F832}"/>
          </ac:grpSpMkLst>
        </pc:grpChg>
        <pc:picChg chg="mod">
          <ac:chgData name="Pooja HK" userId="3cc65448-31aa-46d7-ad90-6bac825c0ee2" providerId="ADAL" clId="{9D48DFA2-828D-4722-9720-EB4E6B39A6E2}" dt="2024-05-07T11:17:54.359" v="446" actId="164"/>
          <ac:picMkLst>
            <pc:docMk/>
            <pc:sldMk cId="1239472744" sldId="453"/>
            <ac:picMk id="3" creationId="{C52F80E3-0E18-B162-A14A-B3E871D98E6D}"/>
          </ac:picMkLst>
        </pc:picChg>
        <pc:picChg chg="mod">
          <ac:chgData name="Pooja HK" userId="3cc65448-31aa-46d7-ad90-6bac825c0ee2" providerId="ADAL" clId="{9D48DFA2-828D-4722-9720-EB4E6B39A6E2}" dt="2024-05-07T11:17:54.359" v="446" actId="164"/>
          <ac:picMkLst>
            <pc:docMk/>
            <pc:sldMk cId="1239472744" sldId="453"/>
            <ac:picMk id="6" creationId="{78A8A637-DC45-4914-986C-4BB8F68FBECC}"/>
          </ac:picMkLst>
        </pc:picChg>
        <pc:picChg chg="mod">
          <ac:chgData name="Pooja HK" userId="3cc65448-31aa-46d7-ad90-6bac825c0ee2" providerId="ADAL" clId="{9D48DFA2-828D-4722-9720-EB4E6B39A6E2}" dt="2024-05-07T11:17:54.359" v="446" actId="164"/>
          <ac:picMkLst>
            <pc:docMk/>
            <pc:sldMk cId="1239472744" sldId="453"/>
            <ac:picMk id="8" creationId="{C444339E-2300-0EDA-104A-E447CF66253D}"/>
          </ac:picMkLst>
        </pc:picChg>
      </pc:sldChg>
      <pc:sldChg chg="modSp mod">
        <pc:chgData name="Pooja HK" userId="3cc65448-31aa-46d7-ad90-6bac825c0ee2" providerId="ADAL" clId="{9D48DFA2-828D-4722-9720-EB4E6B39A6E2}" dt="2024-05-07T11:16:54.308" v="444" actId="6549"/>
        <pc:sldMkLst>
          <pc:docMk/>
          <pc:sldMk cId="2952697558" sldId="454"/>
        </pc:sldMkLst>
        <pc:spChg chg="mod">
          <ac:chgData name="Pooja HK" userId="3cc65448-31aa-46d7-ad90-6bac825c0ee2" providerId="ADAL" clId="{9D48DFA2-828D-4722-9720-EB4E6B39A6E2}" dt="2024-05-07T11:16:54.308" v="444" actId="6549"/>
          <ac:spMkLst>
            <pc:docMk/>
            <pc:sldMk cId="2952697558" sldId="454"/>
            <ac:spMk id="77" creationId="{7264C39F-7E78-9C47-D4D2-2BBE759D82BF}"/>
          </ac:spMkLst>
        </pc:spChg>
      </pc:sldChg>
      <pc:sldChg chg="modSp mod">
        <pc:chgData name="Pooja HK" userId="3cc65448-31aa-46d7-ad90-6bac825c0ee2" providerId="ADAL" clId="{9D48DFA2-828D-4722-9720-EB4E6B39A6E2}" dt="2024-05-07T11:15:04.944" v="443" actId="207"/>
        <pc:sldMkLst>
          <pc:docMk/>
          <pc:sldMk cId="2301316152" sldId="490"/>
        </pc:sldMkLst>
        <pc:spChg chg="mod">
          <ac:chgData name="Pooja HK" userId="3cc65448-31aa-46d7-ad90-6bac825c0ee2" providerId="ADAL" clId="{9D48DFA2-828D-4722-9720-EB4E6B39A6E2}" dt="2024-05-07T11:13:40.157" v="439" actId="1037"/>
          <ac:spMkLst>
            <pc:docMk/>
            <pc:sldMk cId="2301316152" sldId="490"/>
            <ac:spMk id="4" creationId="{CAB29123-E0CC-C2BA-A38D-F31D6DAC83EE}"/>
          </ac:spMkLst>
        </pc:spChg>
        <pc:spChg chg="mod">
          <ac:chgData name="Pooja HK" userId="3cc65448-31aa-46d7-ad90-6bac825c0ee2" providerId="ADAL" clId="{9D48DFA2-828D-4722-9720-EB4E6B39A6E2}" dt="2024-05-07T11:14:51.296" v="442" actId="207"/>
          <ac:spMkLst>
            <pc:docMk/>
            <pc:sldMk cId="2301316152" sldId="490"/>
            <ac:spMk id="6" creationId="{F6368E1F-3620-2670-8424-A2E398E76B7A}"/>
          </ac:spMkLst>
        </pc:spChg>
        <pc:spChg chg="mod">
          <ac:chgData name="Pooja HK" userId="3cc65448-31aa-46d7-ad90-6bac825c0ee2" providerId="ADAL" clId="{9D48DFA2-828D-4722-9720-EB4E6B39A6E2}" dt="2024-05-07T11:15:04.944" v="443" actId="207"/>
          <ac:spMkLst>
            <pc:docMk/>
            <pc:sldMk cId="2301316152" sldId="490"/>
            <ac:spMk id="21" creationId="{DF93A0B6-CF59-14AD-211A-FC9BE93DD47B}"/>
          </ac:spMkLst>
        </pc:spChg>
        <pc:spChg chg="mod">
          <ac:chgData name="Pooja HK" userId="3cc65448-31aa-46d7-ad90-6bac825c0ee2" providerId="ADAL" clId="{9D48DFA2-828D-4722-9720-EB4E6B39A6E2}" dt="2024-05-07T11:15:04.944" v="443" actId="207"/>
          <ac:spMkLst>
            <pc:docMk/>
            <pc:sldMk cId="2301316152" sldId="490"/>
            <ac:spMk id="23" creationId="{B861DC30-4C4D-E91B-91A6-7593903120AF}"/>
          </ac:spMkLst>
        </pc:spChg>
        <pc:spChg chg="mod">
          <ac:chgData name="Pooja HK" userId="3cc65448-31aa-46d7-ad90-6bac825c0ee2" providerId="ADAL" clId="{9D48DFA2-828D-4722-9720-EB4E6B39A6E2}" dt="2024-05-07T11:15:04.944" v="443" actId="207"/>
          <ac:spMkLst>
            <pc:docMk/>
            <pc:sldMk cId="2301316152" sldId="490"/>
            <ac:spMk id="26" creationId="{F5A63D1A-4C76-0A5B-0410-9897258E9004}"/>
          </ac:spMkLst>
        </pc:spChg>
        <pc:spChg chg="mod">
          <ac:chgData name="Pooja HK" userId="3cc65448-31aa-46d7-ad90-6bac825c0ee2" providerId="ADAL" clId="{9D48DFA2-828D-4722-9720-EB4E6B39A6E2}" dt="2024-05-07T11:15:04.944" v="443" actId="207"/>
          <ac:spMkLst>
            <pc:docMk/>
            <pc:sldMk cId="2301316152" sldId="490"/>
            <ac:spMk id="28" creationId="{2393EB8E-90B5-3F19-FBA9-DB7D72EF0914}"/>
          </ac:spMkLst>
        </pc:spChg>
        <pc:spChg chg="mod">
          <ac:chgData name="Pooja HK" userId="3cc65448-31aa-46d7-ad90-6bac825c0ee2" providerId="ADAL" clId="{9D48DFA2-828D-4722-9720-EB4E6B39A6E2}" dt="2024-05-07T11:15:04.944" v="443" actId="207"/>
          <ac:spMkLst>
            <pc:docMk/>
            <pc:sldMk cId="2301316152" sldId="490"/>
            <ac:spMk id="30" creationId="{5A93A28B-5514-A16C-3DA7-835A06DAFF37}"/>
          </ac:spMkLst>
        </pc:spChg>
        <pc:spChg chg="mod">
          <ac:chgData name="Pooja HK" userId="3cc65448-31aa-46d7-ad90-6bac825c0ee2" providerId="ADAL" clId="{9D48DFA2-828D-4722-9720-EB4E6B39A6E2}" dt="2024-05-07T11:15:04.944" v="443" actId="207"/>
          <ac:spMkLst>
            <pc:docMk/>
            <pc:sldMk cId="2301316152" sldId="490"/>
            <ac:spMk id="32" creationId="{63FC5174-0E3A-4078-E7F5-E3F79E8E74D7}"/>
          </ac:spMkLst>
        </pc:spChg>
        <pc:spChg chg="mod">
          <ac:chgData name="Pooja HK" userId="3cc65448-31aa-46d7-ad90-6bac825c0ee2" providerId="ADAL" clId="{9D48DFA2-828D-4722-9720-EB4E6B39A6E2}" dt="2024-05-07T11:15:04.944" v="443" actId="207"/>
          <ac:spMkLst>
            <pc:docMk/>
            <pc:sldMk cId="2301316152" sldId="490"/>
            <ac:spMk id="34" creationId="{9BD7B3BC-01A4-119F-4172-B276AE2C01FE}"/>
          </ac:spMkLst>
        </pc:spChg>
        <pc:spChg chg="mod">
          <ac:chgData name="Pooja HK" userId="3cc65448-31aa-46d7-ad90-6bac825c0ee2" providerId="ADAL" clId="{9D48DFA2-828D-4722-9720-EB4E6B39A6E2}" dt="2024-05-07T11:15:04.944" v="443" actId="207"/>
          <ac:spMkLst>
            <pc:docMk/>
            <pc:sldMk cId="2301316152" sldId="490"/>
            <ac:spMk id="36" creationId="{741A8B74-23E6-592A-E00A-CC4ABC896F96}"/>
          </ac:spMkLst>
        </pc:spChg>
        <pc:grpChg chg="mod">
          <ac:chgData name="Pooja HK" userId="3cc65448-31aa-46d7-ad90-6bac825c0ee2" providerId="ADAL" clId="{9D48DFA2-828D-4722-9720-EB4E6B39A6E2}" dt="2024-05-07T11:13:43.337" v="441" actId="14100"/>
          <ac:grpSpMkLst>
            <pc:docMk/>
            <pc:sldMk cId="2301316152" sldId="490"/>
            <ac:grpSpMk id="2" creationId="{79812811-5226-40F2-001E-402F5AA62A60}"/>
          </ac:grpSpMkLst>
        </pc:grpChg>
      </pc:sldChg>
      <pc:sldChg chg="modSp mod">
        <pc:chgData name="Pooja HK" userId="3cc65448-31aa-46d7-ad90-6bac825c0ee2" providerId="ADAL" clId="{9D48DFA2-828D-4722-9720-EB4E6B39A6E2}" dt="2024-05-07T11:20:49.033" v="475" actId="948"/>
        <pc:sldMkLst>
          <pc:docMk/>
          <pc:sldMk cId="1643009230" sldId="506"/>
        </pc:sldMkLst>
        <pc:spChg chg="mod">
          <ac:chgData name="Pooja HK" userId="3cc65448-31aa-46d7-ad90-6bac825c0ee2" providerId="ADAL" clId="{9D48DFA2-828D-4722-9720-EB4E6B39A6E2}" dt="2024-05-07T11:20:49.033" v="475" actId="948"/>
          <ac:spMkLst>
            <pc:docMk/>
            <pc:sldMk cId="1643009230" sldId="506"/>
            <ac:spMk id="8" creationId="{9371F294-4E98-EFAA-CF9B-307B3C2A9D55}"/>
          </ac:spMkLst>
        </pc:spChg>
      </pc:sldChg>
      <pc:sldChg chg="modSp mod">
        <pc:chgData name="Pooja HK" userId="3cc65448-31aa-46d7-ad90-6bac825c0ee2" providerId="ADAL" clId="{9D48DFA2-828D-4722-9720-EB4E6B39A6E2}" dt="2024-05-07T11:21:44.059" v="483" actId="20577"/>
        <pc:sldMkLst>
          <pc:docMk/>
          <pc:sldMk cId="284176761" sldId="508"/>
        </pc:sldMkLst>
        <pc:spChg chg="mod">
          <ac:chgData name="Pooja HK" userId="3cc65448-31aa-46d7-ad90-6bac825c0ee2" providerId="ADAL" clId="{9D48DFA2-828D-4722-9720-EB4E6B39A6E2}" dt="2024-05-07T11:21:44.059" v="483" actId="20577"/>
          <ac:spMkLst>
            <pc:docMk/>
            <pc:sldMk cId="284176761" sldId="508"/>
            <ac:spMk id="8" creationId="{9371F294-4E98-EFAA-CF9B-307B3C2A9D55}"/>
          </ac:spMkLst>
        </pc:spChg>
      </pc:sldChg>
      <pc:sldChg chg="modSp mod">
        <pc:chgData name="Pooja HK" userId="3cc65448-31aa-46d7-ad90-6bac825c0ee2" providerId="ADAL" clId="{9D48DFA2-828D-4722-9720-EB4E6B39A6E2}" dt="2024-05-07T10:52:39.288" v="286" actId="14734"/>
        <pc:sldMkLst>
          <pc:docMk/>
          <pc:sldMk cId="2495501542" sldId="518"/>
        </pc:sldMkLst>
        <pc:graphicFrameChg chg="mod modGraphic">
          <ac:chgData name="Pooja HK" userId="3cc65448-31aa-46d7-ad90-6bac825c0ee2" providerId="ADAL" clId="{9D48DFA2-828D-4722-9720-EB4E6B39A6E2}" dt="2024-05-07T10:52:39.288" v="286" actId="14734"/>
          <ac:graphicFrameMkLst>
            <pc:docMk/>
            <pc:sldMk cId="2495501542" sldId="518"/>
            <ac:graphicFrameMk id="3" creationId="{35BF8409-81FD-FA6C-1C25-0DF041D989BA}"/>
          </ac:graphicFrameMkLst>
        </pc:graphicFrameChg>
      </pc:sldChg>
      <pc:sldChg chg="modSp mod">
        <pc:chgData name="Pooja HK" userId="3cc65448-31aa-46d7-ad90-6bac825c0ee2" providerId="ADAL" clId="{9D48DFA2-828D-4722-9720-EB4E6B39A6E2}" dt="2024-05-07T11:44:46.896" v="488" actId="20577"/>
        <pc:sldMkLst>
          <pc:docMk/>
          <pc:sldMk cId="3544990573" sldId="519"/>
        </pc:sldMkLst>
        <pc:graphicFrameChg chg="modGraphic">
          <ac:chgData name="Pooja HK" userId="3cc65448-31aa-46d7-ad90-6bac825c0ee2" providerId="ADAL" clId="{9D48DFA2-828D-4722-9720-EB4E6B39A6E2}" dt="2024-05-07T11:44:46.896" v="488" actId="20577"/>
          <ac:graphicFrameMkLst>
            <pc:docMk/>
            <pc:sldMk cId="3544990573" sldId="519"/>
            <ac:graphicFrameMk id="3" creationId="{F04C7665-0E24-4530-915E-BC10A6F79250}"/>
          </ac:graphicFrameMkLst>
        </pc:graphicFrameChg>
      </pc:sldChg>
      <pc:sldChg chg="addSp modSp mod delCm modNotesTx">
        <pc:chgData name="Pooja HK" userId="3cc65448-31aa-46d7-ad90-6bac825c0ee2" providerId="ADAL" clId="{9D48DFA2-828D-4722-9720-EB4E6B39A6E2}" dt="2024-05-07T10:42:03.094" v="223" actId="1035"/>
        <pc:sldMkLst>
          <pc:docMk/>
          <pc:sldMk cId="1347960585" sldId="520"/>
        </pc:sldMkLst>
        <pc:spChg chg="add mod">
          <ac:chgData name="Pooja HK" userId="3cc65448-31aa-46d7-ad90-6bac825c0ee2" providerId="ADAL" clId="{9D48DFA2-828D-4722-9720-EB4E6B39A6E2}" dt="2024-05-07T10:41:33.429" v="204" actId="20577"/>
          <ac:spMkLst>
            <pc:docMk/>
            <pc:sldMk cId="1347960585" sldId="520"/>
            <ac:spMk id="2" creationId="{060E5CA2-EEC1-AC79-E350-E4A11B429415}"/>
          </ac:spMkLst>
        </pc:spChg>
        <pc:spChg chg="mod">
          <ac:chgData name="Pooja HK" userId="3cc65448-31aa-46d7-ad90-6bac825c0ee2" providerId="ADAL" clId="{9D48DFA2-828D-4722-9720-EB4E6B39A6E2}" dt="2024-05-07T10:31:55.419" v="96" actId="20577"/>
          <ac:spMkLst>
            <pc:docMk/>
            <pc:sldMk cId="1347960585" sldId="520"/>
            <ac:spMk id="3" creationId="{3C232643-53E9-2830-F89A-5BF937B74EA6}"/>
          </ac:spMkLst>
        </pc:spChg>
        <pc:spChg chg="mod">
          <ac:chgData name="Pooja HK" userId="3cc65448-31aa-46d7-ad90-6bac825c0ee2" providerId="ADAL" clId="{9D48DFA2-828D-4722-9720-EB4E6B39A6E2}" dt="2024-05-07T10:13:27.442" v="70" actId="20577"/>
          <ac:spMkLst>
            <pc:docMk/>
            <pc:sldMk cId="1347960585" sldId="520"/>
            <ac:spMk id="9" creationId="{F1C37CA4-BB9C-4824-F611-83F447F1C63C}"/>
          </ac:spMkLst>
        </pc:spChg>
        <pc:spChg chg="mod">
          <ac:chgData name="Pooja HK" userId="3cc65448-31aa-46d7-ad90-6bac825c0ee2" providerId="ADAL" clId="{9D48DFA2-828D-4722-9720-EB4E6B39A6E2}" dt="2024-05-07T10:18:40.918" v="94" actId="20577"/>
          <ac:spMkLst>
            <pc:docMk/>
            <pc:sldMk cId="1347960585" sldId="520"/>
            <ac:spMk id="12" creationId="{645A1BB3-E546-9267-9307-9AFB6ADE1AB5}"/>
          </ac:spMkLst>
        </pc:spChg>
        <pc:spChg chg="mod">
          <ac:chgData name="Pooja HK" userId="3cc65448-31aa-46d7-ad90-6bac825c0ee2" providerId="ADAL" clId="{9D48DFA2-828D-4722-9720-EB4E6B39A6E2}" dt="2024-05-07T10:32:01.735" v="100" actId="20577"/>
          <ac:spMkLst>
            <pc:docMk/>
            <pc:sldMk cId="1347960585" sldId="520"/>
            <ac:spMk id="14" creationId="{42DC505B-0ACE-3530-4CB1-40B305284306}"/>
          </ac:spMkLst>
        </pc:spChg>
        <pc:grpChg chg="mod">
          <ac:chgData name="Pooja HK" userId="3cc65448-31aa-46d7-ad90-6bac825c0ee2" providerId="ADAL" clId="{9D48DFA2-828D-4722-9720-EB4E6B39A6E2}" dt="2024-05-07T10:42:03.094" v="223" actId="1035"/>
          <ac:grpSpMkLst>
            <pc:docMk/>
            <pc:sldMk cId="1347960585" sldId="520"/>
            <ac:grpSpMk id="6" creationId="{2C48E5F5-3F79-76ED-1947-D9D6419E0E3E}"/>
          </ac:grpSpMkLst>
        </pc:grpChg>
        <pc:extLst>
          <p:ext xmlns:p="http://schemas.openxmlformats.org/presentationml/2006/main" uri="{D6D511B9-2390-475A-947B-AFAB55BFBCF1}">
            <pc226:cmChg xmlns:pc226="http://schemas.microsoft.com/office/powerpoint/2022/06/main/command" chg="del">
              <pc226:chgData name="Pooja HK" userId="3cc65448-31aa-46d7-ad90-6bac825c0ee2" providerId="ADAL" clId="{9D48DFA2-828D-4722-9720-EB4E6B39A6E2}" dt="2024-05-07T10:15:16.541" v="74"/>
              <pc2:cmMkLst xmlns:pc2="http://schemas.microsoft.com/office/powerpoint/2019/9/main/command">
                <pc:docMk/>
                <pc:sldMk cId="1347960585" sldId="520"/>
                <pc2:cmMk id="{EE3A9009-E5DF-4A39-8D76-3A4DDD9361F2}"/>
              </pc2:cmMkLst>
            </pc226:cmChg>
          </p:ext>
        </pc:extLst>
      </pc:sldChg>
      <pc:sldChg chg="addSp modSp mod modNotesTx">
        <pc:chgData name="Pooja HK" userId="3cc65448-31aa-46d7-ad90-6bac825c0ee2" providerId="ADAL" clId="{9D48DFA2-828D-4722-9720-EB4E6B39A6E2}" dt="2024-05-07T10:41:53.937" v="222"/>
        <pc:sldMkLst>
          <pc:docMk/>
          <pc:sldMk cId="1666732916" sldId="521"/>
        </pc:sldMkLst>
        <pc:spChg chg="add mod">
          <ac:chgData name="Pooja HK" userId="3cc65448-31aa-46d7-ad90-6bac825c0ee2" providerId="ADAL" clId="{9D48DFA2-828D-4722-9720-EB4E6B39A6E2}" dt="2024-05-07T10:41:53.937" v="222"/>
          <ac:spMkLst>
            <pc:docMk/>
            <pc:sldMk cId="1666732916" sldId="521"/>
            <ac:spMk id="2" creationId="{675B9A49-2F4A-2BE2-F8FA-C9D2002ACCC1}"/>
          </ac:spMkLst>
        </pc:spChg>
        <pc:spChg chg="mod">
          <ac:chgData name="Pooja HK" userId="3cc65448-31aa-46d7-ad90-6bac825c0ee2" providerId="ADAL" clId="{9D48DFA2-828D-4722-9720-EB4E6B39A6E2}" dt="2024-05-07T10:32:15.878" v="104" actId="20577"/>
          <ac:spMkLst>
            <pc:docMk/>
            <pc:sldMk cId="1666732916" sldId="521"/>
            <ac:spMk id="3" creationId="{3C232643-53E9-2830-F89A-5BF937B74EA6}"/>
          </ac:spMkLst>
        </pc:spChg>
        <pc:spChg chg="mod">
          <ac:chgData name="Pooja HK" userId="3cc65448-31aa-46d7-ad90-6bac825c0ee2" providerId="ADAL" clId="{9D48DFA2-828D-4722-9720-EB4E6B39A6E2}" dt="2024-05-07T10:18:30.436" v="88" actId="20577"/>
          <ac:spMkLst>
            <pc:docMk/>
            <pc:sldMk cId="1666732916" sldId="521"/>
            <ac:spMk id="9" creationId="{F1C37CA4-BB9C-4824-F611-83F447F1C63C}"/>
          </ac:spMkLst>
        </pc:spChg>
        <pc:spChg chg="mod">
          <ac:chgData name="Pooja HK" userId="3cc65448-31aa-46d7-ad90-6bac825c0ee2" providerId="ADAL" clId="{9D48DFA2-828D-4722-9720-EB4E6B39A6E2}" dt="2024-05-07T10:11:55.686" v="55"/>
          <ac:spMkLst>
            <pc:docMk/>
            <pc:sldMk cId="1666732916" sldId="521"/>
            <ac:spMk id="12" creationId="{645A1BB3-E546-9267-9307-9AFB6ADE1AB5}"/>
          </ac:spMkLst>
        </pc:spChg>
        <pc:spChg chg="mod">
          <ac:chgData name="Pooja HK" userId="3cc65448-31aa-46d7-ad90-6bac825c0ee2" providerId="ADAL" clId="{9D48DFA2-828D-4722-9720-EB4E6B39A6E2}" dt="2024-05-07T10:32:26.357" v="108" actId="20577"/>
          <ac:spMkLst>
            <pc:docMk/>
            <pc:sldMk cId="1666732916" sldId="521"/>
            <ac:spMk id="14" creationId="{42DC505B-0ACE-3530-4CB1-40B305284306}"/>
          </ac:spMkLst>
        </pc:spChg>
        <pc:grpChg chg="mod">
          <ac:chgData name="Pooja HK" userId="3cc65448-31aa-46d7-ad90-6bac825c0ee2" providerId="ADAL" clId="{9D48DFA2-828D-4722-9720-EB4E6B39A6E2}" dt="2024-05-07T10:41:47.564" v="221" actId="1035"/>
          <ac:grpSpMkLst>
            <pc:docMk/>
            <pc:sldMk cId="1666732916" sldId="521"/>
            <ac:grpSpMk id="6" creationId="{2C48E5F5-3F79-76ED-1947-D9D6419E0E3E}"/>
          </ac:grpSpMkLst>
        </pc:grpChg>
      </pc:sldChg>
    </pc:docChg>
  </pc:docChgLst>
  <pc:docChgLst>
    <pc:chgData name="Shreemayee Bhattacharyya" userId="73035bad-e703-4b66-9870-28e9edb9c0a7" providerId="ADAL" clId="{106B2098-E4BD-4FFE-82A3-2F0F79DCE21F}"/>
    <pc:docChg chg="undo custSel addSld delSld modSld modSection">
      <pc:chgData name="Shreemayee Bhattacharyya" userId="73035bad-e703-4b66-9870-28e9edb9c0a7" providerId="ADAL" clId="{106B2098-E4BD-4FFE-82A3-2F0F79DCE21F}" dt="2024-05-22T08:09:24.665" v="1675" actId="20577"/>
      <pc:docMkLst>
        <pc:docMk/>
      </pc:docMkLst>
      <pc:sldChg chg="modSp mod">
        <pc:chgData name="Shreemayee Bhattacharyya" userId="73035bad-e703-4b66-9870-28e9edb9c0a7" providerId="ADAL" clId="{106B2098-E4BD-4FFE-82A3-2F0F79DCE21F}" dt="2024-05-16T06:26:07.097" v="18" actId="20577"/>
        <pc:sldMkLst>
          <pc:docMk/>
          <pc:sldMk cId="581828306" sldId="256"/>
        </pc:sldMkLst>
        <pc:spChg chg="mod">
          <ac:chgData name="Shreemayee Bhattacharyya" userId="73035bad-e703-4b66-9870-28e9edb9c0a7" providerId="ADAL" clId="{106B2098-E4BD-4FFE-82A3-2F0F79DCE21F}" dt="2024-05-16T06:26:07.097" v="18" actId="20577"/>
          <ac:spMkLst>
            <pc:docMk/>
            <pc:sldMk cId="581828306" sldId="256"/>
            <ac:spMk id="6" creationId="{8D1AF223-9F5C-3F93-0D63-6A11E12C5EBA}"/>
          </ac:spMkLst>
        </pc:spChg>
      </pc:sldChg>
      <pc:sldChg chg="modSp mod">
        <pc:chgData name="Shreemayee Bhattacharyya" userId="73035bad-e703-4b66-9870-28e9edb9c0a7" providerId="ADAL" clId="{106B2098-E4BD-4FFE-82A3-2F0F79DCE21F}" dt="2024-05-16T06:30:13.231" v="52" actId="20577"/>
        <pc:sldMkLst>
          <pc:docMk/>
          <pc:sldMk cId="710290067" sldId="385"/>
        </pc:sldMkLst>
        <pc:spChg chg="mod">
          <ac:chgData name="Shreemayee Bhattacharyya" userId="73035bad-e703-4b66-9870-28e9edb9c0a7" providerId="ADAL" clId="{106B2098-E4BD-4FFE-82A3-2F0F79DCE21F}" dt="2024-05-16T06:30:13.231" v="52" actId="20577"/>
          <ac:spMkLst>
            <pc:docMk/>
            <pc:sldMk cId="710290067" sldId="385"/>
            <ac:spMk id="2" creationId="{84592BC7-26FA-78AB-7950-8085B6D3F25A}"/>
          </ac:spMkLst>
        </pc:spChg>
      </pc:sldChg>
      <pc:sldChg chg="modSp mod">
        <pc:chgData name="Shreemayee Bhattacharyya" userId="73035bad-e703-4b66-9870-28e9edb9c0a7" providerId="ADAL" clId="{106B2098-E4BD-4FFE-82A3-2F0F79DCE21F}" dt="2024-05-16T06:34:58.436" v="80" actId="14100"/>
        <pc:sldMkLst>
          <pc:docMk/>
          <pc:sldMk cId="547390991" sldId="387"/>
        </pc:sldMkLst>
        <pc:spChg chg="mod">
          <ac:chgData name="Shreemayee Bhattacharyya" userId="73035bad-e703-4b66-9870-28e9edb9c0a7" providerId="ADAL" clId="{106B2098-E4BD-4FFE-82A3-2F0F79DCE21F}" dt="2024-05-16T06:34:58.436" v="80" actId="14100"/>
          <ac:spMkLst>
            <pc:docMk/>
            <pc:sldMk cId="547390991" sldId="387"/>
            <ac:spMk id="8" creationId="{29CA1500-A22A-C336-9AFA-B5F039F759AC}"/>
          </ac:spMkLst>
        </pc:spChg>
        <pc:spChg chg="mod">
          <ac:chgData name="Shreemayee Bhattacharyya" userId="73035bad-e703-4b66-9870-28e9edb9c0a7" providerId="ADAL" clId="{106B2098-E4BD-4FFE-82A3-2F0F79DCE21F}" dt="2024-05-16T06:30:35.003" v="63" actId="20577"/>
          <ac:spMkLst>
            <pc:docMk/>
            <pc:sldMk cId="547390991" sldId="387"/>
            <ac:spMk id="22" creationId="{F0E9E5AF-A66C-DDA5-D954-3EF9E26E87CB}"/>
          </ac:spMkLst>
        </pc:spChg>
      </pc:sldChg>
      <pc:sldChg chg="modSp mod">
        <pc:chgData name="Shreemayee Bhattacharyya" userId="73035bad-e703-4b66-9870-28e9edb9c0a7" providerId="ADAL" clId="{106B2098-E4BD-4FFE-82A3-2F0F79DCE21F}" dt="2024-05-22T08:09:24.665" v="1675" actId="20577"/>
        <pc:sldMkLst>
          <pc:docMk/>
          <pc:sldMk cId="1109232934" sldId="390"/>
        </pc:sldMkLst>
        <pc:spChg chg="mod">
          <ac:chgData name="Shreemayee Bhattacharyya" userId="73035bad-e703-4b66-9870-28e9edb9c0a7" providerId="ADAL" clId="{106B2098-E4BD-4FFE-82A3-2F0F79DCE21F}" dt="2024-05-22T08:09:24.665" v="1675" actId="20577"/>
          <ac:spMkLst>
            <pc:docMk/>
            <pc:sldMk cId="1109232934" sldId="390"/>
            <ac:spMk id="2" creationId="{976A12A0-9788-DF6C-5F0B-E7D4B1C44D00}"/>
          </ac:spMkLst>
        </pc:spChg>
      </pc:sldChg>
      <pc:sldChg chg="modSp mod">
        <pc:chgData name="Shreemayee Bhattacharyya" userId="73035bad-e703-4b66-9870-28e9edb9c0a7" providerId="ADAL" clId="{106B2098-E4BD-4FFE-82A3-2F0F79DCE21F}" dt="2024-05-16T07:53:17.412" v="341" actId="20577"/>
        <pc:sldMkLst>
          <pc:docMk/>
          <pc:sldMk cId="102420538" sldId="393"/>
        </pc:sldMkLst>
        <pc:spChg chg="mod">
          <ac:chgData name="Shreemayee Bhattacharyya" userId="73035bad-e703-4b66-9870-28e9edb9c0a7" providerId="ADAL" clId="{106B2098-E4BD-4FFE-82A3-2F0F79DCE21F}" dt="2024-05-16T07:53:17.412" v="341" actId="20577"/>
          <ac:spMkLst>
            <pc:docMk/>
            <pc:sldMk cId="102420538" sldId="393"/>
            <ac:spMk id="3" creationId="{C60C7ACD-CDC1-8359-1680-9560358405D4}"/>
          </ac:spMkLst>
        </pc:spChg>
      </pc:sldChg>
      <pc:sldChg chg="delSp modSp mod">
        <pc:chgData name="Shreemayee Bhattacharyya" userId="73035bad-e703-4b66-9870-28e9edb9c0a7" providerId="ADAL" clId="{106B2098-E4BD-4FFE-82A3-2F0F79DCE21F}" dt="2024-05-22T07:55:37.845" v="1609" actId="478"/>
        <pc:sldMkLst>
          <pc:docMk/>
          <pc:sldMk cId="1196306857" sldId="397"/>
        </pc:sldMkLst>
        <pc:spChg chg="mod">
          <ac:chgData name="Shreemayee Bhattacharyya" userId="73035bad-e703-4b66-9870-28e9edb9c0a7" providerId="ADAL" clId="{106B2098-E4BD-4FFE-82A3-2F0F79DCE21F}" dt="2024-05-16T07:58:12.905" v="449" actId="20577"/>
          <ac:spMkLst>
            <pc:docMk/>
            <pc:sldMk cId="1196306857" sldId="397"/>
            <ac:spMk id="11" creationId="{0C380EFB-F73E-FBEF-B644-BAFAFB66F8F0}"/>
          </ac:spMkLst>
        </pc:spChg>
        <pc:spChg chg="mod">
          <ac:chgData name="Shreemayee Bhattacharyya" userId="73035bad-e703-4b66-9870-28e9edb9c0a7" providerId="ADAL" clId="{106B2098-E4BD-4FFE-82A3-2F0F79DCE21F}" dt="2024-05-16T07:56:40.101" v="426" actId="20577"/>
          <ac:spMkLst>
            <pc:docMk/>
            <pc:sldMk cId="1196306857" sldId="397"/>
            <ac:spMk id="14" creationId="{5E8B0381-76D6-E63B-8818-C2B3EDC0E065}"/>
          </ac:spMkLst>
        </pc:spChg>
        <pc:spChg chg="mod">
          <ac:chgData name="Shreemayee Bhattacharyya" userId="73035bad-e703-4b66-9870-28e9edb9c0a7" providerId="ADAL" clId="{106B2098-E4BD-4FFE-82A3-2F0F79DCE21F}" dt="2024-05-16T07:56:00.782" v="403" actId="20577"/>
          <ac:spMkLst>
            <pc:docMk/>
            <pc:sldMk cId="1196306857" sldId="397"/>
            <ac:spMk id="18" creationId="{FA3B9FC4-E4E5-995A-2E43-1734D2C3EADD}"/>
          </ac:spMkLst>
        </pc:spChg>
        <pc:spChg chg="mod">
          <ac:chgData name="Shreemayee Bhattacharyya" userId="73035bad-e703-4b66-9870-28e9edb9c0a7" providerId="ADAL" clId="{106B2098-E4BD-4FFE-82A3-2F0F79DCE21F}" dt="2024-05-16T07:59:30.082" v="481" actId="20577"/>
          <ac:spMkLst>
            <pc:docMk/>
            <pc:sldMk cId="1196306857" sldId="397"/>
            <ac:spMk id="23" creationId="{11B95AE8-4E1A-6B07-65B4-53EA7A204356}"/>
          </ac:spMkLst>
        </pc:spChg>
        <pc:spChg chg="del">
          <ac:chgData name="Shreemayee Bhattacharyya" userId="73035bad-e703-4b66-9870-28e9edb9c0a7" providerId="ADAL" clId="{106B2098-E4BD-4FFE-82A3-2F0F79DCE21F}" dt="2024-05-22T07:55:15.111" v="1606" actId="478"/>
          <ac:spMkLst>
            <pc:docMk/>
            <pc:sldMk cId="1196306857" sldId="397"/>
            <ac:spMk id="26" creationId="{9C396181-B726-9874-F802-9930C1EF7650}"/>
          </ac:spMkLst>
        </pc:spChg>
        <pc:spChg chg="del">
          <ac:chgData name="Shreemayee Bhattacharyya" userId="73035bad-e703-4b66-9870-28e9edb9c0a7" providerId="ADAL" clId="{106B2098-E4BD-4FFE-82A3-2F0F79DCE21F}" dt="2024-05-22T07:55:15.111" v="1606" actId="478"/>
          <ac:spMkLst>
            <pc:docMk/>
            <pc:sldMk cId="1196306857" sldId="397"/>
            <ac:spMk id="27" creationId="{36F9E4CF-BFFC-A985-87E1-97D9DE86E3BB}"/>
          </ac:spMkLst>
        </pc:spChg>
        <pc:spChg chg="del">
          <ac:chgData name="Shreemayee Bhattacharyya" userId="73035bad-e703-4b66-9870-28e9edb9c0a7" providerId="ADAL" clId="{106B2098-E4BD-4FFE-82A3-2F0F79DCE21F}" dt="2024-05-22T07:55:27.258" v="1607" actId="478"/>
          <ac:spMkLst>
            <pc:docMk/>
            <pc:sldMk cId="1196306857" sldId="397"/>
            <ac:spMk id="29" creationId="{AF298010-6F63-06F6-F80A-F2E1C16BC449}"/>
          </ac:spMkLst>
        </pc:spChg>
        <pc:spChg chg="del">
          <ac:chgData name="Shreemayee Bhattacharyya" userId="73035bad-e703-4b66-9870-28e9edb9c0a7" providerId="ADAL" clId="{106B2098-E4BD-4FFE-82A3-2F0F79DCE21F}" dt="2024-05-22T07:55:27.258" v="1607" actId="478"/>
          <ac:spMkLst>
            <pc:docMk/>
            <pc:sldMk cId="1196306857" sldId="397"/>
            <ac:spMk id="30" creationId="{0598DB5E-AD14-43FD-B799-925F220039E4}"/>
          </ac:spMkLst>
        </pc:spChg>
        <pc:spChg chg="del">
          <ac:chgData name="Shreemayee Bhattacharyya" userId="73035bad-e703-4b66-9870-28e9edb9c0a7" providerId="ADAL" clId="{106B2098-E4BD-4FFE-82A3-2F0F79DCE21F}" dt="2024-05-22T07:55:32.582" v="1608" actId="478"/>
          <ac:spMkLst>
            <pc:docMk/>
            <pc:sldMk cId="1196306857" sldId="397"/>
            <ac:spMk id="32" creationId="{D09C2C7C-2C14-A3EE-8265-B7CB29685FA1}"/>
          </ac:spMkLst>
        </pc:spChg>
        <pc:spChg chg="del">
          <ac:chgData name="Shreemayee Bhattacharyya" userId="73035bad-e703-4b66-9870-28e9edb9c0a7" providerId="ADAL" clId="{106B2098-E4BD-4FFE-82A3-2F0F79DCE21F}" dt="2024-05-22T07:55:15.111" v="1606" actId="478"/>
          <ac:spMkLst>
            <pc:docMk/>
            <pc:sldMk cId="1196306857" sldId="397"/>
            <ac:spMk id="33" creationId="{E1058CB9-FBB6-AA1C-B24C-EEFA76D229D8}"/>
          </ac:spMkLst>
        </pc:spChg>
        <pc:spChg chg="del">
          <ac:chgData name="Shreemayee Bhattacharyya" userId="73035bad-e703-4b66-9870-28e9edb9c0a7" providerId="ADAL" clId="{106B2098-E4BD-4FFE-82A3-2F0F79DCE21F}" dt="2024-05-22T07:55:37.845" v="1609" actId="478"/>
          <ac:spMkLst>
            <pc:docMk/>
            <pc:sldMk cId="1196306857" sldId="397"/>
            <ac:spMk id="35" creationId="{53893499-2058-2B84-FB2D-9D1BD4B1A87E}"/>
          </ac:spMkLst>
        </pc:spChg>
        <pc:spChg chg="del">
          <ac:chgData name="Shreemayee Bhattacharyya" userId="73035bad-e703-4b66-9870-28e9edb9c0a7" providerId="ADAL" clId="{106B2098-E4BD-4FFE-82A3-2F0F79DCE21F}" dt="2024-05-22T07:55:32.582" v="1608" actId="478"/>
          <ac:spMkLst>
            <pc:docMk/>
            <pc:sldMk cId="1196306857" sldId="397"/>
            <ac:spMk id="36" creationId="{7B078517-6141-7F3C-6564-CD3CC643AB62}"/>
          </ac:spMkLst>
        </pc:spChg>
        <pc:spChg chg="del">
          <ac:chgData name="Shreemayee Bhattacharyya" userId="73035bad-e703-4b66-9870-28e9edb9c0a7" providerId="ADAL" clId="{106B2098-E4BD-4FFE-82A3-2F0F79DCE21F}" dt="2024-05-22T07:55:27.258" v="1607" actId="478"/>
          <ac:spMkLst>
            <pc:docMk/>
            <pc:sldMk cId="1196306857" sldId="397"/>
            <ac:spMk id="38" creationId="{FAB729B4-4133-02BD-BB5B-CD65B223EC31}"/>
          </ac:spMkLst>
        </pc:spChg>
        <pc:spChg chg="del">
          <ac:chgData name="Shreemayee Bhattacharyya" userId="73035bad-e703-4b66-9870-28e9edb9c0a7" providerId="ADAL" clId="{106B2098-E4BD-4FFE-82A3-2F0F79DCE21F}" dt="2024-05-22T07:55:15.111" v="1606" actId="478"/>
          <ac:spMkLst>
            <pc:docMk/>
            <pc:sldMk cId="1196306857" sldId="397"/>
            <ac:spMk id="39" creationId="{79D33658-AC78-D3DA-3622-A1C601A4FC4C}"/>
          </ac:spMkLst>
        </pc:spChg>
        <pc:spChg chg="del">
          <ac:chgData name="Shreemayee Bhattacharyya" userId="73035bad-e703-4b66-9870-28e9edb9c0a7" providerId="ADAL" clId="{106B2098-E4BD-4FFE-82A3-2F0F79DCE21F}" dt="2024-05-22T07:55:27.258" v="1607" actId="478"/>
          <ac:spMkLst>
            <pc:docMk/>
            <pc:sldMk cId="1196306857" sldId="397"/>
            <ac:spMk id="41" creationId="{3CF1D7EC-E23C-0360-C904-8FE0902FC993}"/>
          </ac:spMkLst>
        </pc:spChg>
        <pc:spChg chg="del">
          <ac:chgData name="Shreemayee Bhattacharyya" userId="73035bad-e703-4b66-9870-28e9edb9c0a7" providerId="ADAL" clId="{106B2098-E4BD-4FFE-82A3-2F0F79DCE21F}" dt="2024-05-22T07:55:27.258" v="1607" actId="478"/>
          <ac:spMkLst>
            <pc:docMk/>
            <pc:sldMk cId="1196306857" sldId="397"/>
            <ac:spMk id="42" creationId="{3508DE6B-E456-6C51-B5DC-F2C0BF9B56EF}"/>
          </ac:spMkLst>
        </pc:spChg>
        <pc:grpChg chg="del">
          <ac:chgData name="Shreemayee Bhattacharyya" userId="73035bad-e703-4b66-9870-28e9edb9c0a7" providerId="ADAL" clId="{106B2098-E4BD-4FFE-82A3-2F0F79DCE21F}" dt="2024-05-22T07:55:27.258" v="1607" actId="478"/>
          <ac:grpSpMkLst>
            <pc:docMk/>
            <pc:sldMk cId="1196306857" sldId="397"/>
            <ac:grpSpMk id="15" creationId="{C24714F3-A538-2897-A64B-C25F704CDE13}"/>
          </ac:grpSpMkLst>
        </pc:grpChg>
        <pc:grpChg chg="del">
          <ac:chgData name="Shreemayee Bhattacharyya" userId="73035bad-e703-4b66-9870-28e9edb9c0a7" providerId="ADAL" clId="{106B2098-E4BD-4FFE-82A3-2F0F79DCE21F}" dt="2024-05-22T07:55:32.582" v="1608" actId="478"/>
          <ac:grpSpMkLst>
            <pc:docMk/>
            <pc:sldMk cId="1196306857" sldId="397"/>
            <ac:grpSpMk id="19" creationId="{18D3E14C-218D-ECFE-ED8A-2F2BB85BA94A}"/>
          </ac:grpSpMkLst>
        </pc:grpChg>
        <pc:grpChg chg="del">
          <ac:chgData name="Shreemayee Bhattacharyya" userId="73035bad-e703-4b66-9870-28e9edb9c0a7" providerId="ADAL" clId="{106B2098-E4BD-4FFE-82A3-2F0F79DCE21F}" dt="2024-05-22T07:55:15.111" v="1606" actId="478"/>
          <ac:grpSpMkLst>
            <pc:docMk/>
            <pc:sldMk cId="1196306857" sldId="397"/>
            <ac:grpSpMk id="25" creationId="{1FE1394A-F863-D162-6FAC-F84E0EF5F3B2}"/>
          </ac:grpSpMkLst>
        </pc:grpChg>
        <pc:grpChg chg="del">
          <ac:chgData name="Shreemayee Bhattacharyya" userId="73035bad-e703-4b66-9870-28e9edb9c0a7" providerId="ADAL" clId="{106B2098-E4BD-4FFE-82A3-2F0F79DCE21F}" dt="2024-05-22T07:55:27.258" v="1607" actId="478"/>
          <ac:grpSpMkLst>
            <pc:docMk/>
            <pc:sldMk cId="1196306857" sldId="397"/>
            <ac:grpSpMk id="28" creationId="{3E4C9806-6D29-9BAB-99CA-1D8476393F3B}"/>
          </ac:grpSpMkLst>
        </pc:grpChg>
        <pc:grpChg chg="del">
          <ac:chgData name="Shreemayee Bhattacharyya" userId="73035bad-e703-4b66-9870-28e9edb9c0a7" providerId="ADAL" clId="{106B2098-E4BD-4FFE-82A3-2F0F79DCE21F}" dt="2024-05-22T07:55:32.582" v="1608" actId="478"/>
          <ac:grpSpMkLst>
            <pc:docMk/>
            <pc:sldMk cId="1196306857" sldId="397"/>
            <ac:grpSpMk id="34" creationId="{109C3F28-552A-4399-6304-3E465187D62C}"/>
          </ac:grpSpMkLst>
        </pc:grpChg>
        <pc:grpChg chg="del">
          <ac:chgData name="Shreemayee Bhattacharyya" userId="73035bad-e703-4b66-9870-28e9edb9c0a7" providerId="ADAL" clId="{106B2098-E4BD-4FFE-82A3-2F0F79DCE21F}" dt="2024-05-22T07:55:27.258" v="1607" actId="478"/>
          <ac:grpSpMkLst>
            <pc:docMk/>
            <pc:sldMk cId="1196306857" sldId="397"/>
            <ac:grpSpMk id="40" creationId="{1AF20A6F-FA6E-C360-38E0-CD90465A4A3B}"/>
          </ac:grpSpMkLst>
        </pc:grpChg>
        <pc:cxnChg chg="del">
          <ac:chgData name="Shreemayee Bhattacharyya" userId="73035bad-e703-4b66-9870-28e9edb9c0a7" providerId="ADAL" clId="{106B2098-E4BD-4FFE-82A3-2F0F79DCE21F}" dt="2024-05-22T07:55:15.111" v="1606" actId="478"/>
          <ac:cxnSpMkLst>
            <pc:docMk/>
            <pc:sldMk cId="1196306857" sldId="397"/>
            <ac:cxnSpMk id="31" creationId="{6305D64A-E9D4-6CF5-3035-D0DC4791686B}"/>
          </ac:cxnSpMkLst>
        </pc:cxnChg>
        <pc:cxnChg chg="del">
          <ac:chgData name="Shreemayee Bhattacharyya" userId="73035bad-e703-4b66-9870-28e9edb9c0a7" providerId="ADAL" clId="{106B2098-E4BD-4FFE-82A3-2F0F79DCE21F}" dt="2024-05-22T07:55:32.582" v="1608" actId="478"/>
          <ac:cxnSpMkLst>
            <pc:docMk/>
            <pc:sldMk cId="1196306857" sldId="397"/>
            <ac:cxnSpMk id="37" creationId="{536B2AD0-B0AD-757D-3B8A-8B80C8DCC215}"/>
          </ac:cxnSpMkLst>
        </pc:cxnChg>
        <pc:cxnChg chg="del">
          <ac:chgData name="Shreemayee Bhattacharyya" userId="73035bad-e703-4b66-9870-28e9edb9c0a7" providerId="ADAL" clId="{106B2098-E4BD-4FFE-82A3-2F0F79DCE21F}" dt="2024-05-22T07:55:15.111" v="1606" actId="478"/>
          <ac:cxnSpMkLst>
            <pc:docMk/>
            <pc:sldMk cId="1196306857" sldId="397"/>
            <ac:cxnSpMk id="43" creationId="{EDD6DB33-8972-57D1-85DF-64EA9722CF79}"/>
          </ac:cxnSpMkLst>
        </pc:cxnChg>
      </pc:sldChg>
      <pc:sldChg chg="delSp mod">
        <pc:chgData name="Shreemayee Bhattacharyya" userId="73035bad-e703-4b66-9870-28e9edb9c0a7" providerId="ADAL" clId="{106B2098-E4BD-4FFE-82A3-2F0F79DCE21F}" dt="2024-05-22T07:56:34.457" v="1613" actId="478"/>
        <pc:sldMkLst>
          <pc:docMk/>
          <pc:sldMk cId="2081721400" sldId="398"/>
        </pc:sldMkLst>
        <pc:spChg chg="del">
          <ac:chgData name="Shreemayee Bhattacharyya" userId="73035bad-e703-4b66-9870-28e9edb9c0a7" providerId="ADAL" clId="{106B2098-E4BD-4FFE-82A3-2F0F79DCE21F}" dt="2024-05-22T07:56:04.363" v="1610" actId="478"/>
          <ac:spMkLst>
            <pc:docMk/>
            <pc:sldMk cId="2081721400" sldId="398"/>
            <ac:spMk id="26" creationId="{9C396181-B726-9874-F802-9930C1EF7650}"/>
          </ac:spMkLst>
        </pc:spChg>
        <pc:spChg chg="del">
          <ac:chgData name="Shreemayee Bhattacharyya" userId="73035bad-e703-4b66-9870-28e9edb9c0a7" providerId="ADAL" clId="{106B2098-E4BD-4FFE-82A3-2F0F79DCE21F}" dt="2024-05-22T07:56:04.363" v="1610" actId="478"/>
          <ac:spMkLst>
            <pc:docMk/>
            <pc:sldMk cId="2081721400" sldId="398"/>
            <ac:spMk id="27" creationId="{36F9E4CF-BFFC-A985-87E1-97D9DE86E3BB}"/>
          </ac:spMkLst>
        </pc:spChg>
        <pc:spChg chg="del">
          <ac:chgData name="Shreemayee Bhattacharyya" userId="73035bad-e703-4b66-9870-28e9edb9c0a7" providerId="ADAL" clId="{106B2098-E4BD-4FFE-82A3-2F0F79DCE21F}" dt="2024-05-22T07:56:22.678" v="1611" actId="478"/>
          <ac:spMkLst>
            <pc:docMk/>
            <pc:sldMk cId="2081721400" sldId="398"/>
            <ac:spMk id="29" creationId="{AF298010-6F63-06F6-F80A-F2E1C16BC449}"/>
          </ac:spMkLst>
        </pc:spChg>
        <pc:spChg chg="del">
          <ac:chgData name="Shreemayee Bhattacharyya" userId="73035bad-e703-4b66-9870-28e9edb9c0a7" providerId="ADAL" clId="{106B2098-E4BD-4FFE-82A3-2F0F79DCE21F}" dt="2024-05-22T07:56:22.678" v="1611" actId="478"/>
          <ac:spMkLst>
            <pc:docMk/>
            <pc:sldMk cId="2081721400" sldId="398"/>
            <ac:spMk id="30" creationId="{0598DB5E-AD14-43FD-B799-925F220039E4}"/>
          </ac:spMkLst>
        </pc:spChg>
        <pc:spChg chg="del">
          <ac:chgData name="Shreemayee Bhattacharyya" userId="73035bad-e703-4b66-9870-28e9edb9c0a7" providerId="ADAL" clId="{106B2098-E4BD-4FFE-82A3-2F0F79DCE21F}" dt="2024-05-22T07:56:04.363" v="1610" actId="478"/>
          <ac:spMkLst>
            <pc:docMk/>
            <pc:sldMk cId="2081721400" sldId="398"/>
            <ac:spMk id="32" creationId="{D09C2C7C-2C14-A3EE-8265-B7CB29685FA1}"/>
          </ac:spMkLst>
        </pc:spChg>
        <pc:spChg chg="del">
          <ac:chgData name="Shreemayee Bhattacharyya" userId="73035bad-e703-4b66-9870-28e9edb9c0a7" providerId="ADAL" clId="{106B2098-E4BD-4FFE-82A3-2F0F79DCE21F}" dt="2024-05-22T07:56:04.363" v="1610" actId="478"/>
          <ac:spMkLst>
            <pc:docMk/>
            <pc:sldMk cId="2081721400" sldId="398"/>
            <ac:spMk id="33" creationId="{E1058CB9-FBB6-AA1C-B24C-EEFA76D229D8}"/>
          </ac:spMkLst>
        </pc:spChg>
        <pc:spChg chg="del">
          <ac:chgData name="Shreemayee Bhattacharyya" userId="73035bad-e703-4b66-9870-28e9edb9c0a7" providerId="ADAL" clId="{106B2098-E4BD-4FFE-82A3-2F0F79DCE21F}" dt="2024-05-22T07:56:34.457" v="1613" actId="478"/>
          <ac:spMkLst>
            <pc:docMk/>
            <pc:sldMk cId="2081721400" sldId="398"/>
            <ac:spMk id="35" creationId="{53893499-2058-2B84-FB2D-9D1BD4B1A87E}"/>
          </ac:spMkLst>
        </pc:spChg>
        <pc:spChg chg="del">
          <ac:chgData name="Shreemayee Bhattacharyya" userId="73035bad-e703-4b66-9870-28e9edb9c0a7" providerId="ADAL" clId="{106B2098-E4BD-4FFE-82A3-2F0F79DCE21F}" dt="2024-05-22T07:56:34.457" v="1613" actId="478"/>
          <ac:spMkLst>
            <pc:docMk/>
            <pc:sldMk cId="2081721400" sldId="398"/>
            <ac:spMk id="36" creationId="{7B078517-6141-7F3C-6564-CD3CC643AB62}"/>
          </ac:spMkLst>
        </pc:spChg>
        <pc:spChg chg="del">
          <ac:chgData name="Shreemayee Bhattacharyya" userId="73035bad-e703-4b66-9870-28e9edb9c0a7" providerId="ADAL" clId="{106B2098-E4BD-4FFE-82A3-2F0F79DCE21F}" dt="2024-05-22T07:56:04.363" v="1610" actId="478"/>
          <ac:spMkLst>
            <pc:docMk/>
            <pc:sldMk cId="2081721400" sldId="398"/>
            <ac:spMk id="38" creationId="{FAB729B4-4133-02BD-BB5B-CD65B223EC31}"/>
          </ac:spMkLst>
        </pc:spChg>
        <pc:spChg chg="del">
          <ac:chgData name="Shreemayee Bhattacharyya" userId="73035bad-e703-4b66-9870-28e9edb9c0a7" providerId="ADAL" clId="{106B2098-E4BD-4FFE-82A3-2F0F79DCE21F}" dt="2024-05-22T07:56:04.363" v="1610" actId="478"/>
          <ac:spMkLst>
            <pc:docMk/>
            <pc:sldMk cId="2081721400" sldId="398"/>
            <ac:spMk id="39" creationId="{79D33658-AC78-D3DA-3622-A1C601A4FC4C}"/>
          </ac:spMkLst>
        </pc:spChg>
        <pc:spChg chg="del">
          <ac:chgData name="Shreemayee Bhattacharyya" userId="73035bad-e703-4b66-9870-28e9edb9c0a7" providerId="ADAL" clId="{106B2098-E4BD-4FFE-82A3-2F0F79DCE21F}" dt="2024-05-22T07:56:29.778" v="1612" actId="478"/>
          <ac:spMkLst>
            <pc:docMk/>
            <pc:sldMk cId="2081721400" sldId="398"/>
            <ac:spMk id="41" creationId="{3CF1D7EC-E23C-0360-C904-8FE0902FC993}"/>
          </ac:spMkLst>
        </pc:spChg>
        <pc:spChg chg="del">
          <ac:chgData name="Shreemayee Bhattacharyya" userId="73035bad-e703-4b66-9870-28e9edb9c0a7" providerId="ADAL" clId="{106B2098-E4BD-4FFE-82A3-2F0F79DCE21F}" dt="2024-05-22T07:56:04.363" v="1610" actId="478"/>
          <ac:spMkLst>
            <pc:docMk/>
            <pc:sldMk cId="2081721400" sldId="398"/>
            <ac:spMk id="42" creationId="{3508DE6B-E456-6C51-B5DC-F2C0BF9B56EF}"/>
          </ac:spMkLst>
        </pc:spChg>
        <pc:grpChg chg="del">
          <ac:chgData name="Shreemayee Bhattacharyya" userId="73035bad-e703-4b66-9870-28e9edb9c0a7" providerId="ADAL" clId="{106B2098-E4BD-4FFE-82A3-2F0F79DCE21F}" dt="2024-05-22T07:56:04.363" v="1610" actId="478"/>
          <ac:grpSpMkLst>
            <pc:docMk/>
            <pc:sldMk cId="2081721400" sldId="398"/>
            <ac:grpSpMk id="15" creationId="{C24714F3-A538-2897-A64B-C25F704CDE13}"/>
          </ac:grpSpMkLst>
        </pc:grpChg>
        <pc:grpChg chg="del">
          <ac:chgData name="Shreemayee Bhattacharyya" userId="73035bad-e703-4b66-9870-28e9edb9c0a7" providerId="ADAL" clId="{106B2098-E4BD-4FFE-82A3-2F0F79DCE21F}" dt="2024-05-22T07:56:04.363" v="1610" actId="478"/>
          <ac:grpSpMkLst>
            <pc:docMk/>
            <pc:sldMk cId="2081721400" sldId="398"/>
            <ac:grpSpMk id="19" creationId="{18D3E14C-218D-ECFE-ED8A-2F2BB85BA94A}"/>
          </ac:grpSpMkLst>
        </pc:grpChg>
        <pc:grpChg chg="del">
          <ac:chgData name="Shreemayee Bhattacharyya" userId="73035bad-e703-4b66-9870-28e9edb9c0a7" providerId="ADAL" clId="{106B2098-E4BD-4FFE-82A3-2F0F79DCE21F}" dt="2024-05-22T07:56:04.363" v="1610" actId="478"/>
          <ac:grpSpMkLst>
            <pc:docMk/>
            <pc:sldMk cId="2081721400" sldId="398"/>
            <ac:grpSpMk id="25" creationId="{1FE1394A-F863-D162-6FAC-F84E0EF5F3B2}"/>
          </ac:grpSpMkLst>
        </pc:grpChg>
        <pc:grpChg chg="del">
          <ac:chgData name="Shreemayee Bhattacharyya" userId="73035bad-e703-4b66-9870-28e9edb9c0a7" providerId="ADAL" clId="{106B2098-E4BD-4FFE-82A3-2F0F79DCE21F}" dt="2024-05-22T07:56:22.678" v="1611" actId="478"/>
          <ac:grpSpMkLst>
            <pc:docMk/>
            <pc:sldMk cId="2081721400" sldId="398"/>
            <ac:grpSpMk id="28" creationId="{3E4C9806-6D29-9BAB-99CA-1D8476393F3B}"/>
          </ac:grpSpMkLst>
        </pc:grpChg>
        <pc:grpChg chg="del">
          <ac:chgData name="Shreemayee Bhattacharyya" userId="73035bad-e703-4b66-9870-28e9edb9c0a7" providerId="ADAL" clId="{106B2098-E4BD-4FFE-82A3-2F0F79DCE21F}" dt="2024-05-22T07:56:34.457" v="1613" actId="478"/>
          <ac:grpSpMkLst>
            <pc:docMk/>
            <pc:sldMk cId="2081721400" sldId="398"/>
            <ac:grpSpMk id="34" creationId="{109C3F28-552A-4399-6304-3E465187D62C}"/>
          </ac:grpSpMkLst>
        </pc:grpChg>
        <pc:grpChg chg="del">
          <ac:chgData name="Shreemayee Bhattacharyya" userId="73035bad-e703-4b66-9870-28e9edb9c0a7" providerId="ADAL" clId="{106B2098-E4BD-4FFE-82A3-2F0F79DCE21F}" dt="2024-05-22T07:56:22.678" v="1611" actId="478"/>
          <ac:grpSpMkLst>
            <pc:docMk/>
            <pc:sldMk cId="2081721400" sldId="398"/>
            <ac:grpSpMk id="40" creationId="{1AF20A6F-FA6E-C360-38E0-CD90465A4A3B}"/>
          </ac:grpSpMkLst>
        </pc:grpChg>
        <pc:cxnChg chg="del">
          <ac:chgData name="Shreemayee Bhattacharyya" userId="73035bad-e703-4b66-9870-28e9edb9c0a7" providerId="ADAL" clId="{106B2098-E4BD-4FFE-82A3-2F0F79DCE21F}" dt="2024-05-22T07:56:04.363" v="1610" actId="478"/>
          <ac:cxnSpMkLst>
            <pc:docMk/>
            <pc:sldMk cId="2081721400" sldId="398"/>
            <ac:cxnSpMk id="31" creationId="{6305D64A-E9D4-6CF5-3035-D0DC4791686B}"/>
          </ac:cxnSpMkLst>
        </pc:cxnChg>
        <pc:cxnChg chg="del">
          <ac:chgData name="Shreemayee Bhattacharyya" userId="73035bad-e703-4b66-9870-28e9edb9c0a7" providerId="ADAL" clId="{106B2098-E4BD-4FFE-82A3-2F0F79DCE21F}" dt="2024-05-22T07:56:04.363" v="1610" actId="478"/>
          <ac:cxnSpMkLst>
            <pc:docMk/>
            <pc:sldMk cId="2081721400" sldId="398"/>
            <ac:cxnSpMk id="37" creationId="{536B2AD0-B0AD-757D-3B8A-8B80C8DCC215}"/>
          </ac:cxnSpMkLst>
        </pc:cxnChg>
        <pc:cxnChg chg="del">
          <ac:chgData name="Shreemayee Bhattacharyya" userId="73035bad-e703-4b66-9870-28e9edb9c0a7" providerId="ADAL" clId="{106B2098-E4BD-4FFE-82A3-2F0F79DCE21F}" dt="2024-05-22T07:56:22.678" v="1611" actId="478"/>
          <ac:cxnSpMkLst>
            <pc:docMk/>
            <pc:sldMk cId="2081721400" sldId="398"/>
            <ac:cxnSpMk id="43" creationId="{EDD6DB33-8972-57D1-85DF-64EA9722CF79}"/>
          </ac:cxnSpMkLst>
        </pc:cxnChg>
      </pc:sldChg>
      <pc:sldChg chg="modSp mod">
        <pc:chgData name="Shreemayee Bhattacharyya" userId="73035bad-e703-4b66-9870-28e9edb9c0a7" providerId="ADAL" clId="{106B2098-E4BD-4FFE-82A3-2F0F79DCE21F}" dt="2024-05-16T08:04:16.408" v="600" actId="20577"/>
        <pc:sldMkLst>
          <pc:docMk/>
          <pc:sldMk cId="2215843311" sldId="402"/>
        </pc:sldMkLst>
        <pc:spChg chg="mod">
          <ac:chgData name="Shreemayee Bhattacharyya" userId="73035bad-e703-4b66-9870-28e9edb9c0a7" providerId="ADAL" clId="{106B2098-E4BD-4FFE-82A3-2F0F79DCE21F}" dt="2024-05-16T08:04:16.408" v="600" actId="20577"/>
          <ac:spMkLst>
            <pc:docMk/>
            <pc:sldMk cId="2215843311" sldId="402"/>
            <ac:spMk id="18" creationId="{C48E0036-FF7F-89AF-9BEB-B0D8ABA46016}"/>
          </ac:spMkLst>
        </pc:spChg>
        <pc:spChg chg="mod">
          <ac:chgData name="Shreemayee Bhattacharyya" userId="73035bad-e703-4b66-9870-28e9edb9c0a7" providerId="ADAL" clId="{106B2098-E4BD-4FFE-82A3-2F0F79DCE21F}" dt="2024-05-16T08:01:57.218" v="500" actId="20577"/>
          <ac:spMkLst>
            <pc:docMk/>
            <pc:sldMk cId="2215843311" sldId="402"/>
            <ac:spMk id="28" creationId="{C4E31850-2397-E0CA-A4FC-AA2E2FE30BB0}"/>
          </ac:spMkLst>
        </pc:spChg>
      </pc:sldChg>
      <pc:sldChg chg="modSp del mod">
        <pc:chgData name="Shreemayee Bhattacharyya" userId="73035bad-e703-4b66-9870-28e9edb9c0a7" providerId="ADAL" clId="{106B2098-E4BD-4FFE-82A3-2F0F79DCE21F}" dt="2024-05-16T07:29:20.668" v="168" actId="47"/>
        <pc:sldMkLst>
          <pc:docMk/>
          <pc:sldMk cId="0" sldId="404"/>
        </pc:sldMkLst>
        <pc:spChg chg="mod">
          <ac:chgData name="Shreemayee Bhattacharyya" userId="73035bad-e703-4b66-9870-28e9edb9c0a7" providerId="ADAL" clId="{106B2098-E4BD-4FFE-82A3-2F0F79DCE21F}" dt="2024-05-16T07:22:15.127" v="131" actId="20577"/>
          <ac:spMkLst>
            <pc:docMk/>
            <pc:sldMk cId="0" sldId="404"/>
            <ac:spMk id="2" creationId="{DD66042B-002C-FDC8-75D6-C04DEA3F74DA}"/>
          </ac:spMkLst>
        </pc:spChg>
        <pc:spChg chg="mod">
          <ac:chgData name="Shreemayee Bhattacharyya" userId="73035bad-e703-4b66-9870-28e9edb9c0a7" providerId="ADAL" clId="{106B2098-E4BD-4FFE-82A3-2F0F79DCE21F}" dt="2024-05-16T07:26:26.227" v="166" actId="20577"/>
          <ac:spMkLst>
            <pc:docMk/>
            <pc:sldMk cId="0" sldId="404"/>
            <ac:spMk id="2103" creationId="{00000000-0000-0000-0000-000000000000}"/>
          </ac:spMkLst>
        </pc:spChg>
        <pc:spChg chg="mod">
          <ac:chgData name="Shreemayee Bhattacharyya" userId="73035bad-e703-4b66-9870-28e9edb9c0a7" providerId="ADAL" clId="{106B2098-E4BD-4FFE-82A3-2F0F79DCE21F}" dt="2024-05-16T07:16:25.955" v="85" actId="20577"/>
          <ac:spMkLst>
            <pc:docMk/>
            <pc:sldMk cId="0" sldId="404"/>
            <ac:spMk id="2105" creationId="{00000000-0000-0000-0000-000000000000}"/>
          </ac:spMkLst>
        </pc:spChg>
      </pc:sldChg>
      <pc:sldChg chg="modSp del mod">
        <pc:chgData name="Shreemayee Bhattacharyya" userId="73035bad-e703-4b66-9870-28e9edb9c0a7" providerId="ADAL" clId="{106B2098-E4BD-4FFE-82A3-2F0F79DCE21F}" dt="2024-05-16T07:29:24.416" v="169" actId="47"/>
        <pc:sldMkLst>
          <pc:docMk/>
          <pc:sldMk cId="0" sldId="405"/>
        </pc:sldMkLst>
        <pc:spChg chg="mod">
          <ac:chgData name="Shreemayee Bhattacharyya" userId="73035bad-e703-4b66-9870-28e9edb9c0a7" providerId="ADAL" clId="{106B2098-E4BD-4FFE-82A3-2F0F79DCE21F}" dt="2024-05-16T07:23:49.405" v="149" actId="20577"/>
          <ac:spMkLst>
            <pc:docMk/>
            <pc:sldMk cId="0" sldId="405"/>
            <ac:spMk id="2111" creationId="{00000000-0000-0000-0000-000000000000}"/>
          </ac:spMkLst>
        </pc:spChg>
      </pc:sldChg>
      <pc:sldChg chg="modSp mod">
        <pc:chgData name="Shreemayee Bhattacharyya" userId="73035bad-e703-4b66-9870-28e9edb9c0a7" providerId="ADAL" clId="{106B2098-E4BD-4FFE-82A3-2F0F79DCE21F}" dt="2024-05-16T08:53:40.926" v="863" actId="1036"/>
        <pc:sldMkLst>
          <pc:docMk/>
          <pc:sldMk cId="305351047" sldId="407"/>
        </pc:sldMkLst>
        <pc:spChg chg="mod">
          <ac:chgData name="Shreemayee Bhattacharyya" userId="73035bad-e703-4b66-9870-28e9edb9c0a7" providerId="ADAL" clId="{106B2098-E4BD-4FFE-82A3-2F0F79DCE21F}" dt="2024-05-16T08:53:29.884" v="848" actId="20577"/>
          <ac:spMkLst>
            <pc:docMk/>
            <pc:sldMk cId="305351047" sldId="407"/>
            <ac:spMk id="2" creationId="{0EDB4FE8-638E-A793-DD39-0418292F9E16}"/>
          </ac:spMkLst>
        </pc:spChg>
        <pc:spChg chg="mod">
          <ac:chgData name="Shreemayee Bhattacharyya" userId="73035bad-e703-4b66-9870-28e9edb9c0a7" providerId="ADAL" clId="{106B2098-E4BD-4FFE-82A3-2F0F79DCE21F}" dt="2024-05-16T08:53:35.270" v="850" actId="1035"/>
          <ac:spMkLst>
            <pc:docMk/>
            <pc:sldMk cId="305351047" sldId="407"/>
            <ac:spMk id="5" creationId="{AF6B602B-9F4F-69B0-80AF-800AAAC37E45}"/>
          </ac:spMkLst>
        </pc:spChg>
        <pc:spChg chg="mod">
          <ac:chgData name="Shreemayee Bhattacharyya" userId="73035bad-e703-4b66-9870-28e9edb9c0a7" providerId="ADAL" clId="{106B2098-E4BD-4FFE-82A3-2F0F79DCE21F}" dt="2024-05-16T08:53:35.270" v="850" actId="1035"/>
          <ac:spMkLst>
            <pc:docMk/>
            <pc:sldMk cId="305351047" sldId="407"/>
            <ac:spMk id="24" creationId="{F1EF2662-A0A3-D71C-7544-0CAB70182F54}"/>
          </ac:spMkLst>
        </pc:spChg>
        <pc:grpChg chg="mod">
          <ac:chgData name="Shreemayee Bhattacharyya" userId="73035bad-e703-4b66-9870-28e9edb9c0a7" providerId="ADAL" clId="{106B2098-E4BD-4FFE-82A3-2F0F79DCE21F}" dt="2024-05-16T08:53:40.926" v="863" actId="1036"/>
          <ac:grpSpMkLst>
            <pc:docMk/>
            <pc:sldMk cId="305351047" sldId="407"/>
            <ac:grpSpMk id="80" creationId="{58EDFA96-75FB-89F6-4FC8-9CF75BBD78A5}"/>
          </ac:grpSpMkLst>
        </pc:grpChg>
      </pc:sldChg>
      <pc:sldChg chg="modSp mod">
        <pc:chgData name="Shreemayee Bhattacharyya" userId="73035bad-e703-4b66-9870-28e9edb9c0a7" providerId="ADAL" clId="{106B2098-E4BD-4FFE-82A3-2F0F79DCE21F}" dt="2024-05-16T08:55:24.583" v="894" actId="20577"/>
        <pc:sldMkLst>
          <pc:docMk/>
          <pc:sldMk cId="433785557" sldId="408"/>
        </pc:sldMkLst>
        <pc:spChg chg="mod">
          <ac:chgData name="Shreemayee Bhattacharyya" userId="73035bad-e703-4b66-9870-28e9edb9c0a7" providerId="ADAL" clId="{106B2098-E4BD-4FFE-82A3-2F0F79DCE21F}" dt="2024-05-16T08:55:24.583" v="894" actId="20577"/>
          <ac:spMkLst>
            <pc:docMk/>
            <pc:sldMk cId="433785557" sldId="408"/>
            <ac:spMk id="3" creationId="{6B7239CC-837B-A7EE-44B0-3C890337A6C0}"/>
          </ac:spMkLst>
        </pc:spChg>
      </pc:sldChg>
      <pc:sldChg chg="modSp mod">
        <pc:chgData name="Shreemayee Bhattacharyya" userId="73035bad-e703-4b66-9870-28e9edb9c0a7" providerId="ADAL" clId="{106B2098-E4BD-4FFE-82A3-2F0F79DCE21F}" dt="2024-05-16T08:59:27.194" v="1064" actId="20577"/>
        <pc:sldMkLst>
          <pc:docMk/>
          <pc:sldMk cId="3882709920" sldId="416"/>
        </pc:sldMkLst>
        <pc:spChg chg="mod">
          <ac:chgData name="Shreemayee Bhattacharyya" userId="73035bad-e703-4b66-9870-28e9edb9c0a7" providerId="ADAL" clId="{106B2098-E4BD-4FFE-82A3-2F0F79DCE21F}" dt="2024-05-16T08:59:27.194" v="1064" actId="20577"/>
          <ac:spMkLst>
            <pc:docMk/>
            <pc:sldMk cId="3882709920" sldId="416"/>
            <ac:spMk id="2" creationId="{16089BBA-B318-281D-64DE-FB27873B9339}"/>
          </ac:spMkLst>
        </pc:spChg>
      </pc:sldChg>
      <pc:sldChg chg="modSp mod">
        <pc:chgData name="Shreemayee Bhattacharyya" userId="73035bad-e703-4b66-9870-28e9edb9c0a7" providerId="ADAL" clId="{106B2098-E4BD-4FFE-82A3-2F0F79DCE21F}" dt="2024-05-16T08:06:03.375" v="607" actId="20577"/>
        <pc:sldMkLst>
          <pc:docMk/>
          <pc:sldMk cId="4011525601" sldId="420"/>
        </pc:sldMkLst>
        <pc:spChg chg="mod">
          <ac:chgData name="Shreemayee Bhattacharyya" userId="73035bad-e703-4b66-9870-28e9edb9c0a7" providerId="ADAL" clId="{106B2098-E4BD-4FFE-82A3-2F0F79DCE21F}" dt="2024-05-16T08:06:03.375" v="607" actId="20577"/>
          <ac:spMkLst>
            <pc:docMk/>
            <pc:sldMk cId="4011525601" sldId="420"/>
            <ac:spMk id="49" creationId="{FD5770A4-BB8C-918D-38E6-E4D98CE93A50}"/>
          </ac:spMkLst>
        </pc:spChg>
      </pc:sldChg>
      <pc:sldChg chg="addSp delSp modSp mod">
        <pc:chgData name="Shreemayee Bhattacharyya" userId="73035bad-e703-4b66-9870-28e9edb9c0a7" providerId="ADAL" clId="{106B2098-E4BD-4FFE-82A3-2F0F79DCE21F}" dt="2024-05-16T09:06:40.645" v="1091" actId="478"/>
        <pc:sldMkLst>
          <pc:docMk/>
          <pc:sldMk cId="3739552530" sldId="422"/>
        </pc:sldMkLst>
        <pc:spChg chg="add del">
          <ac:chgData name="Shreemayee Bhattacharyya" userId="73035bad-e703-4b66-9870-28e9edb9c0a7" providerId="ADAL" clId="{106B2098-E4BD-4FFE-82A3-2F0F79DCE21F}" dt="2024-05-16T09:06:40.645" v="1091" actId="478"/>
          <ac:spMkLst>
            <pc:docMk/>
            <pc:sldMk cId="3739552530" sldId="422"/>
            <ac:spMk id="2" creationId="{98E16604-151A-D441-F149-04C32291A5AC}"/>
          </ac:spMkLst>
        </pc:spChg>
        <pc:spChg chg="mod">
          <ac:chgData name="Shreemayee Bhattacharyya" userId="73035bad-e703-4b66-9870-28e9edb9c0a7" providerId="ADAL" clId="{106B2098-E4BD-4FFE-82A3-2F0F79DCE21F}" dt="2024-05-16T09:06:00.700" v="1088"/>
          <ac:spMkLst>
            <pc:docMk/>
            <pc:sldMk cId="3739552530" sldId="422"/>
            <ac:spMk id="18" creationId="{8B86E3CA-E1F8-346E-009C-E53C55450CAF}"/>
          </ac:spMkLst>
        </pc:spChg>
      </pc:sldChg>
      <pc:sldChg chg="addSp modSp mod">
        <pc:chgData name="Shreemayee Bhattacharyya" userId="73035bad-e703-4b66-9870-28e9edb9c0a7" providerId="ADAL" clId="{106B2098-E4BD-4FFE-82A3-2F0F79DCE21F}" dt="2024-05-16T09:13:45.518" v="1238" actId="1076"/>
        <pc:sldMkLst>
          <pc:docMk/>
          <pc:sldMk cId="2352734029" sldId="423"/>
        </pc:sldMkLst>
        <pc:picChg chg="mod">
          <ac:chgData name="Shreemayee Bhattacharyya" userId="73035bad-e703-4b66-9870-28e9edb9c0a7" providerId="ADAL" clId="{106B2098-E4BD-4FFE-82A3-2F0F79DCE21F}" dt="2024-05-16T09:10:41.488" v="1109" actId="1076"/>
          <ac:picMkLst>
            <pc:docMk/>
            <pc:sldMk cId="2352734029" sldId="423"/>
            <ac:picMk id="10" creationId="{354F2BA2-FD30-4F83-9953-35169E40EF4E}"/>
          </ac:picMkLst>
        </pc:picChg>
        <pc:picChg chg="mod">
          <ac:chgData name="Shreemayee Bhattacharyya" userId="73035bad-e703-4b66-9870-28e9edb9c0a7" providerId="ADAL" clId="{106B2098-E4BD-4FFE-82A3-2F0F79DCE21F}" dt="2024-05-16T09:13:35.412" v="1236" actId="1076"/>
          <ac:picMkLst>
            <pc:docMk/>
            <pc:sldMk cId="2352734029" sldId="423"/>
            <ac:picMk id="11" creationId="{E3C7E120-DEFB-D250-67AC-77EB1C402C86}"/>
          </ac:picMkLst>
        </pc:picChg>
        <pc:picChg chg="add mod">
          <ac:chgData name="Shreemayee Bhattacharyya" userId="73035bad-e703-4b66-9870-28e9edb9c0a7" providerId="ADAL" clId="{106B2098-E4BD-4FFE-82A3-2F0F79DCE21F}" dt="2024-05-16T09:10:37.882" v="1108" actId="1076"/>
          <ac:picMkLst>
            <pc:docMk/>
            <pc:sldMk cId="2352734029" sldId="423"/>
            <ac:picMk id="1026" creationId="{51F276B8-1B58-7D70-4C53-2F8E5C9EEDD0}"/>
          </ac:picMkLst>
        </pc:picChg>
        <pc:picChg chg="add mod">
          <ac:chgData name="Shreemayee Bhattacharyya" userId="73035bad-e703-4b66-9870-28e9edb9c0a7" providerId="ADAL" clId="{106B2098-E4BD-4FFE-82A3-2F0F79DCE21F}" dt="2024-05-16T09:10:47.587" v="1112" actId="1035"/>
          <ac:picMkLst>
            <pc:docMk/>
            <pc:sldMk cId="2352734029" sldId="423"/>
            <ac:picMk id="1028" creationId="{EA7051D0-16B2-202F-B088-24FBDAD6A5EF}"/>
          </ac:picMkLst>
        </pc:picChg>
        <pc:picChg chg="add mod">
          <ac:chgData name="Shreemayee Bhattacharyya" userId="73035bad-e703-4b66-9870-28e9edb9c0a7" providerId="ADAL" clId="{106B2098-E4BD-4FFE-82A3-2F0F79DCE21F}" dt="2024-05-16T09:12:37.561" v="1229" actId="1035"/>
          <ac:picMkLst>
            <pc:docMk/>
            <pc:sldMk cId="2352734029" sldId="423"/>
            <ac:picMk id="1030" creationId="{FAA3767A-962E-3CDD-72F7-705CDFAA25FA}"/>
          </ac:picMkLst>
        </pc:picChg>
        <pc:picChg chg="add mod">
          <ac:chgData name="Shreemayee Bhattacharyya" userId="73035bad-e703-4b66-9870-28e9edb9c0a7" providerId="ADAL" clId="{106B2098-E4BD-4FFE-82A3-2F0F79DCE21F}" dt="2024-05-16T09:13:45.518" v="1238" actId="1076"/>
          <ac:picMkLst>
            <pc:docMk/>
            <pc:sldMk cId="2352734029" sldId="423"/>
            <ac:picMk id="1032" creationId="{B24776F3-014C-481C-AAA0-48C2D6A29DC3}"/>
          </ac:picMkLst>
        </pc:picChg>
      </pc:sldChg>
      <pc:sldChg chg="modSp mod">
        <pc:chgData name="Shreemayee Bhattacharyya" userId="73035bad-e703-4b66-9870-28e9edb9c0a7" providerId="ADAL" clId="{106B2098-E4BD-4FFE-82A3-2F0F79DCE21F}" dt="2024-05-16T09:22:30.154" v="1249" actId="20577"/>
        <pc:sldMkLst>
          <pc:docMk/>
          <pc:sldMk cId="3885245123" sldId="439"/>
        </pc:sldMkLst>
        <pc:spChg chg="mod">
          <ac:chgData name="Shreemayee Bhattacharyya" userId="73035bad-e703-4b66-9870-28e9edb9c0a7" providerId="ADAL" clId="{106B2098-E4BD-4FFE-82A3-2F0F79DCE21F}" dt="2024-05-16T09:22:30.154" v="1249" actId="20577"/>
          <ac:spMkLst>
            <pc:docMk/>
            <pc:sldMk cId="3885245123" sldId="439"/>
            <ac:spMk id="2" creationId="{CE142305-0E44-15E1-3E21-8A61F9F47E39}"/>
          </ac:spMkLst>
        </pc:spChg>
      </pc:sldChg>
      <pc:sldChg chg="delSp mod">
        <pc:chgData name="Shreemayee Bhattacharyya" userId="73035bad-e703-4b66-9870-28e9edb9c0a7" providerId="ADAL" clId="{106B2098-E4BD-4FFE-82A3-2F0F79DCE21F}" dt="2024-05-16T09:25:47.530" v="1252" actId="478"/>
        <pc:sldMkLst>
          <pc:docMk/>
          <pc:sldMk cId="3197049082" sldId="451"/>
        </pc:sldMkLst>
        <pc:spChg chg="del">
          <ac:chgData name="Shreemayee Bhattacharyya" userId="73035bad-e703-4b66-9870-28e9edb9c0a7" providerId="ADAL" clId="{106B2098-E4BD-4FFE-82A3-2F0F79DCE21F}" dt="2024-05-16T09:25:40.568" v="1251" actId="478"/>
          <ac:spMkLst>
            <pc:docMk/>
            <pc:sldMk cId="3197049082" sldId="451"/>
            <ac:spMk id="21" creationId="{BD6E48A3-C124-6BA4-1704-7EA63987BB2B}"/>
          </ac:spMkLst>
        </pc:spChg>
        <pc:spChg chg="del">
          <ac:chgData name="Shreemayee Bhattacharyya" userId="73035bad-e703-4b66-9870-28e9edb9c0a7" providerId="ADAL" clId="{106B2098-E4BD-4FFE-82A3-2F0F79DCE21F}" dt="2024-05-16T09:25:34.541" v="1250" actId="478"/>
          <ac:spMkLst>
            <pc:docMk/>
            <pc:sldMk cId="3197049082" sldId="451"/>
            <ac:spMk id="22" creationId="{D6C6EAD8-A9A4-AD21-4DF4-E9ADAE649711}"/>
          </ac:spMkLst>
        </pc:spChg>
        <pc:spChg chg="del">
          <ac:chgData name="Shreemayee Bhattacharyya" userId="73035bad-e703-4b66-9870-28e9edb9c0a7" providerId="ADAL" clId="{106B2098-E4BD-4FFE-82A3-2F0F79DCE21F}" dt="2024-05-16T09:25:47.530" v="1252" actId="478"/>
          <ac:spMkLst>
            <pc:docMk/>
            <pc:sldMk cId="3197049082" sldId="451"/>
            <ac:spMk id="25" creationId="{EDCC41C9-B765-7122-93A5-DF0F91A58F73}"/>
          </ac:spMkLst>
        </pc:spChg>
        <pc:spChg chg="del">
          <ac:chgData name="Shreemayee Bhattacharyya" userId="73035bad-e703-4b66-9870-28e9edb9c0a7" providerId="ADAL" clId="{106B2098-E4BD-4FFE-82A3-2F0F79DCE21F}" dt="2024-05-16T09:25:47.530" v="1252" actId="478"/>
          <ac:spMkLst>
            <pc:docMk/>
            <pc:sldMk cId="3197049082" sldId="451"/>
            <ac:spMk id="26" creationId="{38FF03BC-9C1E-34D4-1BE1-34CE8916F355}"/>
          </ac:spMkLst>
        </pc:spChg>
        <pc:spChg chg="del">
          <ac:chgData name="Shreemayee Bhattacharyya" userId="73035bad-e703-4b66-9870-28e9edb9c0a7" providerId="ADAL" clId="{106B2098-E4BD-4FFE-82A3-2F0F79DCE21F}" dt="2024-05-16T09:25:40.568" v="1251" actId="478"/>
          <ac:spMkLst>
            <pc:docMk/>
            <pc:sldMk cId="3197049082" sldId="451"/>
            <ac:spMk id="28" creationId="{0B7A38F8-A16F-B095-4158-CE841F7ACB0F}"/>
          </ac:spMkLst>
        </pc:spChg>
        <pc:spChg chg="del">
          <ac:chgData name="Shreemayee Bhattacharyya" userId="73035bad-e703-4b66-9870-28e9edb9c0a7" providerId="ADAL" clId="{106B2098-E4BD-4FFE-82A3-2F0F79DCE21F}" dt="2024-05-16T09:25:34.541" v="1250" actId="478"/>
          <ac:spMkLst>
            <pc:docMk/>
            <pc:sldMk cId="3197049082" sldId="451"/>
            <ac:spMk id="29" creationId="{B069E9C0-68C2-F082-5A84-D90627BAD362}"/>
          </ac:spMkLst>
        </pc:spChg>
        <pc:spChg chg="del">
          <ac:chgData name="Shreemayee Bhattacharyya" userId="73035bad-e703-4b66-9870-28e9edb9c0a7" providerId="ADAL" clId="{106B2098-E4BD-4FFE-82A3-2F0F79DCE21F}" dt="2024-05-16T09:25:47.530" v="1252" actId="478"/>
          <ac:spMkLst>
            <pc:docMk/>
            <pc:sldMk cId="3197049082" sldId="451"/>
            <ac:spMk id="31" creationId="{C1F34D37-27F0-626C-B64D-8E6C8DC07F8C}"/>
          </ac:spMkLst>
        </pc:spChg>
        <pc:spChg chg="del">
          <ac:chgData name="Shreemayee Bhattacharyya" userId="73035bad-e703-4b66-9870-28e9edb9c0a7" providerId="ADAL" clId="{106B2098-E4BD-4FFE-82A3-2F0F79DCE21F}" dt="2024-05-16T09:25:47.530" v="1252" actId="478"/>
          <ac:spMkLst>
            <pc:docMk/>
            <pc:sldMk cId="3197049082" sldId="451"/>
            <ac:spMk id="32" creationId="{147CD9BF-00B5-5B68-F16D-B2C82510FF62}"/>
          </ac:spMkLst>
        </pc:spChg>
        <pc:grpChg chg="del">
          <ac:chgData name="Shreemayee Bhattacharyya" userId="73035bad-e703-4b66-9870-28e9edb9c0a7" providerId="ADAL" clId="{106B2098-E4BD-4FFE-82A3-2F0F79DCE21F}" dt="2024-05-16T09:25:40.568" v="1251" actId="478"/>
          <ac:grpSpMkLst>
            <pc:docMk/>
            <pc:sldMk cId="3197049082" sldId="451"/>
            <ac:grpSpMk id="16" creationId="{2DB5C729-A378-22F0-F028-DA794380BF01}"/>
          </ac:grpSpMkLst>
        </pc:grpChg>
        <pc:grpChg chg="del">
          <ac:chgData name="Shreemayee Bhattacharyya" userId="73035bad-e703-4b66-9870-28e9edb9c0a7" providerId="ADAL" clId="{106B2098-E4BD-4FFE-82A3-2F0F79DCE21F}" dt="2024-05-16T09:25:40.568" v="1251" actId="478"/>
          <ac:grpSpMkLst>
            <pc:docMk/>
            <pc:sldMk cId="3197049082" sldId="451"/>
            <ac:grpSpMk id="20" creationId="{23D65245-AAC7-04A4-F281-0B4A955E3EB8}"/>
          </ac:grpSpMkLst>
        </pc:grpChg>
        <pc:grpChg chg="del">
          <ac:chgData name="Shreemayee Bhattacharyya" userId="73035bad-e703-4b66-9870-28e9edb9c0a7" providerId="ADAL" clId="{106B2098-E4BD-4FFE-82A3-2F0F79DCE21F}" dt="2024-05-16T09:25:47.530" v="1252" actId="478"/>
          <ac:grpSpMkLst>
            <pc:docMk/>
            <pc:sldMk cId="3197049082" sldId="451"/>
            <ac:grpSpMk id="23" creationId="{880D305B-F0AA-6DFB-3443-5D243C348819}"/>
          </ac:grpSpMkLst>
        </pc:grpChg>
        <pc:grpChg chg="del">
          <ac:chgData name="Shreemayee Bhattacharyya" userId="73035bad-e703-4b66-9870-28e9edb9c0a7" providerId="ADAL" clId="{106B2098-E4BD-4FFE-82A3-2F0F79DCE21F}" dt="2024-05-16T09:25:47.530" v="1252" actId="478"/>
          <ac:grpSpMkLst>
            <pc:docMk/>
            <pc:sldMk cId="3197049082" sldId="451"/>
            <ac:grpSpMk id="30" creationId="{BFA977C8-B896-3DC8-E5F7-61DE0F85583D}"/>
          </ac:grpSpMkLst>
        </pc:grpChg>
        <pc:cxnChg chg="del">
          <ac:chgData name="Shreemayee Bhattacharyya" userId="73035bad-e703-4b66-9870-28e9edb9c0a7" providerId="ADAL" clId="{106B2098-E4BD-4FFE-82A3-2F0F79DCE21F}" dt="2024-05-16T09:25:40.568" v="1251" actId="478"/>
          <ac:cxnSpMkLst>
            <pc:docMk/>
            <pc:sldMk cId="3197049082" sldId="451"/>
            <ac:cxnSpMk id="27" creationId="{A92A6E75-7EDC-D106-8CF2-6BCA1008645B}"/>
          </ac:cxnSpMkLst>
        </pc:cxnChg>
        <pc:cxnChg chg="del">
          <ac:chgData name="Shreemayee Bhattacharyya" userId="73035bad-e703-4b66-9870-28e9edb9c0a7" providerId="ADAL" clId="{106B2098-E4BD-4FFE-82A3-2F0F79DCE21F}" dt="2024-05-16T09:25:40.568" v="1251" actId="478"/>
          <ac:cxnSpMkLst>
            <pc:docMk/>
            <pc:sldMk cId="3197049082" sldId="451"/>
            <ac:cxnSpMk id="33" creationId="{4385D0FA-7E8B-A583-C5C4-69CF8AF016A3}"/>
          </ac:cxnSpMkLst>
        </pc:cxnChg>
      </pc:sldChg>
      <pc:sldChg chg="delSp mod">
        <pc:chgData name="Shreemayee Bhattacharyya" userId="73035bad-e703-4b66-9870-28e9edb9c0a7" providerId="ADAL" clId="{106B2098-E4BD-4FFE-82A3-2F0F79DCE21F}" dt="2024-05-16T09:25:58.431" v="1254" actId="478"/>
        <pc:sldMkLst>
          <pc:docMk/>
          <pc:sldMk cId="1815760096" sldId="452"/>
        </pc:sldMkLst>
        <pc:spChg chg="del">
          <ac:chgData name="Shreemayee Bhattacharyya" userId="73035bad-e703-4b66-9870-28e9edb9c0a7" providerId="ADAL" clId="{106B2098-E4BD-4FFE-82A3-2F0F79DCE21F}" dt="2024-05-16T09:25:55.028" v="1253" actId="478"/>
          <ac:spMkLst>
            <pc:docMk/>
            <pc:sldMk cId="1815760096" sldId="452"/>
            <ac:spMk id="21" creationId="{BD6E48A3-C124-6BA4-1704-7EA63987BB2B}"/>
          </ac:spMkLst>
        </pc:spChg>
        <pc:spChg chg="del">
          <ac:chgData name="Shreemayee Bhattacharyya" userId="73035bad-e703-4b66-9870-28e9edb9c0a7" providerId="ADAL" clId="{106B2098-E4BD-4FFE-82A3-2F0F79DCE21F}" dt="2024-05-16T09:25:55.028" v="1253" actId="478"/>
          <ac:spMkLst>
            <pc:docMk/>
            <pc:sldMk cId="1815760096" sldId="452"/>
            <ac:spMk id="22" creationId="{D6C6EAD8-A9A4-AD21-4DF4-E9ADAE649711}"/>
          </ac:spMkLst>
        </pc:spChg>
        <pc:spChg chg="del">
          <ac:chgData name="Shreemayee Bhattacharyya" userId="73035bad-e703-4b66-9870-28e9edb9c0a7" providerId="ADAL" clId="{106B2098-E4BD-4FFE-82A3-2F0F79DCE21F}" dt="2024-05-16T09:25:58.431" v="1254" actId="478"/>
          <ac:spMkLst>
            <pc:docMk/>
            <pc:sldMk cId="1815760096" sldId="452"/>
            <ac:spMk id="25" creationId="{EDCC41C9-B765-7122-93A5-DF0F91A58F73}"/>
          </ac:spMkLst>
        </pc:spChg>
        <pc:spChg chg="del">
          <ac:chgData name="Shreemayee Bhattacharyya" userId="73035bad-e703-4b66-9870-28e9edb9c0a7" providerId="ADAL" clId="{106B2098-E4BD-4FFE-82A3-2F0F79DCE21F}" dt="2024-05-16T09:25:58.431" v="1254" actId="478"/>
          <ac:spMkLst>
            <pc:docMk/>
            <pc:sldMk cId="1815760096" sldId="452"/>
            <ac:spMk id="26" creationId="{38FF03BC-9C1E-34D4-1BE1-34CE8916F355}"/>
          </ac:spMkLst>
        </pc:spChg>
        <pc:grpChg chg="del">
          <ac:chgData name="Shreemayee Bhattacharyya" userId="73035bad-e703-4b66-9870-28e9edb9c0a7" providerId="ADAL" clId="{106B2098-E4BD-4FFE-82A3-2F0F79DCE21F}" dt="2024-05-16T09:25:55.028" v="1253" actId="478"/>
          <ac:grpSpMkLst>
            <pc:docMk/>
            <pc:sldMk cId="1815760096" sldId="452"/>
            <ac:grpSpMk id="20" creationId="{23D65245-AAC7-04A4-F281-0B4A955E3EB8}"/>
          </ac:grpSpMkLst>
        </pc:grpChg>
        <pc:grpChg chg="del">
          <ac:chgData name="Shreemayee Bhattacharyya" userId="73035bad-e703-4b66-9870-28e9edb9c0a7" providerId="ADAL" clId="{106B2098-E4BD-4FFE-82A3-2F0F79DCE21F}" dt="2024-05-16T09:25:58.431" v="1254" actId="478"/>
          <ac:grpSpMkLst>
            <pc:docMk/>
            <pc:sldMk cId="1815760096" sldId="452"/>
            <ac:grpSpMk id="23" creationId="{880D305B-F0AA-6DFB-3443-5D243C348819}"/>
          </ac:grpSpMkLst>
        </pc:grpChg>
        <pc:cxnChg chg="del">
          <ac:chgData name="Shreemayee Bhattacharyya" userId="73035bad-e703-4b66-9870-28e9edb9c0a7" providerId="ADAL" clId="{106B2098-E4BD-4FFE-82A3-2F0F79DCE21F}" dt="2024-05-16T09:25:55.028" v="1253" actId="478"/>
          <ac:cxnSpMkLst>
            <pc:docMk/>
            <pc:sldMk cId="1815760096" sldId="452"/>
            <ac:cxnSpMk id="27" creationId="{A92A6E75-7EDC-D106-8CF2-6BCA1008645B}"/>
          </ac:cxnSpMkLst>
        </pc:cxnChg>
      </pc:sldChg>
      <pc:sldChg chg="modSp add del mod">
        <pc:chgData name="Shreemayee Bhattacharyya" userId="73035bad-e703-4b66-9870-28e9edb9c0a7" providerId="ADAL" clId="{106B2098-E4BD-4FFE-82A3-2F0F79DCE21F}" dt="2024-05-22T07:57:11.494" v="1634" actId="20577"/>
        <pc:sldMkLst>
          <pc:docMk/>
          <pc:sldMk cId="178351316" sldId="460"/>
        </pc:sldMkLst>
        <pc:spChg chg="mod">
          <ac:chgData name="Shreemayee Bhattacharyya" userId="73035bad-e703-4b66-9870-28e9edb9c0a7" providerId="ADAL" clId="{106B2098-E4BD-4FFE-82A3-2F0F79DCE21F}" dt="2024-05-22T07:57:11.494" v="1634" actId="20577"/>
          <ac:spMkLst>
            <pc:docMk/>
            <pc:sldMk cId="178351316" sldId="460"/>
            <ac:spMk id="5" creationId="{9AD90C7F-360E-F6F5-A8B6-6F6FF157015C}"/>
          </ac:spMkLst>
        </pc:spChg>
      </pc:sldChg>
      <pc:sldChg chg="add del">
        <pc:chgData name="Shreemayee Bhattacharyya" userId="73035bad-e703-4b66-9870-28e9edb9c0a7" providerId="ADAL" clId="{106B2098-E4BD-4FFE-82A3-2F0F79DCE21F}" dt="2024-05-16T08:52:42.836" v="734"/>
        <pc:sldMkLst>
          <pc:docMk/>
          <pc:sldMk cId="2745941005" sldId="517"/>
        </pc:sldMkLst>
      </pc:sldChg>
      <pc:sldChg chg="add del">
        <pc:chgData name="Shreemayee Bhattacharyya" userId="73035bad-e703-4b66-9870-28e9edb9c0a7" providerId="ADAL" clId="{106B2098-E4BD-4FFE-82A3-2F0F79DCE21F}" dt="2024-05-16T08:52:46.853" v="735" actId="2696"/>
        <pc:sldMkLst>
          <pc:docMk/>
          <pc:sldMk cId="3741164250" sldId="517"/>
        </pc:sldMkLst>
      </pc:sldChg>
      <pc:sldChg chg="new del">
        <pc:chgData name="Shreemayee Bhattacharyya" userId="73035bad-e703-4b66-9870-28e9edb9c0a7" providerId="ADAL" clId="{106B2098-E4BD-4FFE-82A3-2F0F79DCE21F}" dt="2024-05-16T06:52:40.294" v="82" actId="47"/>
        <pc:sldMkLst>
          <pc:docMk/>
          <pc:sldMk cId="3068792288" sldId="522"/>
        </pc:sldMkLst>
      </pc:sldChg>
      <pc:sldChg chg="modSp mod addCm delCm modNotesTx">
        <pc:chgData name="Shreemayee Bhattacharyya" userId="73035bad-e703-4b66-9870-28e9edb9c0a7" providerId="ADAL" clId="{106B2098-E4BD-4FFE-82A3-2F0F79DCE21F}" dt="2024-05-20T10:28:22.905" v="1258" actId="20577"/>
        <pc:sldMkLst>
          <pc:docMk/>
          <pc:sldMk cId="1294937282" sldId="539"/>
        </pc:sldMkLst>
        <pc:spChg chg="mod">
          <ac:chgData name="Shreemayee Bhattacharyya" userId="73035bad-e703-4b66-9870-28e9edb9c0a7" providerId="ADAL" clId="{106B2098-E4BD-4FFE-82A3-2F0F79DCE21F}" dt="2024-05-20T10:28:20.288" v="1256" actId="20577"/>
          <ac:spMkLst>
            <pc:docMk/>
            <pc:sldMk cId="1294937282" sldId="539"/>
            <ac:spMk id="17" creationId="{1249A5E9-FD5C-23F1-4955-3B28E3A28810}"/>
          </ac:spMkLst>
        </pc:spChg>
        <pc:spChg chg="mod">
          <ac:chgData name="Shreemayee Bhattacharyya" userId="73035bad-e703-4b66-9870-28e9edb9c0a7" providerId="ADAL" clId="{106B2098-E4BD-4FFE-82A3-2F0F79DCE21F}" dt="2024-05-20T10:28:22.905" v="1258" actId="20577"/>
          <ac:spMkLst>
            <pc:docMk/>
            <pc:sldMk cId="1294937282" sldId="539"/>
            <ac:spMk id="819" creationId="{00000000-0000-0000-0000-000000000000}"/>
          </ac:spMkLst>
        </pc:spChg>
        <pc:extLst>
          <p:ext xmlns:p="http://schemas.openxmlformats.org/presentationml/2006/main" uri="{D6D511B9-2390-475A-947B-AFAB55BFBCF1}">
            <pc226:cmChg xmlns:pc226="http://schemas.microsoft.com/office/powerpoint/2022/06/main/command" chg="add del">
              <pc226:chgData name="Shreemayee Bhattacharyya" userId="73035bad-e703-4b66-9870-28e9edb9c0a7" providerId="ADAL" clId="{106B2098-E4BD-4FFE-82A3-2F0F79DCE21F}" dt="2024-05-16T08:06:21.535" v="608"/>
              <pc2:cmMkLst xmlns:pc2="http://schemas.microsoft.com/office/powerpoint/2019/9/main/command">
                <pc:docMk/>
                <pc:sldMk cId="1294937282" sldId="539"/>
                <pc2:cmMk id="{E78E8E6B-B850-40EF-989F-EC6C540F0009}"/>
              </pc2:cmMkLst>
            </pc226:cmChg>
          </p:ext>
        </pc:extLst>
      </pc:sldChg>
      <pc:sldChg chg="modSp mod modNotesTx">
        <pc:chgData name="Shreemayee Bhattacharyya" userId="73035bad-e703-4b66-9870-28e9edb9c0a7" providerId="ADAL" clId="{106B2098-E4BD-4FFE-82A3-2F0F79DCE21F}" dt="2024-05-16T07:39:43.368" v="267" actId="20577"/>
        <pc:sldMkLst>
          <pc:docMk/>
          <pc:sldMk cId="1294137522" sldId="540"/>
        </pc:sldMkLst>
        <pc:spChg chg="mod">
          <ac:chgData name="Shreemayee Bhattacharyya" userId="73035bad-e703-4b66-9870-28e9edb9c0a7" providerId="ADAL" clId="{106B2098-E4BD-4FFE-82A3-2F0F79DCE21F}" dt="2024-05-16T07:32:00.218" v="232" actId="20577"/>
          <ac:spMkLst>
            <pc:docMk/>
            <pc:sldMk cId="1294137522" sldId="540"/>
            <ac:spMk id="826" creationId="{00000000-0000-0000-0000-000000000000}"/>
          </ac:spMkLst>
        </pc:spChg>
      </pc:sldChg>
      <pc:sldChg chg="new del">
        <pc:chgData name="Shreemayee Bhattacharyya" userId="73035bad-e703-4b66-9870-28e9edb9c0a7" providerId="ADAL" clId="{106B2098-E4BD-4FFE-82A3-2F0F79DCE21F}" dt="2024-05-16T07:30:53.582" v="216" actId="47"/>
        <pc:sldMkLst>
          <pc:docMk/>
          <pc:sldMk cId="1719460720" sldId="540"/>
        </pc:sldMkLst>
      </pc:sldChg>
    </pc:docChg>
  </pc:docChgLst>
  <pc:docChgLst>
    <pc:chgData name="Ravi Tulsiani" userId="241f6397-9641-434e-a98e-095052eb9ccb" providerId="ADAL" clId="{29B5AACC-2FDA-41CE-8B21-E39800FABD1A}"/>
    <pc:docChg chg="">
      <pc:chgData name="Ravi Tulsiani" userId="241f6397-9641-434e-a98e-095052eb9ccb" providerId="ADAL" clId="{29B5AACC-2FDA-41CE-8B21-E39800FABD1A}" dt="2024-04-30T09:27:01.090" v="45" actId="2056"/>
      <pc:docMkLst>
        <pc:docMk/>
      </pc:docMkLst>
      <pc:sldChg chg="delCm">
        <pc:chgData name="Ravi Tulsiani" userId="241f6397-9641-434e-a98e-095052eb9ccb" providerId="ADAL" clId="{29B5AACC-2FDA-41CE-8B21-E39800FABD1A}" dt="2024-04-24T07:47:03.947" v="1"/>
        <pc:sldMkLst>
          <pc:docMk/>
          <pc:sldMk cId="581828306" sldId="25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02.197" v="0"/>
              <pc2:cmMkLst xmlns:pc2="http://schemas.microsoft.com/office/powerpoint/2019/9/main/command">
                <pc:docMk/>
                <pc:sldMk cId="581828306" sldId="256"/>
                <pc2:cmMk id="{B521496C-4161-4EFB-A2DB-FFB573DF9F42}"/>
              </pc2:cmMkLst>
            </pc226:cmChg>
            <pc226:cmChg xmlns:pc226="http://schemas.microsoft.com/office/powerpoint/2022/06/main/command" chg="del">
              <pc226:chgData name="Ravi Tulsiani" userId="241f6397-9641-434e-a98e-095052eb9ccb" providerId="ADAL" clId="{29B5AACC-2FDA-41CE-8B21-E39800FABD1A}" dt="2024-04-24T07:47:03.947" v="1"/>
              <pc2:cmMkLst xmlns:pc2="http://schemas.microsoft.com/office/powerpoint/2019/9/main/command">
                <pc:docMk/>
                <pc:sldMk cId="581828306" sldId="256"/>
                <pc2:cmMk id="{8BBAD3CE-8534-4762-B1B2-E96CC4900EC6}"/>
              </pc2:cmMkLst>
            </pc226:cmChg>
          </p:ext>
        </pc:extLst>
      </pc:sldChg>
      <pc:sldChg chg="delCm">
        <pc:chgData name="Ravi Tulsiani" userId="241f6397-9641-434e-a98e-095052eb9ccb" providerId="ADAL" clId="{29B5AACC-2FDA-41CE-8B21-E39800FABD1A}" dt="2024-04-24T07:48:01.864" v="9"/>
        <pc:sldMkLst>
          <pc:docMk/>
          <pc:sldMk cId="1331790163" sldId="391"/>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00.366" v="8"/>
              <pc2:cmMkLst xmlns:pc2="http://schemas.microsoft.com/office/powerpoint/2019/9/main/command">
                <pc:docMk/>
                <pc:sldMk cId="1331790163" sldId="391"/>
                <pc2:cmMk id="{64AE750F-4E6E-4137-B9AF-71AF6F71D8FF}"/>
              </pc2:cmMkLst>
            </pc226:cmChg>
            <pc226:cmChg xmlns:pc226="http://schemas.microsoft.com/office/powerpoint/2022/06/main/command" chg="del">
              <pc226:chgData name="Ravi Tulsiani" userId="241f6397-9641-434e-a98e-095052eb9ccb" providerId="ADAL" clId="{29B5AACC-2FDA-41CE-8B21-E39800FABD1A}" dt="2024-04-24T07:48:01.864" v="9"/>
              <pc2:cmMkLst xmlns:pc2="http://schemas.microsoft.com/office/powerpoint/2019/9/main/command">
                <pc:docMk/>
                <pc:sldMk cId="1331790163" sldId="391"/>
                <pc2:cmMk id="{9A474F8C-7AFA-40F4-AAA1-302C99C83432}"/>
              </pc2:cmMkLst>
            </pc226:cmChg>
          </p:ext>
        </pc:extLst>
      </pc:sldChg>
      <pc:sldChg chg="delCm">
        <pc:chgData name="Ravi Tulsiani" userId="241f6397-9641-434e-a98e-095052eb9ccb" providerId="ADAL" clId="{29B5AACC-2FDA-41CE-8B21-E39800FABD1A}" dt="2024-04-24T07:47:09.745" v="2"/>
        <pc:sldMkLst>
          <pc:docMk/>
          <pc:sldMk cId="2215843311" sldId="402"/>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09.745" v="2"/>
              <pc2:cmMkLst xmlns:pc2="http://schemas.microsoft.com/office/powerpoint/2019/9/main/command">
                <pc:docMk/>
                <pc:sldMk cId="2215843311" sldId="402"/>
                <pc2:cmMk id="{0BA8B120-AAA2-4C84-AAE3-FF3DA5A23E6C}"/>
              </pc2:cmMkLst>
            </pc226:cmChg>
          </p:ext>
        </pc:extLst>
      </pc:sldChg>
      <pc:sldChg chg="modCm">
        <pc:chgData name="Ravi Tulsiani" userId="241f6397-9641-434e-a98e-095052eb9ccb" providerId="ADAL" clId="{29B5AACC-2FDA-41CE-8B21-E39800FABD1A}" dt="2024-04-29T12:03:11.663" v="36" actId="2056"/>
        <pc:sldMkLst>
          <pc:docMk/>
          <pc:sldMk cId="1785482635" sldId="405"/>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29T12:03:11.663" v="36" actId="2056"/>
              <pc2:cmMkLst xmlns:pc2="http://schemas.microsoft.com/office/powerpoint/2019/9/main/command">
                <pc:docMk/>
                <pc:sldMk cId="1785482635" sldId="405"/>
                <pc2:cmMk id="{3982C603-0B7D-4ED1-9F3E-F7FF6236DBF3}"/>
              </pc2:cmMkLst>
            </pc226:cmChg>
            <pc226:cmChg xmlns:pc226="http://schemas.microsoft.com/office/powerpoint/2022/06/main/command" chg="mod">
              <pc226:chgData name="Ravi Tulsiani" userId="241f6397-9641-434e-a98e-095052eb9ccb" providerId="ADAL" clId="{29B5AACC-2FDA-41CE-8B21-E39800FABD1A}" dt="2024-04-29T12:03:11.663" v="36" actId="2056"/>
              <pc2:cmMkLst xmlns:pc2="http://schemas.microsoft.com/office/powerpoint/2019/9/main/command">
                <pc:docMk/>
                <pc:sldMk cId="1785482635" sldId="405"/>
                <pc2:cmMk id="{41DA294F-426C-448F-AC1A-9B9AE557FE6A}"/>
              </pc2:cmMkLst>
            </pc226:cmChg>
          </p:ext>
        </pc:extLst>
      </pc:sldChg>
      <pc:sldChg chg="modCm">
        <pc:chgData name="Ravi Tulsiani" userId="241f6397-9641-434e-a98e-095052eb9ccb" providerId="ADAL" clId="{29B5AACC-2FDA-41CE-8B21-E39800FABD1A}" dt="2024-04-30T05:43:52.874" v="44" actId="2056"/>
        <pc:sldMkLst>
          <pc:docMk/>
          <pc:sldMk cId="433785557" sldId="408"/>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30T05:43:52.874" v="44" actId="2056"/>
              <pc2:cmMkLst xmlns:pc2="http://schemas.microsoft.com/office/powerpoint/2019/9/main/command">
                <pc:docMk/>
                <pc:sldMk cId="433785557" sldId="408"/>
                <pc2:cmMk id="{1FCE8411-F91D-4D3C-951E-36F46865C486}"/>
              </pc2:cmMkLst>
            </pc226:cmChg>
            <pc226:cmChg xmlns:pc226="http://schemas.microsoft.com/office/powerpoint/2022/06/main/command" chg="mod modTsk">
              <pc226:chgData name="Ravi Tulsiani" userId="241f6397-9641-434e-a98e-095052eb9ccb" providerId="ADAL" clId="{29B5AACC-2FDA-41CE-8B21-E39800FABD1A}" dt="2024-04-24T09:41:12.995" v="33" actId="2056"/>
              <pc2:cmMkLst xmlns:pc2="http://schemas.microsoft.com/office/powerpoint/2019/9/main/command">
                <pc:docMk/>
                <pc:sldMk cId="433785557" sldId="408"/>
                <pc2:cmMk id="{E4C8BFCC-B38E-4E52-953F-CF609BDABA1F}"/>
              </pc2:cmMkLst>
              <pc226:cmRplyChg chg="add">
                <pc226:chgData name="Ravi Tulsiani" userId="241f6397-9641-434e-a98e-095052eb9ccb" providerId="ADAL" clId="{29B5AACC-2FDA-41CE-8B21-E39800FABD1A}" dt="2024-04-24T07:56:32.539" v="32"/>
                <pc2:cmRplyMkLst xmlns:pc2="http://schemas.microsoft.com/office/powerpoint/2019/9/main/command">
                  <pc:docMk/>
                  <pc:sldMk cId="433785557" sldId="408"/>
                  <pc2:cmMk id="{E4C8BFCC-B38E-4E52-953F-CF609BDABA1F}"/>
                  <pc2:cmRplyMk id="{0BB5194F-A858-4E6B-97D1-340A8E379B7F}"/>
                </pc2:cmRplyMkLst>
              </pc226:cmRplyChg>
              <pc226:cmRplyChg chg="add">
                <pc226:chgData name="Ravi Tulsiani" userId="241f6397-9641-434e-a98e-095052eb9ccb" providerId="ADAL" clId="{29B5AACC-2FDA-41CE-8B21-E39800FABD1A}" dt="2024-04-24T07:52:54.656" v="29"/>
                <pc2:cmRplyMkLst xmlns:pc2="http://schemas.microsoft.com/office/powerpoint/2019/9/main/command">
                  <pc:docMk/>
                  <pc:sldMk cId="433785557" sldId="408"/>
                  <pc2:cmMk id="{E4C8BFCC-B38E-4E52-953F-CF609BDABA1F}"/>
                  <pc2:cmRplyMk id="{637F68F8-C635-4E6E-8738-A30019106A3F}"/>
                </pc2:cmRplyMkLst>
              </pc226:cmRplyChg>
            </pc226:cmChg>
          </p:ext>
        </pc:extLst>
      </pc:sldChg>
      <pc:sldChg chg="delCm">
        <pc:chgData name="Ravi Tulsiani" userId="241f6397-9641-434e-a98e-095052eb9ccb" providerId="ADAL" clId="{29B5AACC-2FDA-41CE-8B21-E39800FABD1A}" dt="2024-04-24T07:47:51.404" v="7"/>
        <pc:sldMkLst>
          <pc:docMk/>
          <pc:sldMk cId="1797630357" sldId="41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47.945" v="5"/>
              <pc2:cmMkLst xmlns:pc2="http://schemas.microsoft.com/office/powerpoint/2019/9/main/command">
                <pc:docMk/>
                <pc:sldMk cId="1797630357" sldId="410"/>
                <pc2:cmMk id="{D16D9871-87FC-4CEF-B3D2-51B027A5754B}"/>
              </pc2:cmMkLst>
            </pc226:cmChg>
            <pc226:cmChg xmlns:pc226="http://schemas.microsoft.com/office/powerpoint/2022/06/main/command" chg="del">
              <pc226:chgData name="Ravi Tulsiani" userId="241f6397-9641-434e-a98e-095052eb9ccb" providerId="ADAL" clId="{29B5AACC-2FDA-41CE-8B21-E39800FABD1A}" dt="2024-04-24T07:47:49.650" v="6"/>
              <pc2:cmMkLst xmlns:pc2="http://schemas.microsoft.com/office/powerpoint/2019/9/main/command">
                <pc:docMk/>
                <pc:sldMk cId="1797630357" sldId="410"/>
                <pc2:cmMk id="{3ECB7BA9-A3C0-4DAC-B0E5-E4CD2520C102}"/>
              </pc2:cmMkLst>
            </pc226:cmChg>
            <pc226:cmChg xmlns:pc226="http://schemas.microsoft.com/office/powerpoint/2022/06/main/command" chg="del">
              <pc226:chgData name="Ravi Tulsiani" userId="241f6397-9641-434e-a98e-095052eb9ccb" providerId="ADAL" clId="{29B5AACC-2FDA-41CE-8B21-E39800FABD1A}" dt="2024-04-24T07:47:51.404" v="7"/>
              <pc2:cmMkLst xmlns:pc2="http://schemas.microsoft.com/office/powerpoint/2019/9/main/command">
                <pc:docMk/>
                <pc:sldMk cId="1797630357" sldId="410"/>
                <pc2:cmMk id="{3B4431CC-F375-475A-B0FC-78524FC5E28F}"/>
              </pc2:cmMkLst>
            </pc226:cmChg>
          </p:ext>
        </pc:extLst>
      </pc:sldChg>
      <pc:sldChg chg="delCm">
        <pc:chgData name="Ravi Tulsiani" userId="241f6397-9641-434e-a98e-095052eb9ccb" providerId="ADAL" clId="{29B5AACC-2FDA-41CE-8B21-E39800FABD1A}" dt="2024-04-24T07:53:17.181" v="30"/>
        <pc:sldMkLst>
          <pc:docMk/>
          <pc:sldMk cId="4287642773" sldId="41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3:17.181" v="30"/>
              <pc2:cmMkLst xmlns:pc2="http://schemas.microsoft.com/office/powerpoint/2019/9/main/command">
                <pc:docMk/>
                <pc:sldMk cId="4287642773" sldId="413"/>
                <pc2:cmMk id="{E55B7CC5-8BEA-49D2-8093-9E36E4CC4D3B}"/>
              </pc2:cmMkLst>
            </pc226:cmChg>
          </p:ext>
        </pc:extLst>
      </pc:sldChg>
      <pc:sldChg chg="delCm modCm">
        <pc:chgData name="Ravi Tulsiani" userId="241f6397-9641-434e-a98e-095052eb9ccb" providerId="ADAL" clId="{29B5AACC-2FDA-41CE-8B21-E39800FABD1A}" dt="2024-04-30T09:27:01.090" v="45" actId="2056"/>
        <pc:sldMkLst>
          <pc:docMk/>
          <pc:sldMk cId="3882709920" sldId="41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08.104" v="10"/>
              <pc2:cmMkLst xmlns:pc2="http://schemas.microsoft.com/office/powerpoint/2019/9/main/command">
                <pc:docMk/>
                <pc:sldMk cId="3882709920" sldId="416"/>
                <pc2:cmMk id="{550BF30D-76CD-45E9-8614-31CFC7D6F112}"/>
              </pc2:cmMkLst>
            </pc226:cmChg>
            <pc226:cmChg xmlns:pc226="http://schemas.microsoft.com/office/powerpoint/2022/06/main/command" chg="mod">
              <pc226:chgData name="Ravi Tulsiani" userId="241f6397-9641-434e-a98e-095052eb9ccb" providerId="ADAL" clId="{29B5AACC-2FDA-41CE-8B21-E39800FABD1A}" dt="2024-04-30T09:27:01.090" v="45" actId="2056"/>
              <pc2:cmMkLst xmlns:pc2="http://schemas.microsoft.com/office/powerpoint/2019/9/main/command">
                <pc:docMk/>
                <pc:sldMk cId="3882709920" sldId="416"/>
                <pc2:cmMk id="{B4158482-E536-4B64-9509-E13FBE180719}"/>
              </pc2:cmMkLst>
              <pc226:cmRplyChg chg="add">
                <pc226:chgData name="Ravi Tulsiani" userId="241f6397-9641-434e-a98e-095052eb9ccb" providerId="ADAL" clId="{29B5AACC-2FDA-41CE-8B21-E39800FABD1A}" dt="2024-04-24T07:54:15.255" v="31"/>
                <pc2:cmRplyMkLst xmlns:pc2="http://schemas.microsoft.com/office/powerpoint/2019/9/main/command">
                  <pc:docMk/>
                  <pc:sldMk cId="3882709920" sldId="416"/>
                  <pc2:cmMk id="{B4158482-E536-4B64-9509-E13FBE180719}"/>
                  <pc2:cmRplyMk id="{3020A193-CEA2-45CD-8BC3-580FB610D7AA}"/>
                </pc2:cmRplyMkLst>
              </pc226:cmRplyChg>
            </pc226:cmChg>
          </p:ext>
        </pc:extLst>
      </pc:sldChg>
      <pc:sldChg chg="delCm">
        <pc:chgData name="Ravi Tulsiani" userId="241f6397-9641-434e-a98e-095052eb9ccb" providerId="ADAL" clId="{29B5AACC-2FDA-41CE-8B21-E39800FABD1A}" dt="2024-04-24T07:48:49.125" v="12"/>
        <pc:sldMkLst>
          <pc:docMk/>
          <pc:sldMk cId="2352734029" sldId="42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8:49.125" v="12"/>
              <pc2:cmMkLst xmlns:pc2="http://schemas.microsoft.com/office/powerpoint/2019/9/main/command">
                <pc:docMk/>
                <pc:sldMk cId="2352734029" sldId="423"/>
                <pc2:cmMk id="{C8750893-8C29-4DF5-BCB3-F95242A5E6AC}"/>
              </pc2:cmMkLst>
            </pc226:cmChg>
            <pc226:cmChg xmlns:pc226="http://schemas.microsoft.com/office/powerpoint/2022/06/main/command" chg="del">
              <pc226:chgData name="Ravi Tulsiani" userId="241f6397-9641-434e-a98e-095052eb9ccb" providerId="ADAL" clId="{29B5AACC-2FDA-41CE-8B21-E39800FABD1A}" dt="2024-04-24T07:48:41.535" v="11"/>
              <pc2:cmMkLst xmlns:pc2="http://schemas.microsoft.com/office/powerpoint/2019/9/main/command">
                <pc:docMk/>
                <pc:sldMk cId="2352734029" sldId="423"/>
                <pc2:cmMk id="{9A5E93BC-598A-40FB-A175-E94F17F3EEFC}"/>
              </pc2:cmMkLst>
            </pc226:cmChg>
          </p:ext>
        </pc:extLst>
      </pc:sldChg>
      <pc:sldChg chg="modCm">
        <pc:chgData name="Ravi Tulsiani" userId="241f6397-9641-434e-a98e-095052eb9ccb" providerId="ADAL" clId="{29B5AACC-2FDA-41CE-8B21-E39800FABD1A}" dt="2024-04-29T12:59:51.786" v="37" actId="2056"/>
        <pc:sldMkLst>
          <pc:docMk/>
          <pc:sldMk cId="1545653619" sldId="437"/>
        </pc:sldMkLst>
        <pc:extLst>
          <p:ext xmlns:p="http://schemas.openxmlformats.org/presentationml/2006/main" uri="{D6D511B9-2390-475A-947B-AFAB55BFBCF1}">
            <pc226:cmChg xmlns:pc226="http://schemas.microsoft.com/office/powerpoint/2022/06/main/command" chg="mod">
              <pc226:chgData name="Ravi Tulsiani" userId="241f6397-9641-434e-a98e-095052eb9ccb" providerId="ADAL" clId="{29B5AACC-2FDA-41CE-8B21-E39800FABD1A}" dt="2024-04-29T12:59:51.786" v="37" actId="2056"/>
              <pc2:cmMkLst xmlns:pc2="http://schemas.microsoft.com/office/powerpoint/2019/9/main/command">
                <pc:docMk/>
                <pc:sldMk cId="1545653619" sldId="437"/>
                <pc2:cmMk id="{6FDD7E74-77AE-448F-A24E-70337DDECCAF}"/>
              </pc2:cmMkLst>
            </pc226:cmChg>
          </p:ext>
        </pc:extLst>
      </pc:sldChg>
      <pc:sldChg chg="delCm">
        <pc:chgData name="Ravi Tulsiani" userId="241f6397-9641-434e-a98e-095052eb9ccb" providerId="ADAL" clId="{29B5AACC-2FDA-41CE-8B21-E39800FABD1A}" dt="2024-04-24T07:50:18.870" v="18"/>
        <pc:sldMkLst>
          <pc:docMk/>
          <pc:sldMk cId="3197049082" sldId="451"/>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18.870" v="18"/>
              <pc2:cmMkLst xmlns:pc2="http://schemas.microsoft.com/office/powerpoint/2019/9/main/command">
                <pc:docMk/>
                <pc:sldMk cId="3197049082" sldId="451"/>
                <pc2:cmMk id="{763C6877-989C-4B72-AC46-E5B585E5801A}"/>
              </pc2:cmMkLst>
            </pc226:cmChg>
          </p:ext>
        </pc:extLst>
      </pc:sldChg>
      <pc:sldChg chg="delCm">
        <pc:chgData name="Ravi Tulsiani" userId="241f6397-9641-434e-a98e-095052eb9ccb" providerId="ADAL" clId="{29B5AACC-2FDA-41CE-8B21-E39800FABD1A}" dt="2024-04-24T07:50:59.470" v="19"/>
        <pc:sldMkLst>
          <pc:docMk/>
          <pc:sldMk cId="1815760096" sldId="452"/>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59.470" v="19"/>
              <pc2:cmMkLst xmlns:pc2="http://schemas.microsoft.com/office/powerpoint/2019/9/main/command">
                <pc:docMk/>
                <pc:sldMk cId="1815760096" sldId="452"/>
                <pc2:cmMk id="{3FC604A5-4F89-4960-B24B-8DA6072D09F7}"/>
              </pc2:cmMkLst>
            </pc226:cmChg>
          </p:ext>
        </pc:extLst>
      </pc:sldChg>
      <pc:sldChg chg="delCm">
        <pc:chgData name="Ravi Tulsiani" userId="241f6397-9641-434e-a98e-095052eb9ccb" providerId="ADAL" clId="{29B5AACC-2FDA-41CE-8B21-E39800FABD1A}" dt="2024-04-24T07:51:10.291" v="22"/>
        <pc:sldMkLst>
          <pc:docMk/>
          <pc:sldMk cId="1239472744" sldId="453"/>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07.308" v="21"/>
              <pc2:cmMkLst xmlns:pc2="http://schemas.microsoft.com/office/powerpoint/2019/9/main/command">
                <pc:docMk/>
                <pc:sldMk cId="1239472744" sldId="453"/>
                <pc2:cmMk id="{E26A5D01-7C48-4557-9BD0-C714CFF8E2D5}"/>
              </pc2:cmMkLst>
            </pc226:cmChg>
            <pc226:cmChg xmlns:pc226="http://schemas.microsoft.com/office/powerpoint/2022/06/main/command" chg="del">
              <pc226:chgData name="Ravi Tulsiani" userId="241f6397-9641-434e-a98e-095052eb9ccb" providerId="ADAL" clId="{29B5AACC-2FDA-41CE-8B21-E39800FABD1A}" dt="2024-04-24T07:51:10.291" v="22"/>
              <pc2:cmMkLst xmlns:pc2="http://schemas.microsoft.com/office/powerpoint/2019/9/main/command">
                <pc:docMk/>
                <pc:sldMk cId="1239472744" sldId="453"/>
                <pc2:cmMk id="{4E732F45-F1ED-4516-9A0C-6CEF882BF183}"/>
              </pc2:cmMkLst>
            </pc226:cmChg>
            <pc226:cmChg xmlns:pc226="http://schemas.microsoft.com/office/powerpoint/2022/06/main/command" chg="del">
              <pc226:chgData name="Ravi Tulsiani" userId="241f6397-9641-434e-a98e-095052eb9ccb" providerId="ADAL" clId="{29B5AACC-2FDA-41CE-8B21-E39800FABD1A}" dt="2024-04-24T07:51:04.730" v="20"/>
              <pc2:cmMkLst xmlns:pc2="http://schemas.microsoft.com/office/powerpoint/2019/9/main/command">
                <pc:docMk/>
                <pc:sldMk cId="1239472744" sldId="453"/>
                <pc2:cmMk id="{467BA4B5-B968-47D2-8821-34D0AF49B904}"/>
              </pc2:cmMkLst>
            </pc226:cmChg>
          </p:ext>
        </pc:extLst>
      </pc:sldChg>
      <pc:sldChg chg="delCm modCm">
        <pc:chgData name="Ravi Tulsiani" userId="241f6397-9641-434e-a98e-095052eb9ccb" providerId="ADAL" clId="{29B5AACC-2FDA-41CE-8B21-E39800FABD1A}" dt="2024-04-30T04:28:41.493" v="43" actId="2056"/>
        <pc:sldMkLst>
          <pc:docMk/>
          <pc:sldMk cId="2952697558" sldId="454"/>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01.658" v="14"/>
              <pc2:cmMkLst xmlns:pc2="http://schemas.microsoft.com/office/powerpoint/2019/9/main/command">
                <pc:docMk/>
                <pc:sldMk cId="2952697558" sldId="454"/>
                <pc2:cmMk id="{E2B2020B-C3CB-49E6-9025-6ED6FAA0F054}"/>
              </pc2:cmMkLst>
            </pc226:cmChg>
            <pc226:cmChg xmlns:pc226="http://schemas.microsoft.com/office/powerpoint/2022/06/main/command" chg="mod">
              <pc226:chgData name="Ravi Tulsiani" userId="241f6397-9641-434e-a98e-095052eb9ccb" providerId="ADAL" clId="{29B5AACC-2FDA-41CE-8B21-E39800FABD1A}" dt="2024-04-30T04:28:41.493" v="43" actId="2056"/>
              <pc2:cmMkLst xmlns:pc2="http://schemas.microsoft.com/office/powerpoint/2019/9/main/command">
                <pc:docMk/>
                <pc:sldMk cId="2952697558" sldId="454"/>
                <pc2:cmMk id="{9F2AA01B-E4F3-486A-9026-5BC4686DF6F2}"/>
              </pc2:cmMkLst>
            </pc226:cmChg>
            <pc226:cmChg xmlns:pc226="http://schemas.microsoft.com/office/powerpoint/2022/06/main/command" chg="del">
              <pc226:chgData name="Ravi Tulsiani" userId="241f6397-9641-434e-a98e-095052eb9ccb" providerId="ADAL" clId="{29B5AACC-2FDA-41CE-8B21-E39800FABD1A}" dt="2024-04-24T07:50:08.556" v="15"/>
              <pc2:cmMkLst xmlns:pc2="http://schemas.microsoft.com/office/powerpoint/2019/9/main/command">
                <pc:docMk/>
                <pc:sldMk cId="2952697558" sldId="454"/>
                <pc2:cmMk id="{FE51A0E4-58BB-4C40-9DB5-73FC25BE71DE}"/>
              </pc2:cmMkLst>
            </pc226:cmChg>
          </p:ext>
        </pc:extLst>
      </pc:sldChg>
      <pc:sldChg chg="delCm">
        <pc:chgData name="Ravi Tulsiani" userId="241f6397-9641-434e-a98e-095052eb9ccb" providerId="ADAL" clId="{29B5AACC-2FDA-41CE-8B21-E39800FABD1A}" dt="2024-04-24T07:52:26.378" v="28"/>
        <pc:sldMkLst>
          <pc:docMk/>
          <pc:sldMk cId="178351316" sldId="46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2:26.378" v="28"/>
              <pc2:cmMkLst xmlns:pc2="http://schemas.microsoft.com/office/powerpoint/2019/9/main/command">
                <pc:docMk/>
                <pc:sldMk cId="178351316" sldId="460"/>
                <pc2:cmMk id="{081984E6-5B7B-4318-92DE-DFF5F86D4B24}"/>
              </pc2:cmMkLst>
            </pc226:cmChg>
          </p:ext>
        </pc:extLst>
      </pc:sldChg>
      <pc:sldChg chg="delCm">
        <pc:chgData name="Ravi Tulsiani" userId="241f6397-9641-434e-a98e-095052eb9ccb" providerId="ADAL" clId="{29B5AACC-2FDA-41CE-8B21-E39800FABD1A}" dt="2024-04-24T07:49:49.398" v="13"/>
        <pc:sldMkLst>
          <pc:docMk/>
          <pc:sldMk cId="2301316152" sldId="490"/>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9:49.398" v="13"/>
              <pc2:cmMkLst xmlns:pc2="http://schemas.microsoft.com/office/powerpoint/2019/9/main/command">
                <pc:docMk/>
                <pc:sldMk cId="2301316152" sldId="490"/>
                <pc2:cmMk id="{F400FB46-3F7E-4115-B8B5-09CB3033E542}"/>
              </pc2:cmMkLst>
            </pc226:cmChg>
          </p:ext>
        </pc:extLst>
      </pc:sldChg>
      <pc:sldChg chg="delCm">
        <pc:chgData name="Ravi Tulsiani" userId="241f6397-9641-434e-a98e-095052eb9ccb" providerId="ADAL" clId="{29B5AACC-2FDA-41CE-8B21-E39800FABD1A}" dt="2024-04-24T07:47:44.408" v="4"/>
        <pc:sldMkLst>
          <pc:docMk/>
          <pc:sldMk cId="2682973527" sldId="495"/>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47:44.408" v="4"/>
              <pc2:cmMkLst xmlns:pc2="http://schemas.microsoft.com/office/powerpoint/2019/9/main/command">
                <pc:docMk/>
                <pc:sldMk cId="2682973527" sldId="495"/>
                <pc2:cmMk id="{A8CC1322-8601-4AAB-8345-2D3E528C1CBF}"/>
              </pc2:cmMkLst>
            </pc226:cmChg>
            <pc226:cmChg xmlns:pc226="http://schemas.microsoft.com/office/powerpoint/2022/06/main/command" chg="del">
              <pc226:chgData name="Ravi Tulsiani" userId="241f6397-9641-434e-a98e-095052eb9ccb" providerId="ADAL" clId="{29B5AACC-2FDA-41CE-8B21-E39800FABD1A}" dt="2024-04-24T07:47:24.656" v="3"/>
              <pc2:cmMkLst xmlns:pc2="http://schemas.microsoft.com/office/powerpoint/2019/9/main/command">
                <pc:docMk/>
                <pc:sldMk cId="2682973527" sldId="495"/>
                <pc2:cmMk id="{E335E274-E0D8-4F38-A3FD-A36AC9279EB9}"/>
              </pc2:cmMkLst>
            </pc226:cmChg>
          </p:ext>
        </pc:extLst>
      </pc:sldChg>
      <pc:sldChg chg="delCm">
        <pc:chgData name="Ravi Tulsiani" userId="241f6397-9641-434e-a98e-095052eb9ccb" providerId="ADAL" clId="{29B5AACC-2FDA-41CE-8B21-E39800FABD1A}" dt="2024-04-24T07:50:15.618" v="17"/>
        <pc:sldMkLst>
          <pc:docMk/>
          <pc:sldMk cId="4074885101" sldId="496"/>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0:14.225" v="16"/>
              <pc2:cmMkLst xmlns:pc2="http://schemas.microsoft.com/office/powerpoint/2019/9/main/command">
                <pc:docMk/>
                <pc:sldMk cId="4074885101" sldId="496"/>
                <pc2:cmMk id="{904DFF71-8959-45D0-9B89-3EAE0C918C87}"/>
              </pc2:cmMkLst>
            </pc226:cmChg>
            <pc226:cmChg xmlns:pc226="http://schemas.microsoft.com/office/powerpoint/2022/06/main/command" chg="del">
              <pc226:chgData name="Ravi Tulsiani" userId="241f6397-9641-434e-a98e-095052eb9ccb" providerId="ADAL" clId="{29B5AACC-2FDA-41CE-8B21-E39800FABD1A}" dt="2024-04-24T07:50:15.618" v="17"/>
              <pc2:cmMkLst xmlns:pc2="http://schemas.microsoft.com/office/powerpoint/2019/9/main/command">
                <pc:docMk/>
                <pc:sldMk cId="4074885101" sldId="496"/>
                <pc2:cmMk id="{E9FE04B3-EEEC-4626-826B-9D315E07AA54}"/>
              </pc2:cmMkLst>
            </pc226:cmChg>
          </p:ext>
        </pc:extLst>
      </pc:sldChg>
      <pc:sldChg chg="delCm">
        <pc:chgData name="Ravi Tulsiani" userId="241f6397-9641-434e-a98e-095052eb9ccb" providerId="ADAL" clId="{29B5AACC-2FDA-41CE-8B21-E39800FABD1A}" dt="2024-04-24T07:51:45.317" v="24"/>
        <pc:sldMkLst>
          <pc:docMk/>
          <pc:sldMk cId="1737941736" sldId="504"/>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45.317" v="24"/>
              <pc2:cmMkLst xmlns:pc2="http://schemas.microsoft.com/office/powerpoint/2019/9/main/command">
                <pc:docMk/>
                <pc:sldMk cId="1737941736" sldId="504"/>
                <pc2:cmMk id="{74A6B713-DB49-4FAF-A688-7B80285160C0}"/>
              </pc2:cmMkLst>
            </pc226:cmChg>
            <pc226:cmChg xmlns:pc226="http://schemas.microsoft.com/office/powerpoint/2022/06/main/command" chg="del">
              <pc226:chgData name="Ravi Tulsiani" userId="241f6397-9641-434e-a98e-095052eb9ccb" providerId="ADAL" clId="{29B5AACC-2FDA-41CE-8B21-E39800FABD1A}" dt="2024-04-24T07:51:26.342" v="23"/>
              <pc2:cmMkLst xmlns:pc2="http://schemas.microsoft.com/office/powerpoint/2019/9/main/command">
                <pc:docMk/>
                <pc:sldMk cId="1737941736" sldId="504"/>
                <pc2:cmMk id="{63BC6A80-ED1A-4CF0-9DE4-10827E4347C0}"/>
              </pc2:cmMkLst>
            </pc226:cmChg>
          </p:ext>
        </pc:extLst>
      </pc:sldChg>
      <pc:sldChg chg="delCm">
        <pc:chgData name="Ravi Tulsiani" userId="241f6397-9641-434e-a98e-095052eb9ccb" providerId="ADAL" clId="{29B5AACC-2FDA-41CE-8B21-E39800FABD1A}" dt="2024-04-24T07:51:59.774" v="25"/>
        <pc:sldMkLst>
          <pc:docMk/>
          <pc:sldMk cId="2667544462" sldId="505"/>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1:59.774" v="25"/>
              <pc2:cmMkLst xmlns:pc2="http://schemas.microsoft.com/office/powerpoint/2019/9/main/command">
                <pc:docMk/>
                <pc:sldMk cId="2667544462" sldId="505"/>
                <pc2:cmMk id="{B93B1F89-3B0B-4FBD-95FA-2AC752DE11C5}"/>
              </pc2:cmMkLst>
            </pc226:cmChg>
          </p:ext>
        </pc:extLst>
      </pc:sldChg>
      <pc:sldChg chg="delCm">
        <pc:chgData name="Ravi Tulsiani" userId="241f6397-9641-434e-a98e-095052eb9ccb" providerId="ADAL" clId="{29B5AACC-2FDA-41CE-8B21-E39800FABD1A}" dt="2024-04-24T07:52:14.590" v="27"/>
        <pc:sldMkLst>
          <pc:docMk/>
          <pc:sldMk cId="1069409145" sldId="507"/>
        </pc:sldMkLst>
        <pc:extLst>
          <p:ext xmlns:p="http://schemas.openxmlformats.org/presentationml/2006/main" uri="{D6D511B9-2390-475A-947B-AFAB55BFBCF1}">
            <pc226:cmChg xmlns:pc226="http://schemas.microsoft.com/office/powerpoint/2022/06/main/command" chg="del">
              <pc226:chgData name="Ravi Tulsiani" userId="241f6397-9641-434e-a98e-095052eb9ccb" providerId="ADAL" clId="{29B5AACC-2FDA-41CE-8B21-E39800FABD1A}" dt="2024-04-24T07:52:11.834" v="26"/>
              <pc2:cmMkLst xmlns:pc2="http://schemas.microsoft.com/office/powerpoint/2019/9/main/command">
                <pc:docMk/>
                <pc:sldMk cId="1069409145" sldId="507"/>
                <pc2:cmMk id="{0269AE2E-0530-46EA-BCBA-DFF07C8EE63B}"/>
              </pc2:cmMkLst>
            </pc226:cmChg>
            <pc226:cmChg xmlns:pc226="http://schemas.microsoft.com/office/powerpoint/2022/06/main/command" chg="del">
              <pc226:chgData name="Ravi Tulsiani" userId="241f6397-9641-434e-a98e-095052eb9ccb" providerId="ADAL" clId="{29B5AACC-2FDA-41CE-8B21-E39800FABD1A}" dt="2024-04-24T07:52:14.590" v="27"/>
              <pc2:cmMkLst xmlns:pc2="http://schemas.microsoft.com/office/powerpoint/2019/9/main/command">
                <pc:docMk/>
                <pc:sldMk cId="1069409145" sldId="507"/>
                <pc2:cmMk id="{587D436F-3762-48EF-B9AE-52C27A47E28A}"/>
              </pc2:cmMkLst>
            </pc226:cmChg>
          </p:ext>
        </pc:extLst>
      </pc:sldChg>
    </pc:docChg>
  </pc:docChgLst>
  <pc:docChgLst>
    <pc:chgData name="Tasneem Tahera" userId="bf08c4ec-c03c-4625-bb85-7cb9815660e2" providerId="ADAL" clId="{18787E7B-941E-4FCF-A4FC-D6FD271DE478}"/>
    <pc:docChg chg="modSld sldOrd">
      <pc:chgData name="Tasneem Tahera" userId="bf08c4ec-c03c-4625-bb85-7cb9815660e2" providerId="ADAL" clId="{18787E7B-941E-4FCF-A4FC-D6FD271DE478}" dt="2024-06-11T19:05:18.833" v="1"/>
      <pc:docMkLst>
        <pc:docMk/>
      </pc:docMkLst>
      <pc:sldChg chg="ord">
        <pc:chgData name="Tasneem Tahera" userId="bf08c4ec-c03c-4625-bb85-7cb9815660e2" providerId="ADAL" clId="{18787E7B-941E-4FCF-A4FC-D6FD271DE478}" dt="2024-06-11T19:05:18.833" v="1"/>
        <pc:sldMkLst>
          <pc:docMk/>
          <pc:sldMk cId="1294137522" sldId="540"/>
        </pc:sldMkLst>
      </pc:sldChg>
    </pc:docChg>
  </pc:docChgLst>
  <pc:docChgLst>
    <pc:chgData name="Vidya Rao" userId="0d4e6a4d-48fc-4570-80f8-83370d86e5c0" providerId="ADAL" clId="{642C70EE-E95A-4A80-B5A5-E625AE22F401}"/>
    <pc:docChg chg="">
      <pc:chgData name="Vidya Rao" userId="0d4e6a4d-48fc-4570-80f8-83370d86e5c0" providerId="ADAL" clId="{642C70EE-E95A-4A80-B5A5-E625AE22F401}" dt="2024-04-11T10:38:09.116" v="0"/>
      <pc:docMkLst>
        <pc:docMk/>
      </pc:docMkLst>
      <pc:sldChg chg="addCm">
        <pc:chgData name="Vidya Rao" userId="0d4e6a4d-48fc-4570-80f8-83370d86e5c0" providerId="ADAL" clId="{642C70EE-E95A-4A80-B5A5-E625AE22F401}" dt="2024-04-11T10:38:09.116" v="0"/>
        <pc:sldMkLst>
          <pc:docMk/>
          <pc:sldMk cId="581828306" sldId="256"/>
        </pc:sldMkLst>
        <pc:extLst>
          <p:ext xmlns:p="http://schemas.openxmlformats.org/presentationml/2006/main" uri="{D6D511B9-2390-475A-947B-AFAB55BFBCF1}">
            <pc226:cmChg xmlns:pc226="http://schemas.microsoft.com/office/powerpoint/2022/06/main/command" chg="add">
              <pc226:chgData name="Vidya Rao" userId="0d4e6a4d-48fc-4570-80f8-83370d86e5c0" providerId="ADAL" clId="{642C70EE-E95A-4A80-B5A5-E625AE22F401}" dt="2024-04-11T10:38:09.116" v="0"/>
              <pc2:cmMkLst xmlns:pc2="http://schemas.microsoft.com/office/powerpoint/2019/9/main/command">
                <pc:docMk/>
                <pc:sldMk cId="581828306" sldId="256"/>
                <pc2:cmMk id="{8BBAD3CE-8534-4762-B1B2-E96CC4900EC6}"/>
              </pc2:cmMkLst>
            </pc226:cmChg>
          </p:ext>
        </pc:extLst>
      </pc:sldChg>
    </pc:docChg>
  </pc:docChgLst>
  <pc:docChgLst>
    <pc:chgData name="Mukesh Sekar" userId="3c5cfd04-35e4-408d-ae58-42dff3b60fa3" providerId="ADAL" clId="{1A3490AC-C89C-4428-B56C-D67E981ED5CC}"/>
    <pc:docChg chg="undo custSel modSld">
      <pc:chgData name="Mukesh Sekar" userId="3c5cfd04-35e4-408d-ae58-42dff3b60fa3" providerId="ADAL" clId="{1A3490AC-C89C-4428-B56C-D67E981ED5CC}" dt="2024-05-06T06:45:52.977" v="7" actId="1076"/>
      <pc:docMkLst>
        <pc:docMk/>
      </pc:docMkLst>
      <pc:sldChg chg="modSp mod">
        <pc:chgData name="Mukesh Sekar" userId="3c5cfd04-35e4-408d-ae58-42dff3b60fa3" providerId="ADAL" clId="{1A3490AC-C89C-4428-B56C-D67E981ED5CC}" dt="2024-05-06T06:41:45.879" v="0" actId="14100"/>
        <pc:sldMkLst>
          <pc:docMk/>
          <pc:sldMk cId="1785482635" sldId="405"/>
        </pc:sldMkLst>
        <pc:spChg chg="mod">
          <ac:chgData name="Mukesh Sekar" userId="3c5cfd04-35e4-408d-ae58-42dff3b60fa3" providerId="ADAL" clId="{1A3490AC-C89C-4428-B56C-D67E981ED5CC}" dt="2024-05-06T06:41:45.879" v="0" actId="14100"/>
          <ac:spMkLst>
            <pc:docMk/>
            <pc:sldMk cId="1785482635" sldId="405"/>
            <ac:spMk id="14" creationId="{42DC505B-0ACE-3530-4CB1-40B305284306}"/>
          </ac:spMkLst>
        </pc:spChg>
      </pc:sldChg>
      <pc:sldChg chg="modSp mod">
        <pc:chgData name="Mukesh Sekar" userId="3c5cfd04-35e4-408d-ae58-42dff3b60fa3" providerId="ADAL" clId="{1A3490AC-C89C-4428-B56C-D67E981ED5CC}" dt="2024-05-06T06:45:41.998" v="6" actId="122"/>
        <pc:sldMkLst>
          <pc:docMk/>
          <pc:sldMk cId="305351047" sldId="407"/>
        </pc:sldMkLst>
        <pc:spChg chg="mod">
          <ac:chgData name="Mukesh Sekar" userId="3c5cfd04-35e4-408d-ae58-42dff3b60fa3" providerId="ADAL" clId="{1A3490AC-C89C-4428-B56C-D67E981ED5CC}" dt="2024-05-06T06:45:41.998" v="6" actId="122"/>
          <ac:spMkLst>
            <pc:docMk/>
            <pc:sldMk cId="305351047" sldId="407"/>
            <ac:spMk id="75" creationId="{F4957C18-A2FC-44EE-16BA-BC653F73C7C3}"/>
          </ac:spMkLst>
        </pc:spChg>
      </pc:sldChg>
      <pc:sldChg chg="modSp mod">
        <pc:chgData name="Mukesh Sekar" userId="3c5cfd04-35e4-408d-ae58-42dff3b60fa3" providerId="ADAL" clId="{1A3490AC-C89C-4428-B56C-D67E981ED5CC}" dt="2024-05-06T06:45:52.977" v="7" actId="1076"/>
        <pc:sldMkLst>
          <pc:docMk/>
          <pc:sldMk cId="433785557" sldId="408"/>
        </pc:sldMkLst>
        <pc:picChg chg="mod">
          <ac:chgData name="Mukesh Sekar" userId="3c5cfd04-35e4-408d-ae58-42dff3b60fa3" providerId="ADAL" clId="{1A3490AC-C89C-4428-B56C-D67E981ED5CC}" dt="2024-05-06T06:45:52.977" v="7" actId="1076"/>
          <ac:picMkLst>
            <pc:docMk/>
            <pc:sldMk cId="433785557" sldId="408"/>
            <ac:picMk id="11" creationId="{C1117D68-48C5-6EF8-596B-8A3806B097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11-09-2024</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echtarget.com/searchitoperations/definition/Infrastructure-as-Code-IAC"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techtarget.com/searchsecurity/tip/Boost-application-security-in-DevOps-with-DevSecOps" TargetMode="External"/><Relationship Id="rId5" Type="http://schemas.openxmlformats.org/officeDocument/2006/relationships/hyperlink" Target="https://www.techtarget.com/searchitoperations/definition/continuous-delivery-CD" TargetMode="External"/><Relationship Id="rId4" Type="http://schemas.openxmlformats.org/officeDocument/2006/relationships/hyperlink" Target="https://www.techtarget.com/searchsoftwarequality/definition/continuous-integr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dirty="0"/>
          </a:p>
        </p:txBody>
      </p:sp>
    </p:spTree>
    <p:extLst>
      <p:ext uri="{BB962C8B-B14F-4D97-AF65-F5344CB8AC3E}">
        <p14:creationId xmlns:p14="http://schemas.microsoft.com/office/powerpoint/2010/main" val="4234493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lvl="0" indent="0" algn="l" rtl="0">
              <a:spcBef>
                <a:spcPts val="0"/>
              </a:spcBef>
              <a:spcAft>
                <a:spcPts val="0"/>
              </a:spcAft>
              <a:buSzPts val="1100"/>
              <a:buNone/>
            </a:pPr>
            <a:r>
              <a:rPr lang="en-US" sz="1200" dirty="0"/>
              <a:t>4. Infrastructure as Code: Infrastructure as code is a practice in which infrastructure is provisioned and managed using code and software development techniques, such as version control and continuous integration. The cloud’s API-driven model enables developers and system administrators to interact with infrastructure programmatically, and at scale, instead of needing to manually set up and configure resources. Thus, engineers can interface with infrastructure using code-based tools and treat infrastructure in a manner similar to how they treat application code. Because they are defined by code, infrastructure and servers can quickly be deployed using standardized patterns, updated with the latest patches and versions, or duplicated in repeatable ways.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5. Microservices: The microservices architecture is a design approach to build a single application as a set of small services. Each service runs in its own process and communicates with other services through a well-defined interface using a lightweight mechanism, typically an HTTP-based application programming interface (API). Microservices are built around business capabilities; each service is scoped to a single purpose. You can use different frameworks or programming languages to write microservices and deploy them independently, as a single service, or as a group of services.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6. Communication and Collaboration: Increased communication and collaboration in an organization is one of the key cultural aspects of DevOps. The use of DevOps tooling and automation of the software delivery process establishes collaboration by physically bringing together the workflows and responsibilities of development and operations. Building on top of that, these teams set strong cultural norms around information sharing and facilitating communication through the use of chat applications, issue or project tracking systems, and wikis. This helps speed up communication across developers, operations, and even other teams like marketing or sales, allowing all parts of the organization to align more closely on goals and projects.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725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Notes:</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r>
              <a:rPr lang="en-IN" b="1" dirty="0">
                <a:cs typeface="Calibri"/>
              </a:rPr>
              <a:t>Correct Answer: C) DevOps promotes automation, collaboration, and continuous integration/deployment.</a:t>
            </a:r>
          </a:p>
          <a:p>
            <a:endParaRPr lang="en-IN" b="1" dirty="0">
              <a:cs typeface="Calibri"/>
            </a:endParaRPr>
          </a:p>
          <a:p>
            <a:r>
              <a:rPr lang="en-IN" b="1" dirty="0">
                <a:cs typeface="Calibri"/>
              </a:rPr>
              <a:t>Explanation: </a:t>
            </a:r>
            <a:r>
              <a:rPr lang="en-US" b="0" i="0" dirty="0">
                <a:solidFill>
                  <a:srgbClr val="0D0D0D"/>
                </a:solidFill>
                <a:effectLst/>
                <a:latin typeface="Söhne"/>
              </a:rPr>
              <a:t>DevOps differs from the traditional approach by promoting automation, collaboration, and continuous integration/deployment, resulting in faster and more reliable software delivery.</a:t>
            </a:r>
            <a:endParaRPr lang="en-IN" b="1" dirty="0">
              <a:cs typeface="Calibri"/>
            </a:endParaRPr>
          </a:p>
          <a:p>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94588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discuss DevOps: Architecture, Lifecycle, and Essential Tools</a:t>
            </a:r>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36057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r>
              <a:rPr lang="en-US" b="0" i="0" dirty="0">
                <a:solidFill>
                  <a:srgbClr val="000000"/>
                </a:solidFill>
                <a:effectLst/>
                <a:latin typeface="Söhne"/>
              </a:rPr>
              <a:t>DevOps architecture facilitates hosting applications on cloud platforms and managing large distributed applications seamlessly. With DevOps services, everything from source code to team features is hosted in the cloud, accessible with just an internet connection and offering cost-effective scalability without the burden of self-hosted server management. A DevOps Architect plays a crucial role in defining and implementing the phases of DevOps Architecture for efficient application deployment and management.</a:t>
            </a:r>
          </a:p>
          <a:p>
            <a:br>
              <a:rPr lang="en-US" b="0" i="0" dirty="0">
                <a:solidFill>
                  <a:srgbClr val="000000"/>
                </a:solidFill>
                <a:effectLst/>
                <a:latin typeface="Söhne"/>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141969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presents three key components of DevOps Architecture: Continuous Development, Continuous Testing, and Continuous Integration.</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b="1" dirty="0"/>
              <a:t>Component: Continuous Development</a:t>
            </a:r>
            <a:endParaRPr lang="en-US" dirty="0"/>
          </a:p>
          <a:p>
            <a:pPr>
              <a:buFont typeface="Arial" panose="020B0604020202020204" pitchFamily="34" charset="0"/>
              <a:buChar char="•"/>
            </a:pPr>
            <a:r>
              <a:rPr lang="en-US" b="1" dirty="0"/>
              <a:t>Description</a:t>
            </a:r>
            <a:r>
              <a:rPr lang="en-US" dirty="0"/>
              <a:t>: Involves continuously coding and building new features or updates for software applications.</a:t>
            </a:r>
          </a:p>
          <a:p>
            <a:pPr>
              <a:buFont typeface="Arial" panose="020B0604020202020204" pitchFamily="34" charset="0"/>
              <a:buChar char="•"/>
            </a:pPr>
            <a:r>
              <a:rPr lang="en-US" b="1" dirty="0"/>
              <a:t>Explanation</a:t>
            </a:r>
            <a:r>
              <a:rPr lang="en-US" dirty="0"/>
              <a:t>: This component emphasizes the ongoing nature of development activities in DevOps, where new code is regularly written and integrated into the application.</a:t>
            </a:r>
          </a:p>
          <a:p>
            <a:r>
              <a:rPr lang="en-US" b="1" dirty="0"/>
              <a:t>Component: Continuous Testing</a:t>
            </a:r>
            <a:endParaRPr lang="en-US" dirty="0"/>
          </a:p>
          <a:p>
            <a:pPr>
              <a:buFont typeface="Arial" panose="020B0604020202020204" pitchFamily="34" charset="0"/>
              <a:buChar char="•"/>
            </a:pPr>
            <a:r>
              <a:rPr lang="en-US" b="1" dirty="0"/>
              <a:t>Description</a:t>
            </a:r>
            <a:r>
              <a:rPr lang="en-US" dirty="0"/>
              <a:t>: Automate testing of code changes to ensure quality and identify bugs early in the development process.</a:t>
            </a:r>
          </a:p>
          <a:p>
            <a:pPr>
              <a:buFont typeface="Arial" panose="020B0604020202020204" pitchFamily="34" charset="0"/>
              <a:buChar char="•"/>
            </a:pPr>
            <a:r>
              <a:rPr lang="en-US" b="1" dirty="0"/>
              <a:t>Explanation</a:t>
            </a:r>
            <a:r>
              <a:rPr lang="en-US" dirty="0"/>
              <a:t>: This highlights the importance of automated testing within DevOps to maintain high quality and quickly detect issues before they reach production.</a:t>
            </a:r>
          </a:p>
          <a:p>
            <a:r>
              <a:rPr lang="en-US" b="1" dirty="0"/>
              <a:t>Component: Continuous Integration</a:t>
            </a:r>
            <a:endParaRPr lang="en-US" dirty="0"/>
          </a:p>
          <a:p>
            <a:pPr>
              <a:buFont typeface="Arial" panose="020B0604020202020204" pitchFamily="34" charset="0"/>
              <a:buChar char="•"/>
            </a:pPr>
            <a:r>
              <a:rPr lang="en-US" b="1" dirty="0"/>
              <a:t>Description</a:t>
            </a:r>
            <a:r>
              <a:rPr lang="en-US" dirty="0"/>
              <a:t>: Merge code changes into a shared repository and perform automated builds and tests to detect integration issues.</a:t>
            </a:r>
          </a:p>
          <a:p>
            <a:pPr>
              <a:buFont typeface="Arial" panose="020B0604020202020204" pitchFamily="34" charset="0"/>
              <a:buChar char="•"/>
            </a:pPr>
            <a:r>
              <a:rPr lang="en-US" b="1" dirty="0"/>
              <a:t>Explanation</a:t>
            </a:r>
            <a:r>
              <a:rPr lang="en-US" dirty="0"/>
              <a:t>: This component focuses on the practice of integrating code changes frequently, ensuring that any integration issues are identified and resolved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483112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highlights two additional key components of DevOps Architecture: Continuous Deployment and Continuous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Component: Continuous Deployment</a:t>
            </a:r>
            <a:endParaRPr lang="en-US" dirty="0"/>
          </a:p>
          <a:p>
            <a:pPr>
              <a:buFont typeface="Arial" panose="020B0604020202020204" pitchFamily="34" charset="0"/>
              <a:buChar char="•"/>
            </a:pPr>
            <a:r>
              <a:rPr lang="en-US" b="1" dirty="0"/>
              <a:t>Description</a:t>
            </a:r>
            <a:r>
              <a:rPr lang="en-US" dirty="0"/>
              <a:t>: Deploy code changes automatically to testing or production environments after passing through the build and test stages.</a:t>
            </a:r>
          </a:p>
          <a:p>
            <a:pPr>
              <a:buFont typeface="Arial" panose="020B0604020202020204" pitchFamily="34" charset="0"/>
              <a:buChar char="•"/>
            </a:pPr>
            <a:r>
              <a:rPr lang="en-US" b="1" dirty="0"/>
              <a:t>Explanation</a:t>
            </a:r>
            <a:r>
              <a:rPr lang="en-US" dirty="0"/>
              <a:t>: This component emphasizes the automation of deploying code changes, ensuring that updates are delivered quickly and efficiently to the desired environment.</a:t>
            </a:r>
          </a:p>
          <a:p>
            <a:r>
              <a:rPr lang="en-US" b="1" dirty="0"/>
              <a:t>Component: Continuous Monitoring</a:t>
            </a:r>
            <a:endParaRPr lang="en-US" dirty="0"/>
          </a:p>
          <a:p>
            <a:pPr>
              <a:buFont typeface="Arial" panose="020B0604020202020204" pitchFamily="34" charset="0"/>
              <a:buChar char="•"/>
            </a:pPr>
            <a:r>
              <a:rPr lang="en-US" b="1" dirty="0"/>
              <a:t>Description</a:t>
            </a:r>
            <a:r>
              <a:rPr lang="en-US" dirty="0"/>
              <a:t>: Monitor application performance and infrastructure in real time to detect issues, gather insights, and ensure system reliability and performance.</a:t>
            </a:r>
          </a:p>
          <a:p>
            <a:pPr>
              <a:buFont typeface="Arial" panose="020B0604020202020204" pitchFamily="34" charset="0"/>
              <a:buChar char="•"/>
            </a:pPr>
            <a:r>
              <a:rPr lang="en-US" b="1" dirty="0"/>
              <a:t>Explanation</a:t>
            </a:r>
            <a:r>
              <a:rPr lang="en-US" dirty="0"/>
              <a:t>: This component focuses on the importance of real-time monitoring to maintain the health and performance of applications and infrastructure, allowing teams to proactively address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2473034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0" i="0" dirty="0">
                <a:solidFill>
                  <a:srgbClr val="0D0D0D"/>
                </a:solidFill>
                <a:effectLst/>
                <a:latin typeface="Söhne"/>
              </a:rPr>
              <a:t>The DevOps lifecycle, driven by collaboration and automation, ensures the delivery of high-quality software aligned with business needs. Its phases — planning, coding, testing, deployment, monitoring, and feedback — enable teams to streamline workflows and achieve faster time-to-market with superior application quality. By integrating people, processes, and tools seamlessly, organizations foster an efficient environment for software development and deployment, resulting in reliable and advanced software products.</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285740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1" dirty="0"/>
          </a:p>
          <a:p>
            <a:pPr algn="l">
              <a:buFont typeface="+mj-lt"/>
              <a:buAutoNum type="arabicPeriod"/>
            </a:pPr>
            <a:r>
              <a:rPr lang="en-US" b="1" i="0" dirty="0">
                <a:solidFill>
                  <a:srgbClr val="000000"/>
                </a:solidFill>
                <a:effectLst/>
                <a:latin typeface="Graphik"/>
              </a:rPr>
              <a:t>Plan:</a:t>
            </a:r>
            <a:r>
              <a:rPr lang="en-US" b="0" i="0" dirty="0">
                <a:solidFill>
                  <a:srgbClr val="000000"/>
                </a:solidFill>
                <a:effectLst/>
                <a:latin typeface="Graphik"/>
              </a:rPr>
              <a:t> In this stage, teams identify the business requirement and collect end-user feedback. They create a project roadmap to maximize the business value and deliver the desired product during this stage.</a:t>
            </a:r>
          </a:p>
          <a:p>
            <a:pPr algn="l">
              <a:buFont typeface="+mj-lt"/>
              <a:buAutoNum type="arabicPeriod"/>
            </a:pPr>
            <a:r>
              <a:rPr lang="en-US" b="1" i="0" dirty="0">
                <a:solidFill>
                  <a:srgbClr val="000000"/>
                </a:solidFill>
                <a:effectLst/>
                <a:latin typeface="Graphik"/>
              </a:rPr>
              <a:t>Code:</a:t>
            </a:r>
            <a:r>
              <a:rPr lang="en-US" b="0" i="0" dirty="0">
                <a:solidFill>
                  <a:srgbClr val="000000"/>
                </a:solidFill>
                <a:effectLst/>
                <a:latin typeface="Graphik"/>
              </a:rPr>
              <a:t> The </a:t>
            </a:r>
            <a:r>
              <a:rPr lang="en-US" b="1" i="0" dirty="0">
                <a:solidFill>
                  <a:srgbClr val="000000"/>
                </a:solidFill>
                <a:effectLst/>
                <a:latin typeface="Graphik"/>
              </a:rPr>
              <a:t>code development</a:t>
            </a:r>
            <a:r>
              <a:rPr lang="en-US" b="0" i="0" dirty="0">
                <a:solidFill>
                  <a:srgbClr val="000000"/>
                </a:solidFill>
                <a:effectLst/>
                <a:latin typeface="Graphik"/>
              </a:rPr>
              <a:t> takes place at this stage. The development teams use some tools and plugins like </a:t>
            </a:r>
            <a:r>
              <a:rPr lang="en-US" b="0" i="1" dirty="0">
                <a:solidFill>
                  <a:srgbClr val="000000"/>
                </a:solidFill>
                <a:effectLst/>
                <a:latin typeface="Graphik"/>
              </a:rPr>
              <a:t>Git</a:t>
            </a:r>
            <a:r>
              <a:rPr lang="en-US" b="0" i="0" dirty="0">
                <a:solidFill>
                  <a:srgbClr val="000000"/>
                </a:solidFill>
                <a:effectLst/>
                <a:latin typeface="Graphik"/>
              </a:rPr>
              <a:t> to streamline the development process, which helps them avoid security flaws and lousy coding practices.</a:t>
            </a:r>
          </a:p>
          <a:p>
            <a:pPr algn="l">
              <a:buFont typeface="+mj-lt"/>
              <a:buAutoNum type="arabicPeriod"/>
            </a:pPr>
            <a:r>
              <a:rPr lang="en-US" b="1" i="0" dirty="0">
                <a:solidFill>
                  <a:srgbClr val="000000"/>
                </a:solidFill>
                <a:effectLst/>
                <a:latin typeface="Graphik"/>
              </a:rPr>
              <a:t>Build: </a:t>
            </a:r>
            <a:r>
              <a:rPr lang="en-US" b="0" i="0" dirty="0">
                <a:solidFill>
                  <a:srgbClr val="000000"/>
                </a:solidFill>
                <a:effectLst/>
                <a:latin typeface="Graphik"/>
              </a:rPr>
              <a:t>In this stage, once developers finish their task, they commit the code to the shared code repository using build tools like Maven and Gradle.</a:t>
            </a:r>
          </a:p>
          <a:p>
            <a:pPr algn="l">
              <a:buFont typeface="+mj-lt"/>
              <a:buAutoNum type="arabicPeriod"/>
            </a:pPr>
            <a:r>
              <a:rPr lang="en-US" b="1" i="0" dirty="0">
                <a:solidFill>
                  <a:srgbClr val="000000"/>
                </a:solidFill>
                <a:effectLst/>
                <a:latin typeface="Graphik"/>
              </a:rPr>
              <a:t>Test: </a:t>
            </a:r>
            <a:r>
              <a:rPr lang="en-US" b="0" i="0" dirty="0">
                <a:solidFill>
                  <a:srgbClr val="000000"/>
                </a:solidFill>
                <a:effectLst/>
                <a:latin typeface="Graphik"/>
              </a:rPr>
              <a:t>Once the build is ready, it is deployed to the test environment first to perform several types of testing like user acceptance test, security test, integration testing, performance testing, etc., using tools like JUnit, Selenium, etc., to ensure software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316396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algn="l">
              <a:buFont typeface="+mj-lt"/>
              <a:buNone/>
            </a:pPr>
            <a:endParaRPr lang="en-US" b="0" i="0" dirty="0">
              <a:solidFill>
                <a:srgbClr val="000000"/>
              </a:solidFill>
              <a:effectLst/>
              <a:latin typeface="Graphik"/>
            </a:endParaRPr>
          </a:p>
          <a:p>
            <a:pPr algn="l">
              <a:buFont typeface="+mj-lt"/>
              <a:buNone/>
            </a:pPr>
            <a:r>
              <a:rPr lang="en-US" b="1" i="0" dirty="0">
                <a:solidFill>
                  <a:srgbClr val="000000"/>
                </a:solidFill>
                <a:effectLst/>
                <a:latin typeface="Graphik"/>
              </a:rPr>
              <a:t>5.Deploy:</a:t>
            </a:r>
            <a:r>
              <a:rPr lang="en-US" b="0" i="0" dirty="0">
                <a:solidFill>
                  <a:srgbClr val="000000"/>
                </a:solidFill>
                <a:effectLst/>
                <a:latin typeface="Graphik"/>
              </a:rPr>
              <a:t> In this stage, Infrastructure-as-Code helps build the production environment and then releases the build with the help of different tools.</a:t>
            </a:r>
          </a:p>
          <a:p>
            <a:pPr algn="l">
              <a:buFont typeface="+mj-lt"/>
              <a:buNone/>
            </a:pPr>
            <a:r>
              <a:rPr lang="en-US" b="1" i="0" dirty="0">
                <a:solidFill>
                  <a:srgbClr val="000000"/>
                </a:solidFill>
                <a:effectLst/>
                <a:latin typeface="Graphik"/>
              </a:rPr>
              <a:t>6.Operate: </a:t>
            </a:r>
            <a:r>
              <a:rPr lang="en-US" b="0" i="0" dirty="0">
                <a:solidFill>
                  <a:srgbClr val="000000"/>
                </a:solidFill>
                <a:effectLst/>
                <a:latin typeface="Graphik"/>
              </a:rPr>
              <a:t>The release is live now to use by customers. The operations team at this stage takes care of server configuring and provisioning using tools like Chef.</a:t>
            </a:r>
          </a:p>
          <a:p>
            <a:pPr algn="l">
              <a:buFont typeface="+mj-lt"/>
              <a:buNone/>
            </a:pPr>
            <a:r>
              <a:rPr lang="en-US" b="1" i="0" dirty="0">
                <a:solidFill>
                  <a:srgbClr val="000000"/>
                </a:solidFill>
                <a:effectLst/>
                <a:latin typeface="Graphik"/>
              </a:rPr>
              <a:t>7.Monitor: </a:t>
            </a:r>
            <a:r>
              <a:rPr lang="en-US" b="0" i="0" dirty="0">
                <a:solidFill>
                  <a:srgbClr val="000000"/>
                </a:solidFill>
                <a:effectLst/>
                <a:latin typeface="Graphik"/>
              </a:rPr>
              <a:t>In this stage, the DevOps pipeline is monitored based on data collected from customer behavior, application performance, etc. Monitoring the entire environment helps teams find the bottlenecks impacting the development and operations teams’ productivity.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49378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r>
              <a:rPr lang="en-US" b="0" i="0" dirty="0">
                <a:solidFill>
                  <a:srgbClr val="000000"/>
                </a:solidFill>
                <a:effectLst/>
                <a:latin typeface="Söhne"/>
              </a:rPr>
              <a:t>The discussion will focus on the usage and purpose of various tools in each phase of the DevOps lifecycle, highlighting specific functionalities and benefits. Tools such as Git for version control and Prometheus for monitoring will be covered, providing a practical understanding of DevOps tooling at an appropriate depth.</a:t>
            </a:r>
          </a:p>
          <a:p>
            <a:br>
              <a:rPr lang="en-US" b="0" i="0" dirty="0">
                <a:solidFill>
                  <a:srgbClr val="000000"/>
                </a:solidFill>
                <a:effectLst/>
                <a:latin typeface="Söhne"/>
              </a:rPr>
            </a:br>
            <a:endParaRPr lang="en-US" sz="1200"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140051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get started with DevOps</a:t>
            </a:r>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3300663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SCM Tools:</a:t>
            </a:r>
            <a:endParaRPr lang="en-US" dirty="0"/>
          </a:p>
          <a:p>
            <a:pPr>
              <a:buFont typeface="Arial" panose="020B0604020202020204" pitchFamily="34" charset="0"/>
              <a:buChar char="•"/>
            </a:pPr>
            <a:r>
              <a:rPr lang="en-US" b="1" dirty="0"/>
              <a:t>Examples</a:t>
            </a:r>
            <a:r>
              <a:rPr lang="en-US" dirty="0"/>
              <a:t>: Git, GitHub, Subversion, TFS, Mercurial.</a:t>
            </a:r>
          </a:p>
          <a:p>
            <a:pPr>
              <a:buFont typeface="Arial" panose="020B0604020202020204" pitchFamily="34" charset="0"/>
              <a:buChar char="•"/>
            </a:pPr>
            <a:r>
              <a:rPr lang="en-US" b="1" dirty="0"/>
              <a:t>Description</a:t>
            </a:r>
            <a:r>
              <a:rPr lang="en-US" dirty="0"/>
              <a:t>: For source code management (SCM), version control tools such as Git, GitHub, Subversion, TFS, and Mercurial are used.</a:t>
            </a:r>
          </a:p>
          <a:p>
            <a:pPr>
              <a:buFont typeface="Arial" panose="020B0604020202020204" pitchFamily="34" charset="0"/>
              <a:buChar char="•"/>
            </a:pPr>
            <a:r>
              <a:rPr lang="en-US" b="1" dirty="0"/>
              <a:t>Explanation</a:t>
            </a:r>
            <a:r>
              <a:rPr lang="en-US" dirty="0"/>
              <a:t>: This category includes tools that help manage changes to source code, track versions, and collaborate on code with team members.</a:t>
            </a:r>
          </a:p>
          <a:p>
            <a:r>
              <a:rPr lang="en-US" b="1" dirty="0"/>
              <a:t>Software Build Tools:</a:t>
            </a:r>
            <a:endParaRPr lang="en-US" dirty="0"/>
          </a:p>
          <a:p>
            <a:pPr>
              <a:buFont typeface="Arial" panose="020B0604020202020204" pitchFamily="34" charset="0"/>
              <a:buChar char="•"/>
            </a:pPr>
            <a:r>
              <a:rPr lang="en-US" b="1" dirty="0"/>
              <a:t>Examples</a:t>
            </a:r>
            <a:r>
              <a:rPr lang="en-US" dirty="0"/>
              <a:t>: Maven, Gradle, Ant, Grunt.</a:t>
            </a:r>
          </a:p>
          <a:p>
            <a:pPr>
              <a:buFont typeface="Arial" panose="020B0604020202020204" pitchFamily="34" charset="0"/>
              <a:buChar char="•"/>
            </a:pPr>
            <a:r>
              <a:rPr lang="en-US" b="1" dirty="0"/>
              <a:t>Description</a:t>
            </a:r>
            <a:r>
              <a:rPr lang="en-US" dirty="0"/>
              <a:t>: For automating the build process of an executable application from source code, software build tools such as Maven, Gradle, Ant, and Grunt are used.</a:t>
            </a:r>
          </a:p>
          <a:p>
            <a:pPr>
              <a:buFont typeface="Arial" panose="020B0604020202020204" pitchFamily="34" charset="0"/>
              <a:buChar char="•"/>
            </a:pPr>
            <a:r>
              <a:rPr lang="en-US" b="1" dirty="0"/>
              <a:t>Explanation</a:t>
            </a:r>
            <a:r>
              <a:rPr lang="en-US" dirty="0"/>
              <a:t>: This category includes tools that automate the process of compiling source code into executable applications, managing dependencies, and packaging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2033739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b="1" dirty="0"/>
              <a:t>Testing Tools:</a:t>
            </a:r>
            <a:endParaRPr lang="en-US" dirty="0"/>
          </a:p>
          <a:p>
            <a:pPr>
              <a:buFont typeface="Arial" panose="020B0604020202020204" pitchFamily="34" charset="0"/>
              <a:buChar char="•"/>
            </a:pPr>
            <a:r>
              <a:rPr lang="en-US" b="1" dirty="0"/>
              <a:t>Examples</a:t>
            </a:r>
            <a:r>
              <a:rPr lang="en-US" dirty="0"/>
              <a:t>: Selenium, TestNG, JUnit.</a:t>
            </a:r>
          </a:p>
          <a:p>
            <a:pPr>
              <a:buFont typeface="Arial" panose="020B0604020202020204" pitchFamily="34" charset="0"/>
              <a:buChar char="•"/>
            </a:pPr>
            <a:r>
              <a:rPr lang="en-US" b="1" dirty="0"/>
              <a:t>Description</a:t>
            </a:r>
            <a:r>
              <a:rPr lang="en-US" dirty="0"/>
              <a:t>: In the continuous testing phase, the built software is continuously tested for bugs using testing tools such as Selenium, TestNG, and JUnit.</a:t>
            </a:r>
          </a:p>
          <a:p>
            <a:pPr>
              <a:buFont typeface="Arial" panose="020B0604020202020204" pitchFamily="34" charset="0"/>
              <a:buChar char="•"/>
            </a:pPr>
            <a:r>
              <a:rPr lang="en-US" b="1" dirty="0"/>
              <a:t>Explanation</a:t>
            </a:r>
            <a:r>
              <a:rPr lang="en-US" dirty="0"/>
              <a:t>: This category includes tools that automate the testing process, ensuring that code changes do not introduce new bugs and that the software maintains high quality.</a:t>
            </a:r>
          </a:p>
          <a:p>
            <a:r>
              <a:rPr lang="en-US" b="1" dirty="0"/>
              <a:t>Integration Tools:</a:t>
            </a:r>
            <a:endParaRPr lang="en-US" dirty="0"/>
          </a:p>
          <a:p>
            <a:pPr>
              <a:buFont typeface="Arial" panose="020B0604020202020204" pitchFamily="34" charset="0"/>
              <a:buChar char="•"/>
            </a:pPr>
            <a:r>
              <a:rPr lang="en-US" b="1" dirty="0"/>
              <a:t>Examples</a:t>
            </a:r>
            <a:r>
              <a:rPr lang="en-US" dirty="0"/>
              <a:t>: Jenkins</a:t>
            </a:r>
          </a:p>
          <a:p>
            <a:pPr>
              <a:buFont typeface="Arial" panose="020B0604020202020204" pitchFamily="34" charset="0"/>
              <a:buChar char="•"/>
            </a:pPr>
            <a:r>
              <a:rPr lang="en-US" b="1" dirty="0"/>
              <a:t>Description</a:t>
            </a:r>
            <a:r>
              <a:rPr lang="en-US" dirty="0"/>
              <a:t>: CI/CD pipelines are created for procuring updated source code and constructing the build into .exe format using tools such as Jenkins.</a:t>
            </a:r>
          </a:p>
          <a:p>
            <a:pPr>
              <a:buFont typeface="Arial" panose="020B0604020202020204" pitchFamily="34" charset="0"/>
              <a:buChar char="•"/>
            </a:pPr>
            <a:r>
              <a:rPr lang="en-US" b="1" dirty="0"/>
              <a:t>Explanation</a:t>
            </a:r>
            <a:r>
              <a:rPr lang="en-US" dirty="0"/>
              <a:t>: This category includes tools that automate the integration and deployment process, enabling continuous integration (CI) and continuous delivery (CD) by managing the build and release pipelines.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278352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CMT and Deployment Tools:</a:t>
            </a:r>
            <a:endParaRPr lang="en-US" dirty="0"/>
          </a:p>
          <a:p>
            <a:pPr>
              <a:buFont typeface="Arial" panose="020B0604020202020204" pitchFamily="34" charset="0"/>
              <a:buChar char="•"/>
            </a:pPr>
            <a:r>
              <a:rPr lang="en-US" b="1" dirty="0"/>
              <a:t>Examples</a:t>
            </a:r>
            <a:r>
              <a:rPr lang="en-US" dirty="0"/>
              <a:t>: Jenkins, AWS Code Deploy, Chef, Puppet, Ansible, Terraform.</a:t>
            </a:r>
          </a:p>
          <a:p>
            <a:pPr>
              <a:buFont typeface="Arial" panose="020B0604020202020204" pitchFamily="34" charset="0"/>
              <a:buChar char="•"/>
            </a:pPr>
            <a:r>
              <a:rPr lang="en-US" b="1" dirty="0"/>
              <a:t>Description</a:t>
            </a:r>
            <a:r>
              <a:rPr lang="en-US" dirty="0"/>
              <a:t>: For the deployment and operations phase, CMT and automation tools such as Jenkins, AWS Code Deploy, Chef, Puppet, Ansible, and Terraform are used.</a:t>
            </a:r>
          </a:p>
          <a:p>
            <a:pPr>
              <a:buFont typeface="Arial" panose="020B0604020202020204" pitchFamily="34" charset="0"/>
              <a:buChar char="•"/>
            </a:pPr>
            <a:r>
              <a:rPr lang="en-US" b="1" dirty="0"/>
              <a:t>Explanation</a:t>
            </a:r>
            <a:r>
              <a:rPr lang="en-US" dirty="0"/>
              <a:t>: This category includes tools that help automate the deployment process, manage configurations, and orchestrate infrastructure, ensuring consistent and reliable deployments.</a:t>
            </a:r>
          </a:p>
          <a:p>
            <a:pPr>
              <a:buFont typeface="Arial" panose="020B0604020202020204" pitchFamily="34" charset="0"/>
              <a:buNone/>
            </a:pPr>
            <a:r>
              <a:rPr lang="en-US" b="1" dirty="0"/>
              <a:t>Monitoring Tools:</a:t>
            </a:r>
            <a:endParaRPr lang="en-US" dirty="0"/>
          </a:p>
          <a:p>
            <a:pPr>
              <a:buFont typeface="Arial" panose="020B0604020202020204" pitchFamily="34" charset="0"/>
              <a:buChar char="•"/>
            </a:pPr>
            <a:r>
              <a:rPr lang="en-US" b="1" dirty="0"/>
              <a:t>Examples</a:t>
            </a:r>
            <a:r>
              <a:rPr lang="en-US" dirty="0"/>
              <a:t>: Nagios, Grafana, Prometheus.</a:t>
            </a:r>
          </a:p>
          <a:p>
            <a:pPr>
              <a:buFont typeface="Arial" panose="020B0604020202020204" pitchFamily="34" charset="0"/>
              <a:buChar char="•"/>
            </a:pPr>
            <a:r>
              <a:rPr lang="en-US" b="1" dirty="0"/>
              <a:t>Description</a:t>
            </a:r>
            <a:r>
              <a:rPr lang="en-US" dirty="0"/>
              <a:t>: For monitoring system performance and productivity (to reduce or even eliminate downtime), monitoring tools such as Nagios, Grafana, and Prometheus are used.</a:t>
            </a:r>
          </a:p>
          <a:p>
            <a:pPr>
              <a:buFont typeface="Arial" panose="020B0604020202020204" pitchFamily="34" charset="0"/>
              <a:buChar char="•"/>
            </a:pPr>
            <a:r>
              <a:rPr lang="en-US" b="1" dirty="0"/>
              <a:t>Explanation</a:t>
            </a:r>
            <a:r>
              <a:rPr lang="en-US" dirty="0"/>
              <a:t>: This category includes tools that provide real-time monitoring and alerting capabilities, helping teams track system performance, detect issues, and ensure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3643256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Containerization Tools:</a:t>
            </a:r>
            <a:endParaRPr lang="en-US" dirty="0"/>
          </a:p>
          <a:p>
            <a:pPr>
              <a:buFont typeface="Arial" panose="020B0604020202020204" pitchFamily="34" charset="0"/>
              <a:buChar char="•"/>
            </a:pPr>
            <a:r>
              <a:rPr lang="en-US" b="1" dirty="0"/>
              <a:t>Examples</a:t>
            </a:r>
            <a:r>
              <a:rPr lang="en-US" dirty="0"/>
              <a:t>: Docker, Kubernetes.</a:t>
            </a:r>
          </a:p>
          <a:p>
            <a:pPr>
              <a:buFont typeface="Arial" panose="020B0604020202020204" pitchFamily="34" charset="0"/>
              <a:buChar char="•"/>
            </a:pPr>
            <a:r>
              <a:rPr lang="en-US" b="1" dirty="0"/>
              <a:t>Description</a:t>
            </a:r>
            <a:r>
              <a:rPr lang="en-US" dirty="0"/>
              <a:t>: For packaging an application with its required libraries, frameworks, and configuration files to efficiently run it in various computing environments, containerization tools such as Docker and Kubernetes are used.</a:t>
            </a:r>
          </a:p>
          <a:p>
            <a:pPr>
              <a:buFont typeface="Arial" panose="020B0604020202020204" pitchFamily="34" charset="0"/>
              <a:buChar char="•"/>
            </a:pPr>
            <a:r>
              <a:rPr lang="en-US" b="1" dirty="0"/>
              <a:t>Explanation</a:t>
            </a:r>
            <a:r>
              <a:rPr lang="en-US" dirty="0"/>
              <a:t>: This category includes tools that enable the packaging and deployment of applications in a consistent and portable manner, ensuring they run reliably across different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91545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a1573042c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gca1573042c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Though these are some major companies, provide more examples which industries and companies use DevOps</a:t>
            </a:r>
          </a:p>
          <a:p>
            <a:pPr marL="0" lvl="0" indent="0" algn="l" rtl="0">
              <a:lnSpc>
                <a:spcPct val="100000"/>
              </a:lnSpc>
              <a:spcBef>
                <a:spcPts val="0"/>
              </a:spcBef>
              <a:spcAft>
                <a:spcPts val="0"/>
              </a:spcAft>
              <a:buSzPts val="1400"/>
              <a:buNone/>
            </a:pPr>
            <a:endParaRPr dirty="0"/>
          </a:p>
        </p:txBody>
      </p:sp>
      <p:sp>
        <p:nvSpPr>
          <p:cNvPr id="597" name="Google Shape;597;gca1573042c_0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dirty="0"/>
          </a:p>
        </p:txBody>
      </p:sp>
    </p:spTree>
    <p:extLst>
      <p:ext uri="{BB962C8B-B14F-4D97-AF65-F5344CB8AC3E}">
        <p14:creationId xmlns:p14="http://schemas.microsoft.com/office/powerpoint/2010/main" val="1955034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207629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1333043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412207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2599560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175507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algn="l" fontAlgn="base"/>
            <a:endParaRPr lang="en-US" b="0" i="0" dirty="0">
              <a:solidFill>
                <a:srgbClr val="000000"/>
              </a:solidFill>
              <a:effectLst/>
              <a:latin typeface="Helvetica Neue"/>
            </a:endParaRPr>
          </a:p>
          <a:p>
            <a:pPr algn="l" fontAlgn="base"/>
            <a:r>
              <a:rPr lang="en-US" b="0" i="0" dirty="0">
                <a:solidFill>
                  <a:srgbClr val="000000"/>
                </a:solidFill>
                <a:effectLst/>
                <a:latin typeface="Helvetica Neue"/>
              </a:rPr>
              <a:t>DevOps is an evolving philosophy and framework that encourages faster, better application development and faster release of new or revised software features or products to customers.</a:t>
            </a:r>
          </a:p>
          <a:p>
            <a:pPr algn="l" fontAlgn="base"/>
            <a:r>
              <a:rPr lang="en-US" b="0" i="0" dirty="0">
                <a:solidFill>
                  <a:srgbClr val="000000"/>
                </a:solidFill>
                <a:effectLst/>
                <a:latin typeface="Helvetica Neue"/>
              </a:rPr>
              <a:t>The practice of DevOps encourages smoother, continuous communication, collaboration, integration, visibility, and transparency between application development teams (Dev) and their IT operations team (Ops) counterparts.</a:t>
            </a:r>
          </a:p>
          <a:p>
            <a:pPr algn="l" fontAlgn="base"/>
            <a:r>
              <a:rPr lang="en-US" b="0" i="0" dirty="0">
                <a:solidFill>
                  <a:srgbClr val="000000"/>
                </a:solidFill>
                <a:effectLst/>
                <a:latin typeface="Helvetica Neue"/>
              </a:rPr>
              <a:t>This closer relationship between “Dev” and “Ops” permeates every phase of the DevOps lifecycle: from initial software planning to code, build, test, and release phases and on to deployment, operations, and ongoing monitoring. This relationship propels a continuous customer feedback loop of further improvement, development, testing, and deployment. One result of these efforts can be the more rapid, continual release of necessary feature changes or additions.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3804060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a:t>
            </a:r>
            <a:endParaRPr lang="en-US" dirty="0"/>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DevOps is adopted and what impact it has on the business</a:t>
            </a:r>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75784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endParaRPr lang="en-IN" b="1" dirty="0">
              <a:cs typeface="Calibri"/>
            </a:endParaRPr>
          </a:p>
          <a:p>
            <a:r>
              <a:rPr lang="en-IN" b="1" dirty="0">
                <a:cs typeface="Calibri"/>
              </a:rPr>
              <a:t>Correct Answer: </a:t>
            </a:r>
            <a:r>
              <a:rPr lang="en-US" b="1" dirty="0">
                <a:cs typeface="Calibri"/>
              </a:rPr>
              <a:t>D) Ansible</a:t>
            </a:r>
          </a:p>
          <a:p>
            <a:endParaRPr lang="en-IN" b="1" dirty="0">
              <a:cs typeface="Calibri"/>
            </a:endParaRPr>
          </a:p>
          <a:p>
            <a:pPr algn="l">
              <a:buFont typeface="+mj-lt"/>
              <a:buNone/>
            </a:pPr>
            <a:r>
              <a:rPr lang="en-IN" b="1" dirty="0">
                <a:cs typeface="Calibri"/>
              </a:rPr>
              <a:t>Explanation: </a:t>
            </a:r>
            <a:r>
              <a:rPr lang="en-US" b="0" i="0" dirty="0">
                <a:solidFill>
                  <a:srgbClr val="0D0D0D"/>
                </a:solidFill>
                <a:effectLst/>
                <a:latin typeface="Söhne"/>
              </a:rPr>
              <a:t>Ansible is commonly used for configuration management in DevOps architecture due to its simplicity, agentless architecture, and robust automation capabilities.</a:t>
            </a:r>
            <a:endParaRPr lang="en-IN" b="1"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3195704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cs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us now introduce DevSecOps.</a:t>
            </a: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515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r>
              <a:rPr lang="en-US" b="0" i="0" dirty="0">
                <a:solidFill>
                  <a:srgbClr val="666666"/>
                </a:solidFill>
                <a:effectLst/>
                <a:latin typeface="Arial" panose="020B0604020202020204" pitchFamily="34" charset="0"/>
              </a:rPr>
              <a:t>DevSecOps (development plus security plus operations) is an approach that combines application development, security, operations and infrastructure as code (</a:t>
            </a:r>
            <a:r>
              <a:rPr lang="en-US" b="0" i="0" u="sng" dirty="0">
                <a:solidFill>
                  <a:srgbClr val="007CAD"/>
                </a:solidFill>
                <a:effectLst/>
                <a:latin typeface="Arial" panose="020B0604020202020204" pitchFamily="34" charset="0"/>
                <a:hlinkClick r:id="rId3"/>
              </a:rPr>
              <a:t>IaC</a:t>
            </a:r>
            <a:r>
              <a:rPr lang="en-US" b="0" i="0" dirty="0">
                <a:solidFill>
                  <a:srgbClr val="666666"/>
                </a:solidFill>
                <a:effectLst/>
                <a:latin typeface="Arial" panose="020B0604020202020204" pitchFamily="34" charset="0"/>
              </a:rPr>
              <a:t>) in an automated continuous integration/continuous delivery (</a:t>
            </a:r>
            <a:r>
              <a:rPr lang="en-US" b="0" i="0" u="sng" dirty="0">
                <a:solidFill>
                  <a:srgbClr val="007CAD"/>
                </a:solidFill>
                <a:effectLst/>
                <a:latin typeface="Arial" panose="020B0604020202020204" pitchFamily="34" charset="0"/>
                <a:hlinkClick r:id="rId4"/>
              </a:rPr>
              <a:t>CI</a:t>
            </a:r>
            <a:r>
              <a:rPr lang="en-US" b="0" i="0" dirty="0">
                <a:solidFill>
                  <a:srgbClr val="666666"/>
                </a:solidFill>
                <a:effectLst/>
                <a:latin typeface="Arial" panose="020B0604020202020204" pitchFamily="34" charset="0"/>
              </a:rPr>
              <a:t>/</a:t>
            </a:r>
            <a:r>
              <a:rPr lang="en-US" b="0" i="0" u="sng" dirty="0">
                <a:solidFill>
                  <a:srgbClr val="007CAD"/>
                </a:solidFill>
                <a:effectLst/>
                <a:latin typeface="Arial" panose="020B0604020202020204" pitchFamily="34" charset="0"/>
                <a:hlinkClick r:id="rId5"/>
              </a:rPr>
              <a:t>CD</a:t>
            </a:r>
            <a:r>
              <a:rPr lang="en-US" b="0" i="0" dirty="0">
                <a:solidFill>
                  <a:srgbClr val="666666"/>
                </a:solidFill>
                <a:effectLst/>
                <a:latin typeface="Arial" panose="020B0604020202020204" pitchFamily="34" charset="0"/>
              </a:rPr>
              <a:t>) pipeline.</a:t>
            </a:r>
          </a:p>
          <a:p>
            <a:pPr algn="l"/>
            <a:r>
              <a:rPr lang="en-US" b="0" i="0" dirty="0">
                <a:solidFill>
                  <a:srgbClr val="666666"/>
                </a:solidFill>
                <a:effectLst/>
                <a:latin typeface="Arial" panose="020B0604020202020204" pitchFamily="34" charset="0"/>
              </a:rPr>
              <a:t>The main objective of DevSecOps is to </a:t>
            </a:r>
            <a:r>
              <a:rPr lang="en-US" b="0" i="0" u="sng" dirty="0">
                <a:solidFill>
                  <a:srgbClr val="007CAD"/>
                </a:solidFill>
                <a:effectLst/>
                <a:latin typeface="Arial" panose="020B0604020202020204" pitchFamily="34" charset="0"/>
                <a:hlinkClick r:id="rId6"/>
              </a:rPr>
              <a:t>automate, monitor and apply security</a:t>
            </a:r>
            <a:r>
              <a:rPr lang="en-US" b="0" i="0" dirty="0">
                <a:solidFill>
                  <a:srgbClr val="666666"/>
                </a:solidFill>
                <a:effectLst/>
                <a:latin typeface="Arial" panose="020B0604020202020204" pitchFamily="34" charset="0"/>
              </a:rPr>
              <a:t> at all phases of the software lifecycle: plan, develop, build, test, release, deliver, deploy, operate and monitor. Applying security at every stage of the software development process supports CI/CD, reduces the cost of compliance and enables faster software delivery.</a:t>
            </a:r>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DevOps Venn Diagram:</a:t>
            </a:r>
            <a:endParaRPr lang="en-US" dirty="0"/>
          </a:p>
          <a:p>
            <a:pPr>
              <a:buFont typeface="Arial" panose="020B0604020202020204" pitchFamily="34" charset="0"/>
              <a:buChar char="•"/>
            </a:pPr>
            <a:r>
              <a:rPr lang="en-US" b="1" dirty="0"/>
              <a:t>Components</a:t>
            </a:r>
            <a:r>
              <a:rPr lang="en-US" dirty="0"/>
              <a:t>: Development, IT Operations, Application Delivery.</a:t>
            </a:r>
          </a:p>
          <a:p>
            <a:pPr>
              <a:buFont typeface="Arial" panose="020B0604020202020204" pitchFamily="34" charset="0"/>
              <a:buChar char="•"/>
            </a:pPr>
            <a:r>
              <a:rPr lang="en-US" b="1" dirty="0"/>
              <a:t>Overlap</a:t>
            </a:r>
            <a:r>
              <a:rPr lang="en-US" dirty="0"/>
              <a:t>: The intersection area shows the collaboration between development, IT operations, and application delivery in the DevOps approach.</a:t>
            </a:r>
          </a:p>
          <a:p>
            <a:pPr>
              <a:buFont typeface="Arial" panose="020B0604020202020204" pitchFamily="34" charset="0"/>
              <a:buChar char="•"/>
            </a:pPr>
            <a:r>
              <a:rPr lang="en-US" b="1" dirty="0"/>
              <a:t>Explanation</a:t>
            </a:r>
            <a:r>
              <a:rPr lang="en-US" dirty="0"/>
              <a:t>: This diagram illustrates how DevOps integrates development and operations to enhance application delivery through continuous integration, continuous delivery, and collaboration.</a:t>
            </a:r>
          </a:p>
          <a:p>
            <a:r>
              <a:rPr lang="en-US" b="1" dirty="0"/>
              <a:t>DevSecOps Venn Diagram:</a:t>
            </a:r>
            <a:endParaRPr lang="en-US" dirty="0"/>
          </a:p>
          <a:p>
            <a:pPr>
              <a:buFont typeface="Arial" panose="020B0604020202020204" pitchFamily="34" charset="0"/>
              <a:buChar char="•"/>
            </a:pPr>
            <a:r>
              <a:rPr lang="en-US" b="1" dirty="0"/>
              <a:t>Components</a:t>
            </a:r>
            <a:r>
              <a:rPr lang="en-US" dirty="0"/>
              <a:t>: Development, IT Operations, Application Delivery, Security.</a:t>
            </a:r>
          </a:p>
          <a:p>
            <a:pPr>
              <a:buFont typeface="Arial" panose="020B0604020202020204" pitchFamily="34" charset="0"/>
              <a:buChar char="•"/>
            </a:pPr>
            <a:r>
              <a:rPr lang="en-US" b="1" dirty="0"/>
              <a:t>Overlap</a:t>
            </a:r>
            <a:r>
              <a:rPr lang="en-US" dirty="0"/>
              <a:t>: The intersection area includes security, showing that DevSecOps incorporates security practices into the DevOps workflow.</a:t>
            </a:r>
          </a:p>
          <a:p>
            <a:pPr>
              <a:buFont typeface="Arial" panose="020B0604020202020204" pitchFamily="34" charset="0"/>
              <a:buChar char="•"/>
            </a:pPr>
            <a:r>
              <a:rPr lang="en-US" b="1" dirty="0"/>
              <a:t>Explanation</a:t>
            </a:r>
            <a:r>
              <a:rPr lang="en-US" dirty="0"/>
              <a:t>: This diagram highlights how DevSecOps builds on DevOps by adding security as an integral part of the development and operations processes, ensuring that security is addressed throughout the development lifecycle.</a:t>
            </a: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0" i="0" dirty="0">
                <a:solidFill>
                  <a:srgbClr val="0D0D0D"/>
                </a:solidFill>
                <a:effectLst/>
                <a:latin typeface="Söhne"/>
              </a:rPr>
              <a:t>DevOps emphasizes collaboration between development and operations for automated software delivery, while DevSecOps integrates security practices throughout the development lifecycle alongside DevOps processes. DevSecOps ensures security is not a separate phase but part of the entire development process, with security checks and controls integrated into the CI/CD pipeline for secure software delivery. Both methodologies aim for faster delivery, reliability, and a culture of continuous improvement, with DevSecOps adding a specific focus on proactive risk management and security automation.</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103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Collective Responsibility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security office plays a commanding and guiding role in leveraging information security across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Collaboration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DevSecOps practices put much more value in security than confrontation. Therefore, you must ensure collaborative and knowledge-based culture across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Logical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use the digital security and privacy model, which is a framework agnostic one ensuring application development safety, developing integrity towards data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710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Bridging gap between compliance and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behind addressing the compliance and development gap is to find out suitable controls necessary to translate into required software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Automated security processes can bring better efficiency, reduced workloads, and regular quality checks across the production pipeline. It also cuts the extra labour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Measure, Manage, Address, and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software development-related, and post-delivery related results must be measured, managed, addressed, and executed by skilled and expert people.</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99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AutoNum type="arabicPeriod"/>
            </a:pPr>
            <a:r>
              <a:rPr lang="en-US" b="0" i="0" dirty="0">
                <a:solidFill>
                  <a:srgbClr val="000000"/>
                </a:solidFill>
                <a:effectLst/>
                <a:latin typeface="Söhne"/>
              </a:rPr>
              <a:t>Scan git repositories: Identifying potential credentials leakage.</a:t>
            </a:r>
          </a:p>
          <a:p>
            <a:pPr algn="l">
              <a:buFont typeface="+mj-lt"/>
              <a:buAutoNum type="arabicPeriod"/>
            </a:pPr>
            <a:r>
              <a:rPr lang="en-US" b="0" i="0" dirty="0">
                <a:solidFill>
                  <a:srgbClr val="000000"/>
                </a:solidFill>
                <a:effectLst/>
                <a:latin typeface="Söhne"/>
              </a:rPr>
              <a:t>SAST (Static Application Security Test): Analyzing code for security vulnerabilities.</a:t>
            </a:r>
          </a:p>
          <a:p>
            <a:pPr algn="l">
              <a:buFont typeface="+mj-lt"/>
              <a:buAutoNum type="arabicPeriod"/>
            </a:pPr>
            <a:r>
              <a:rPr lang="en-US" b="0" i="0" dirty="0">
                <a:solidFill>
                  <a:srgbClr val="000000"/>
                </a:solidFill>
                <a:effectLst/>
                <a:latin typeface="Söhne"/>
              </a:rPr>
              <a:t>SCA (Software Composition Analysis): Identifying and managing third-party component vulnerabilities.</a:t>
            </a:r>
          </a:p>
          <a:p>
            <a:pPr algn="l">
              <a:buFont typeface="+mj-lt"/>
              <a:buAutoNum type="arabicPeriod"/>
            </a:pPr>
            <a:r>
              <a:rPr lang="en-US" b="0" i="0" dirty="0">
                <a:solidFill>
                  <a:srgbClr val="000000"/>
                </a:solidFill>
                <a:effectLst/>
                <a:latin typeface="Söhne"/>
              </a:rPr>
              <a:t>IAST (Interactive Application Security Testing): Evaluating application security during runtime.</a:t>
            </a:r>
          </a:p>
          <a:p>
            <a:pPr algn="l">
              <a:buFont typeface="+mj-lt"/>
              <a:buAutoNum type="arabicPeriod"/>
            </a:pPr>
            <a:r>
              <a:rPr lang="en-US" b="0" i="0" dirty="0">
                <a:solidFill>
                  <a:srgbClr val="000000"/>
                </a:solidFill>
                <a:effectLst/>
                <a:latin typeface="Söhne"/>
              </a:rPr>
              <a:t>DAST (Dynamic Application Security Test): Testing application security through simulated attacks.</a:t>
            </a:r>
          </a:p>
          <a:p>
            <a:pPr algn="l">
              <a:buFont typeface="+mj-lt"/>
              <a:buAutoNum type="arabicPeriod"/>
            </a:pPr>
            <a:r>
              <a:rPr lang="en-US" b="0" i="0" dirty="0">
                <a:solidFill>
                  <a:srgbClr val="000000"/>
                </a:solidFill>
                <a:effectLst/>
                <a:latin typeface="Söhne"/>
              </a:rPr>
              <a:t>IaC Scanning: Checking Terraform and HelmChart code for misconfigurations.</a:t>
            </a:r>
          </a:p>
          <a:p>
            <a:pPr algn="l">
              <a:buFont typeface="+mj-lt"/>
              <a:buAutoNum type="arabicPeriod"/>
            </a:pPr>
            <a:r>
              <a:rPr lang="en-US" b="0" i="0" dirty="0">
                <a:solidFill>
                  <a:srgbClr val="000000"/>
                </a:solidFill>
                <a:effectLst/>
                <a:latin typeface="Söhne"/>
              </a:rPr>
              <a:t>Infrastructure scanning: Assessing infrastructure components for security risks.</a:t>
            </a:r>
          </a:p>
          <a:p>
            <a:pPr algn="l">
              <a:buFont typeface="+mj-lt"/>
              <a:buAutoNum type="arabicPeriod"/>
            </a:pPr>
            <a:r>
              <a:rPr lang="en-US" b="0" i="0" dirty="0">
                <a:solidFill>
                  <a:srgbClr val="000000"/>
                </a:solidFill>
                <a:effectLst/>
                <a:latin typeface="Söhne"/>
              </a:rPr>
              <a:t>Compliance check: Ensuring adherence to security and regulatory standards.</a:t>
            </a:r>
          </a:p>
          <a:p>
            <a:br>
              <a:rPr lang="en-US" b="0" i="0" dirty="0">
                <a:solidFill>
                  <a:srgbClr val="000000"/>
                </a:solidFill>
                <a:effectLst/>
                <a:latin typeface="Söhne"/>
              </a:rPr>
            </a:b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27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algn="l">
              <a:buFont typeface="+mj-lt"/>
              <a:buNone/>
            </a:pPr>
            <a:r>
              <a:rPr lang="en-US" b="0" i="0" dirty="0">
                <a:solidFill>
                  <a:srgbClr val="0D0D0D"/>
                </a:solidFill>
                <a:effectLst/>
                <a:latin typeface="Söhne"/>
              </a:rPr>
              <a:t>SAST (Static Application Security Test): Static analysis of source code to identify security vulnerabilities without executing the program.</a:t>
            </a:r>
          </a:p>
          <a:p>
            <a:pPr algn="l">
              <a:buFont typeface="+mj-lt"/>
              <a:buNone/>
            </a:pPr>
            <a:r>
              <a:rPr lang="en-US" b="0" i="0" dirty="0">
                <a:solidFill>
                  <a:srgbClr val="0D0D0D"/>
                </a:solidFill>
                <a:effectLst/>
                <a:latin typeface="Söhne"/>
              </a:rPr>
              <a:t>SCA (Software Composition Analysis): Identifying and managing open-source components and their dependencies for security vulnerabilities and licensing compliance.</a:t>
            </a:r>
          </a:p>
          <a:p>
            <a:pPr algn="l">
              <a:buFont typeface="+mj-lt"/>
              <a:buNone/>
            </a:pPr>
            <a:r>
              <a:rPr lang="en-US" b="0" i="0" dirty="0">
                <a:solidFill>
                  <a:srgbClr val="0D0D0D"/>
                </a:solidFill>
                <a:effectLst/>
                <a:latin typeface="Söhne"/>
              </a:rPr>
              <a:t>IAST (Interactive Application Security Testing): Combines elements of SAST and DAST by testing applications for vulnerabilities during runtime.</a:t>
            </a:r>
          </a:p>
          <a:p>
            <a:pPr algn="l">
              <a:buFont typeface="+mj-lt"/>
              <a:buNone/>
            </a:pPr>
            <a:r>
              <a:rPr lang="en-US" b="0" i="0" dirty="0">
                <a:solidFill>
                  <a:srgbClr val="0D0D0D"/>
                </a:solidFill>
                <a:effectLst/>
                <a:latin typeface="Söhne"/>
              </a:rPr>
              <a:t>DAST (Dynamic Application Security Test): Evaluating web applications in an operating state to detect vulnerabilities and potential security issues.</a:t>
            </a: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05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US" dirty="0"/>
          </a:p>
          <a:p>
            <a:r>
              <a:rPr lang="en-US" dirty="0"/>
              <a:t>Speed: DevOps accelerates workflow speed, enhancing response time and deployment efficiency.</a:t>
            </a:r>
          </a:p>
          <a:p>
            <a:r>
              <a:rPr lang="en-US" dirty="0"/>
              <a:t>Efficiency: Improved efficiency in transitions and task management leads to smoother operations in the DevOps pipeline.</a:t>
            </a:r>
          </a:p>
          <a:p>
            <a:r>
              <a:rPr lang="en-US" dirty="0"/>
              <a:t>Communication: Enhanced communication within teams fosters better collaboration and outcomes in software development.</a:t>
            </a:r>
          </a:p>
          <a:p>
            <a:r>
              <a:rPr lang="en-US" dirty="0"/>
              <a:t>Reliability: Increased reliability ensures consistent delivery of projects, meeting deadlines and requirements.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95549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algn="l">
              <a:buFont typeface="+mj-lt"/>
              <a:buNone/>
            </a:pPr>
            <a:r>
              <a:rPr lang="en-US" b="0" i="0" dirty="0">
                <a:solidFill>
                  <a:srgbClr val="0D0D0D"/>
                </a:solidFill>
                <a:effectLst/>
                <a:latin typeface="Söhne"/>
              </a:rPr>
              <a:t>IaC Scanning: Analyzing Infrastructure as Code (IaC) files like Terraform or Helm Charts to detect misconfigurations and security flaws.</a:t>
            </a:r>
          </a:p>
          <a:p>
            <a:pPr algn="l">
              <a:buFont typeface="+mj-lt"/>
              <a:buNone/>
            </a:pPr>
            <a:r>
              <a:rPr lang="en-US" b="0" i="0" dirty="0">
                <a:solidFill>
                  <a:srgbClr val="0D0D0D"/>
                </a:solidFill>
                <a:effectLst/>
                <a:latin typeface="Söhne"/>
              </a:rPr>
              <a:t>Infrastructure scanning: Assessing the security posture of infrastructure components such as servers, networks, and databases for vulnerabilities.</a:t>
            </a:r>
          </a:p>
          <a:p>
            <a:pPr algn="l">
              <a:buFont typeface="+mj-lt"/>
              <a:buNone/>
            </a:pPr>
            <a:r>
              <a:rPr lang="en-US" b="0" i="0" dirty="0">
                <a:solidFill>
                  <a:srgbClr val="0D0D0D"/>
                </a:solidFill>
                <a:effectLst/>
                <a:latin typeface="Söhne"/>
              </a:rPr>
              <a:t>Compliance check: Ensuring systems and applications adhere to regulatory and industry-specific security standards and guidelines.</a:t>
            </a: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326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DevSecOps architecture refers to the design and structure of an integrated approach that combines development, security, and operations practices within the software development lifecycle (SDLC). It involves incorporating security measures, tools, and processes throughout the development pipeline to ensure that security is not an afterthought but an integral part of the entire software development and deployment process.</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77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r>
              <a:rPr lang="en-US" b="1" dirty="0"/>
              <a:t>Continuous Integration (CI):</a:t>
            </a:r>
          </a:p>
          <a:p>
            <a:r>
              <a:rPr lang="en-US" b="1" dirty="0"/>
              <a:t>Secure Code Reviews: </a:t>
            </a:r>
            <a:r>
              <a:rPr lang="en-US" b="0" dirty="0"/>
              <a:t>Integrate static code analysis tools into the CI pipeline to identify potential vulnerabilities and security flaws early in the development process.</a:t>
            </a:r>
          </a:p>
          <a:p>
            <a:r>
              <a:rPr lang="en-US" b="1" dirty="0"/>
              <a:t>Secure Dependency Management:</a:t>
            </a:r>
            <a:r>
              <a:rPr lang="en-US" b="0" dirty="0"/>
              <a:t> Use a dependency management tool that scans libraries and frameworks for known vulnerabilities before integration.</a:t>
            </a:r>
          </a:p>
          <a:p>
            <a:r>
              <a:rPr lang="en-US" b="1" dirty="0"/>
              <a:t>Secret Scanning: </a:t>
            </a:r>
            <a:r>
              <a:rPr lang="en-US" b="0" dirty="0"/>
              <a:t>Prevent accidental exposure of sensitive data (passwords, API keys) by scanning code for these secrets before committing or deploying.</a:t>
            </a:r>
          </a:p>
          <a:p>
            <a:r>
              <a:rPr lang="en-US" b="1" dirty="0"/>
              <a:t>Access Control: </a:t>
            </a:r>
            <a:r>
              <a:rPr lang="en-US" b="0" dirty="0"/>
              <a:t>Implement access controls within the CI environment to restrict who can push code and manage pipelines.</a:t>
            </a:r>
          </a:p>
          <a:p>
            <a:endParaRPr lang="en-US" b="0" dirty="0"/>
          </a:p>
          <a:p>
            <a:r>
              <a:rPr lang="en-US" b="1" dirty="0"/>
              <a:t>Continuous Deployment (CD):</a:t>
            </a:r>
            <a:endParaRPr lang="en-US" b="0" dirty="0"/>
          </a:p>
          <a:p>
            <a:r>
              <a:rPr lang="en-US" b="1" dirty="0"/>
              <a:t>Immutable Infrastructure:</a:t>
            </a:r>
            <a:r>
              <a:rPr lang="en-US" b="0" dirty="0"/>
              <a:t> Deploy applications to new environments instead of modifying existing ones. This ensures a clean and secure state with every deployment.</a:t>
            </a:r>
          </a:p>
          <a:p>
            <a:r>
              <a:rPr lang="en-US" b="1" dirty="0"/>
              <a:t>Least Privilege:</a:t>
            </a:r>
            <a:r>
              <a:rPr lang="en-US" b="0" dirty="0"/>
              <a:t> Grant deployments the minimum permissions required to function, reducing the attack surface in case of a breach.</a:t>
            </a:r>
          </a:p>
          <a:p>
            <a:r>
              <a:rPr lang="en-US" b="1" dirty="0"/>
              <a:t>Security Testing:</a:t>
            </a:r>
            <a:r>
              <a:rPr lang="en-US" b="0" dirty="0"/>
              <a:t> Integrate security testing tools into the CD pipeline to identify vulnerabilities before deployment to production.</a:t>
            </a:r>
          </a:p>
          <a:p>
            <a:endParaRPr lang="en-US" b="0" dirty="0"/>
          </a:p>
          <a:p>
            <a:r>
              <a:rPr lang="en-US" b="1" dirty="0"/>
              <a:t>Continuous Compliance (CC):</a:t>
            </a:r>
          </a:p>
          <a:p>
            <a:r>
              <a:rPr lang="en-US" b="1" dirty="0"/>
              <a:t>Policy as Code:</a:t>
            </a:r>
            <a:r>
              <a:rPr lang="en-US" b="0" dirty="0"/>
              <a:t> Define security and compliance policies as code within the CI/CD workflow. This allows for automated enforcement and verification.</a:t>
            </a:r>
          </a:p>
          <a:p>
            <a:r>
              <a:rPr lang="en-US" b="1" dirty="0"/>
              <a:t>Configuration Management: </a:t>
            </a:r>
            <a:r>
              <a:rPr lang="en-US" b="0" dirty="0"/>
              <a:t>Use configuration management tools to ensure all systems in the deployment environment are configured securely and consistently.</a:t>
            </a:r>
          </a:p>
          <a:p>
            <a:r>
              <a:rPr lang="en-US" b="1" dirty="0"/>
              <a:t>Vulnerability Scanning: </a:t>
            </a:r>
            <a:r>
              <a:rPr lang="en-US" b="0" dirty="0"/>
              <a:t>Regularly scan deployed applications for vulnerabilities and security misconfigurations.</a:t>
            </a:r>
          </a:p>
          <a:p>
            <a:r>
              <a:rPr lang="en-US" b="1" dirty="0"/>
              <a:t>Compliance Reporting: </a:t>
            </a:r>
            <a:r>
              <a:rPr lang="en-US" b="0" dirty="0"/>
              <a:t>Automatically generate reports to demonstrate adherence to security and compliance regulations.</a:t>
            </a:r>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635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r>
              <a:rPr lang="en-US" b="1" dirty="0"/>
              <a:t>Continuous Integration (CI):</a:t>
            </a:r>
          </a:p>
          <a:p>
            <a:r>
              <a:rPr lang="en-US" b="1" dirty="0"/>
              <a:t>Secure Code Reviews: </a:t>
            </a:r>
            <a:r>
              <a:rPr lang="en-US" b="0" dirty="0"/>
              <a:t>Integrate static code analysis tools into the CI pipeline to identify potential vulnerabilities and security flaws early in the development process.</a:t>
            </a:r>
          </a:p>
          <a:p>
            <a:r>
              <a:rPr lang="en-US" b="1" dirty="0"/>
              <a:t>Secure Dependency Management:</a:t>
            </a:r>
            <a:r>
              <a:rPr lang="en-US" b="0" dirty="0"/>
              <a:t> Use a dependency management tool that scans libraries and frameworks for known vulnerabilities before integration.</a:t>
            </a:r>
          </a:p>
          <a:p>
            <a:r>
              <a:rPr lang="en-US" b="1" dirty="0"/>
              <a:t>Secret Scanning: </a:t>
            </a:r>
            <a:r>
              <a:rPr lang="en-US" b="0" dirty="0"/>
              <a:t>Prevent accidental exposure of sensitive data (passwords, API keys) by scanning code for these secrets before committing or deploying.</a:t>
            </a:r>
          </a:p>
          <a:p>
            <a:r>
              <a:rPr lang="en-US" b="1" dirty="0"/>
              <a:t>Access Control: </a:t>
            </a:r>
            <a:r>
              <a:rPr lang="en-US" b="0" dirty="0"/>
              <a:t>Implement access controls within the CI environment to restrict who can push code and manage pipelines.</a:t>
            </a:r>
          </a:p>
          <a:p>
            <a:endParaRPr lang="en-US" b="0" dirty="0"/>
          </a:p>
          <a:p>
            <a:r>
              <a:rPr lang="en-US" b="1" dirty="0"/>
              <a:t>Continuous Deployment (CD):</a:t>
            </a:r>
            <a:endParaRPr lang="en-US" b="0" dirty="0"/>
          </a:p>
          <a:p>
            <a:r>
              <a:rPr lang="en-US" b="1" dirty="0"/>
              <a:t>Immutable Infrastructure:</a:t>
            </a:r>
            <a:r>
              <a:rPr lang="en-US" b="0" dirty="0"/>
              <a:t> Deploy applications to new environments instead of modifying existing ones. This ensures a clean and secure state with every deployment.</a:t>
            </a:r>
          </a:p>
          <a:p>
            <a:r>
              <a:rPr lang="en-US" b="1" dirty="0"/>
              <a:t>Least Privilege:</a:t>
            </a:r>
            <a:r>
              <a:rPr lang="en-US" b="0" dirty="0"/>
              <a:t> Grant deployments the minimum permissions required to function, reducing the attack surface in case of a breach.</a:t>
            </a:r>
          </a:p>
          <a:p>
            <a:r>
              <a:rPr lang="en-US" b="1" dirty="0"/>
              <a:t>Security Testing:</a:t>
            </a:r>
            <a:r>
              <a:rPr lang="en-US" b="0" dirty="0"/>
              <a:t> Integrate security testing tools into the CD pipeline to identify vulnerabilities before deployment to production.</a:t>
            </a:r>
          </a:p>
          <a:p>
            <a:endParaRPr lang="en-US" b="0" dirty="0"/>
          </a:p>
          <a:p>
            <a:r>
              <a:rPr lang="en-US" b="1" dirty="0"/>
              <a:t>Continuous Compliance (CC):</a:t>
            </a:r>
          </a:p>
          <a:p>
            <a:r>
              <a:rPr lang="en-US" b="1" dirty="0"/>
              <a:t>Policy as Code:</a:t>
            </a:r>
            <a:r>
              <a:rPr lang="en-US" b="0" dirty="0"/>
              <a:t> Define security and compliance policies as code within the CI/CD workflow. This allows for automated enforcement and verification.</a:t>
            </a:r>
          </a:p>
          <a:p>
            <a:r>
              <a:rPr lang="en-US" b="1" dirty="0"/>
              <a:t>Configuration Management: </a:t>
            </a:r>
            <a:r>
              <a:rPr lang="en-US" b="0" dirty="0"/>
              <a:t>Use configuration management tools to ensure all systems in the deployment environment are configured securely and consistently.</a:t>
            </a:r>
          </a:p>
          <a:p>
            <a:r>
              <a:rPr lang="en-US" b="1" dirty="0"/>
              <a:t>Vulnerability Scanning: </a:t>
            </a:r>
            <a:r>
              <a:rPr lang="en-US" b="0" dirty="0"/>
              <a:t>Regularly scan deployed applications for vulnerabilities and security misconfigurations.</a:t>
            </a:r>
          </a:p>
          <a:p>
            <a:r>
              <a:rPr lang="en-US" b="1" dirty="0"/>
              <a:t>Compliance Reporting: </a:t>
            </a:r>
            <a:r>
              <a:rPr lang="en-US" b="0" dirty="0"/>
              <a:t>Automatically generate reports to demonstrate adherence to security and compliance regulations.</a:t>
            </a:r>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73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Shift left: This means that security practices are implemented earlier in the development process, right from the design stage.</a:t>
            </a:r>
          </a:p>
          <a:p>
            <a:endParaRPr lang="en-US" b="0" i="0" dirty="0">
              <a:solidFill>
                <a:srgbClr val="0D0D0D"/>
              </a:solidFill>
              <a:effectLst/>
              <a:latin typeface="Söhne"/>
            </a:endParaRPr>
          </a:p>
          <a:p>
            <a:r>
              <a:rPr lang="en-US" b="0" i="0" dirty="0">
                <a:solidFill>
                  <a:srgbClr val="0D0D0D"/>
                </a:solidFill>
                <a:effectLst/>
                <a:latin typeface="Söhne"/>
              </a:rPr>
              <a:t>Foster a culture of collaboration: The development, security and operations teams should be aware of their shared responsibility and be encouraged to collaborate and share skills and knowledge. </a:t>
            </a:r>
          </a:p>
          <a:p>
            <a:endParaRPr lang="en-US" b="0" i="0" dirty="0">
              <a:solidFill>
                <a:srgbClr val="0D0D0D"/>
              </a:solidFill>
              <a:effectLst/>
              <a:latin typeface="Söhne"/>
            </a:endParaRPr>
          </a:p>
          <a:p>
            <a:r>
              <a:rPr lang="en-US" b="0" i="0" dirty="0">
                <a:solidFill>
                  <a:srgbClr val="0D0D0D"/>
                </a:solidFill>
                <a:effectLst/>
                <a:latin typeface="Söhne"/>
              </a:rPr>
              <a:t>Adopt automation: The entire CI/CD pipeline should be automated to enable the rapid and consistent delivery of software, with a security check at every stage.</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126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r>
              <a:rPr lang="en-US" b="0" i="0" dirty="0">
                <a:solidFill>
                  <a:srgbClr val="0D0D0D"/>
                </a:solidFill>
                <a:effectLst/>
                <a:latin typeface="Söhne"/>
              </a:rPr>
              <a:t>Prioritize risk management: DevSecOps teams that make risk management their priority ensure that security controls are implemented, and risks reduced. </a:t>
            </a:r>
          </a:p>
          <a:p>
            <a:endParaRPr lang="en-US" b="0" i="0" dirty="0">
              <a:solidFill>
                <a:srgbClr val="0D0D0D"/>
              </a:solidFill>
              <a:effectLst/>
              <a:latin typeface="Söhne"/>
            </a:endParaRPr>
          </a:p>
          <a:p>
            <a:r>
              <a:rPr lang="en-US" b="0" i="0" dirty="0">
                <a:solidFill>
                  <a:srgbClr val="0D0D0D"/>
                </a:solidFill>
                <a:effectLst/>
                <a:latin typeface="Söhne"/>
              </a:rPr>
              <a:t>Enforce access controls: Access controls such as least-privilege principles and role-based access controls should be implemented throughout the development process to protect sensitive data and systems.</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38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r>
              <a:rPr lang="en-US" b="1" dirty="0"/>
              <a:t>Tool: Snyk</a:t>
            </a:r>
            <a:endParaRPr lang="en-US" dirty="0"/>
          </a:p>
          <a:p>
            <a:pPr>
              <a:buFont typeface="Arial" panose="020B0604020202020204" pitchFamily="34" charset="0"/>
              <a:buChar char="•"/>
            </a:pPr>
            <a:r>
              <a:rPr lang="en-US" b="1" dirty="0"/>
              <a:t>Description</a:t>
            </a:r>
            <a:r>
              <a:rPr lang="en-US" dirty="0"/>
              <a:t>: "Snyk is a developer-focused security platform that scans code and dependencies for vulnerabilities, providing actionable insights and recommendations for secure coding practices and container security."</a:t>
            </a:r>
          </a:p>
          <a:p>
            <a:pPr>
              <a:buFont typeface="Arial" panose="020B0604020202020204" pitchFamily="34" charset="0"/>
              <a:buChar char="•"/>
            </a:pPr>
            <a:r>
              <a:rPr lang="en-US" b="1" dirty="0"/>
              <a:t>Explanation</a:t>
            </a:r>
            <a:r>
              <a:rPr lang="en-US" dirty="0"/>
              <a:t>: Highlight Snyk's role in scanning for vulnerabilities in code and dependencies, providing developers with insights and recommendations to enhance security.</a:t>
            </a:r>
          </a:p>
          <a:p>
            <a:r>
              <a:rPr lang="en-US" b="1" dirty="0"/>
              <a:t>Tool: OWASP ZAP (Zed Attack Proxy)</a:t>
            </a:r>
            <a:endParaRPr lang="en-US" dirty="0"/>
          </a:p>
          <a:p>
            <a:pPr>
              <a:buFont typeface="Arial" panose="020B0604020202020204" pitchFamily="34" charset="0"/>
              <a:buChar char="•"/>
            </a:pPr>
            <a:r>
              <a:rPr lang="en-US" b="1" dirty="0"/>
              <a:t>Description</a:t>
            </a:r>
            <a:r>
              <a:rPr lang="en-US" dirty="0"/>
              <a:t>: "OWASP ZAP (Zed Attack Proxy) is a user-friendly, open-source DAST tool for web applications, offering manual and automated scanning to detect vulnerabilities like SQL injection and XSS."</a:t>
            </a:r>
          </a:p>
          <a:p>
            <a:pPr>
              <a:buFont typeface="Arial" panose="020B0604020202020204" pitchFamily="34" charset="0"/>
              <a:buChar char="•"/>
            </a:pPr>
            <a:r>
              <a:rPr lang="en-US" b="1" dirty="0"/>
              <a:t>Explanation</a:t>
            </a:r>
            <a:r>
              <a:rPr lang="en-US" dirty="0"/>
              <a:t>: Explain OWASP ZAP's functionality as a dynamic application security testing (DAST) tool, capable of detecting common web application vulnerabilities through both manual and automated scans.</a:t>
            </a:r>
          </a:p>
          <a:p>
            <a:r>
              <a:rPr lang="en-US" b="1" dirty="0"/>
              <a:t>Tool: SonarQube</a:t>
            </a:r>
            <a:endParaRPr lang="en-US" dirty="0"/>
          </a:p>
          <a:p>
            <a:pPr>
              <a:buFont typeface="Arial" panose="020B0604020202020204" pitchFamily="34" charset="0"/>
              <a:buChar char="•"/>
            </a:pPr>
            <a:r>
              <a:rPr lang="en-US" b="1" dirty="0"/>
              <a:t>Description</a:t>
            </a:r>
            <a:r>
              <a:rPr lang="en-US" dirty="0"/>
              <a:t>: "SonarQube is an open-source tool for continuous code quality and security inspection, seamlessly integrated into CI/CD pipelines, supporting multiple languages with static code analysis and vulnerability detection."</a:t>
            </a:r>
          </a:p>
          <a:p>
            <a:pPr>
              <a:buFont typeface="Arial" panose="020B0604020202020204" pitchFamily="34" charset="0"/>
              <a:buChar char="•"/>
            </a:pPr>
            <a:r>
              <a:rPr lang="en-US" b="1" dirty="0"/>
              <a:t>Explanation</a:t>
            </a:r>
            <a:r>
              <a:rPr lang="en-US" dirty="0"/>
              <a:t>: Describe SonarQube's capabilities in providing continuous code quality and security inspection through static code analysis, integrating smoothly with CI/CD pipelines.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82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035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57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12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US" dirty="0"/>
          </a:p>
          <a:p>
            <a:r>
              <a:rPr lang="en-US" dirty="0"/>
              <a:t>Quality: DevOps naturally enhances project quality through iterative improvements and pain point resolutions.</a:t>
            </a:r>
          </a:p>
          <a:p>
            <a:r>
              <a:rPr lang="en-US" dirty="0"/>
              <a:t>Consistency: The iterative nature of DevOps promotes consistency in workflow and results.</a:t>
            </a:r>
          </a:p>
          <a:p>
            <a:r>
              <a:rPr lang="en-US" dirty="0"/>
              <a:t>Agility: Agility enables proactive responses to changes, saving time and enhancing planning effectiveness.</a:t>
            </a:r>
          </a:p>
          <a:p>
            <a:r>
              <a:rPr lang="en-US" dirty="0"/>
              <a:t>Adaptability: Adaptability ensures organizations can respond effectively to real-time changes and issues in the DevOps process.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801688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30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681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case study will help learners understand how DevSecOps is adopted and what impact it has on the business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596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endParaRPr lang="en-US" b="1" dirty="0">
              <a:cs typeface="Calibri"/>
            </a:endParaRPr>
          </a:p>
          <a:p>
            <a:endParaRPr lang="en-IN" b="1" dirty="0"/>
          </a:p>
          <a:p>
            <a:r>
              <a:rPr lang="en-IN" b="1" dirty="0"/>
              <a:t>Instructor Notes:</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p>
          <a:p>
            <a:endParaRPr lang="en-IN" b="1" dirty="0">
              <a:cs typeface="Calibri"/>
            </a:endParaRPr>
          </a:p>
          <a:p>
            <a:r>
              <a:rPr lang="en-IN" b="1" dirty="0">
                <a:cs typeface="Calibri"/>
              </a:rPr>
              <a:t>Correct Answer: </a:t>
            </a:r>
            <a:r>
              <a:rPr lang="en-US" b="1" dirty="0">
                <a:cs typeface="Calibri"/>
              </a:rPr>
              <a:t>B) Including security practices early in the development process</a:t>
            </a:r>
          </a:p>
          <a:p>
            <a:endParaRPr lang="en-IN" b="1" dirty="0">
              <a:cs typeface="Calibri"/>
            </a:endParaRPr>
          </a:p>
          <a:p>
            <a:pPr algn="l">
              <a:buFont typeface="+mj-lt"/>
              <a:buNone/>
            </a:pPr>
            <a:r>
              <a:rPr lang="en-IN" b="1" dirty="0">
                <a:cs typeface="Calibri"/>
              </a:rPr>
              <a:t>Explanation: </a:t>
            </a:r>
            <a:r>
              <a:rPr lang="en-US" b="0" i="0" dirty="0">
                <a:solidFill>
                  <a:srgbClr val="0D0D0D"/>
                </a:solidFill>
                <a:effectLst/>
                <a:latin typeface="Söhne"/>
              </a:rPr>
              <a:t>Shifting left in DevSecOps refers to integrating security considerations early in the development phase rather than addressing them later in the deployment or production stages.</a:t>
            </a:r>
            <a:endParaRPr lang="en-IN" b="1"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733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91167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algn="l">
              <a:buFont typeface="+mj-lt"/>
              <a:buAutoNum type="arabicPeriod"/>
            </a:pPr>
            <a:r>
              <a:rPr lang="en-US" b="0" i="0" dirty="0">
                <a:solidFill>
                  <a:srgbClr val="0D0D0D"/>
                </a:solidFill>
                <a:effectLst/>
                <a:latin typeface="Söhne"/>
              </a:rPr>
              <a:t>Collaboration: Development and operations teams merge into a functional team, leading to full-stack development and ownership of projects from idea to delivery.</a:t>
            </a:r>
          </a:p>
          <a:p>
            <a:pPr algn="l">
              <a:buFont typeface="+mj-lt"/>
              <a:buAutoNum type="arabicPeriod"/>
            </a:pPr>
            <a:r>
              <a:rPr lang="en-US" b="0" i="0" dirty="0">
                <a:solidFill>
                  <a:srgbClr val="0D0D0D"/>
                </a:solidFill>
                <a:effectLst/>
                <a:latin typeface="Söhne"/>
              </a:rPr>
              <a:t>Automation: DevOps focuses on automating software development processes, reducing errors, and increasing team productivity through CI/CD pipelines.</a:t>
            </a:r>
          </a:p>
          <a:p>
            <a:pPr algn="l">
              <a:buFont typeface="+mj-lt"/>
              <a:buAutoNum type="arabicPeriod"/>
            </a:pPr>
            <a:r>
              <a:rPr lang="en-US" b="0" i="0" dirty="0">
                <a:solidFill>
                  <a:srgbClr val="0D0D0D"/>
                </a:solidFill>
                <a:effectLst/>
                <a:latin typeface="Söhne"/>
              </a:rPr>
              <a:t>Continuous Improvement: DevOps practices include continuous experimentation, waste minimization, and optimization for speed, cost, and delivery ease.</a:t>
            </a:r>
          </a:p>
          <a:p>
            <a:pPr algn="l">
              <a:buFont typeface="+mj-lt"/>
              <a:buAutoNum type="arabicPeriod"/>
            </a:pPr>
            <a:r>
              <a:rPr lang="en-US" b="0" i="0" dirty="0">
                <a:solidFill>
                  <a:srgbClr val="0D0D0D"/>
                </a:solidFill>
                <a:effectLst/>
                <a:latin typeface="Söhne"/>
              </a:rPr>
              <a:t>Customer-centric Action: DevOps teams prioritize short feedback loops with users, enabling rapid response to feedback and real-time monitoring for further improvements.</a:t>
            </a:r>
          </a:p>
          <a:p>
            <a:pPr algn="l">
              <a:buFont typeface="+mj-lt"/>
              <a:buAutoNum type="arabicPeriod"/>
            </a:pPr>
            <a:r>
              <a:rPr lang="en-US" b="0" i="0" dirty="0">
                <a:solidFill>
                  <a:srgbClr val="0D0D0D"/>
                </a:solidFill>
                <a:effectLst/>
                <a:latin typeface="Söhne"/>
              </a:rPr>
              <a:t>Create with the End in Mind: DevOps teams understand customer needs and create products and services that solve real problems, avoiding assumptions and ensuring a holistic product understanding.</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75113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IN" dirty="0"/>
          </a:p>
          <a:p>
            <a:pPr marL="0" lvl="0" indent="0" algn="l" rtl="0">
              <a:lnSpc>
                <a:spcPct val="100000"/>
              </a:lnSpc>
              <a:spcBef>
                <a:spcPts val="0"/>
              </a:spcBef>
              <a:spcAft>
                <a:spcPts val="0"/>
              </a:spcAft>
              <a:buSzPts val="1100"/>
              <a:buFont typeface="Arial"/>
              <a:buNone/>
            </a:pPr>
            <a:r>
              <a:rPr lang="en-US" sz="1200" dirty="0">
                <a:solidFill>
                  <a:srgbClr val="171717"/>
                </a:solidFill>
                <a:highlight>
                  <a:schemeClr val="lt1"/>
                </a:highlight>
              </a:rPr>
              <a:t>The waterfall method is a traditional approach to software development that follows a linear, sequential order. It's often visualized as a cascade falling down a cliff, where each stage feeds into the next. Here's a breakdown of the waterfall method's phases:</a:t>
            </a: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Requirements Gathering and Analysis: This initial phase involves collecting requirements from stakeholders (clients, users, etc.) to understand the project's goals and functionalities.  A detailed requirements specification document is created to ensure everyone is on the same page.</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Design:  With the requirements defined, the system architecture and design are created. This involves defining how the software will be structured and the technologies used.</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Implementation (Coding): Once the design is finalized, developers start building the software based on the specifications and design documents.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Verification and Testing: After development, the software undergoes rigorous testing to identify and fix bugs and ensure it meets the requirements.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Deployment: The final product is deployed to the production environment where it will be used by the end users.</a:t>
            </a:r>
          </a:p>
          <a:p>
            <a:pPr marL="171450" lvl="0" indent="-171450" algn="l" rtl="0">
              <a:lnSpc>
                <a:spcPct val="100000"/>
              </a:lnSpc>
              <a:spcBef>
                <a:spcPts val="0"/>
              </a:spcBef>
              <a:spcAft>
                <a:spcPts val="0"/>
              </a:spcAft>
              <a:buSzPts val="1100"/>
              <a:buFont typeface="Arial" panose="020B0604020202020204" pitchFamily="34" charset="0"/>
              <a:buChar char="•"/>
            </a:pPr>
            <a:endParaRPr lang="en-US" sz="1200" dirty="0">
              <a:solidFill>
                <a:srgbClr val="171717"/>
              </a:solidFill>
              <a:highlight>
                <a:schemeClr val="lt1"/>
              </a:highlight>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1200" dirty="0">
                <a:solidFill>
                  <a:srgbClr val="171717"/>
                </a:solidFill>
                <a:highlight>
                  <a:schemeClr val="lt1"/>
                </a:highlight>
              </a:rPr>
              <a:t>Maintenance: Even after deployment, the software needs ongoing maintenance to fix issues, address new requirements, and adapt to changes.</a:t>
            </a:r>
          </a:p>
          <a:p>
            <a:pPr marL="0" lvl="0" indent="0" algn="l" rtl="0">
              <a:lnSpc>
                <a:spcPct val="100000"/>
              </a:lnSpc>
              <a:spcBef>
                <a:spcPts val="0"/>
              </a:spcBef>
              <a:spcAft>
                <a:spcPts val="0"/>
              </a:spcAft>
              <a:buSzPts val="1100"/>
              <a:buFont typeface="Arial" panose="020B0604020202020204" pitchFamily="34" charset="0"/>
              <a:buNone/>
            </a:pPr>
            <a:endParaRPr lang="en-US" sz="1200" dirty="0">
              <a:solidFill>
                <a:srgbClr val="171717"/>
              </a:solidFill>
              <a:highlight>
                <a:schemeClr val="lt1"/>
              </a:highlight>
            </a:endParaRPr>
          </a:p>
          <a:p>
            <a:pPr marL="0" lvl="0" indent="0" algn="l" rtl="0">
              <a:lnSpc>
                <a:spcPct val="100000"/>
              </a:lnSpc>
              <a:spcBef>
                <a:spcPts val="0"/>
              </a:spcBef>
              <a:spcAft>
                <a:spcPts val="0"/>
              </a:spcAft>
              <a:buSzPts val="1100"/>
              <a:buFont typeface="Arial" panose="020B0604020202020204" pitchFamily="34" charset="0"/>
              <a:buNone/>
            </a:pPr>
            <a:r>
              <a:rPr lang="en-US" b="0" i="0" dirty="0">
                <a:solidFill>
                  <a:srgbClr val="E3E3E3"/>
                </a:solidFill>
                <a:effectLst/>
                <a:latin typeface="Google Sans"/>
              </a:rPr>
              <a:t>The waterfall method is most suitable for projects with well-defined requirements that are unlikely to change significantly during development. It can be effective for projects with clear goals, stable technologies, and limited user interaction. However, in today's dynamic software development landscape, more agile methodologies are often preferred to accommodate evolving requirements and provide for earlier user feedback.</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370474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dirty="0"/>
              <a:t>The slide presents a comparison between the Traditional Approach and DevOps across four aspects: Focus, Speed, Development Model, and Teamwork.</a:t>
            </a:r>
          </a:p>
          <a:p>
            <a:endParaRPr lang="en-US" dirty="0"/>
          </a:p>
          <a:p>
            <a:r>
              <a:rPr lang="en-US" b="1" dirty="0"/>
              <a:t>Aspect: Focus</a:t>
            </a:r>
            <a:endParaRPr lang="en-US" dirty="0"/>
          </a:p>
          <a:p>
            <a:pPr>
              <a:buFont typeface="Arial" panose="020B0604020202020204" pitchFamily="34" charset="0"/>
              <a:buChar char="•"/>
            </a:pPr>
            <a:r>
              <a:rPr lang="en-US" b="1" dirty="0"/>
              <a:t>Traditional Approach</a:t>
            </a:r>
            <a:r>
              <a:rPr lang="en-US" dirty="0"/>
              <a:t>: Emphasizes improvements in infrastructure only.</a:t>
            </a:r>
          </a:p>
          <a:p>
            <a:pPr>
              <a:buFont typeface="Arial" panose="020B0604020202020204" pitchFamily="34" charset="0"/>
              <a:buChar char="•"/>
            </a:pPr>
            <a:r>
              <a:rPr lang="en-US" b="1" dirty="0"/>
              <a:t>DevOps</a:t>
            </a:r>
            <a:r>
              <a:rPr lang="en-US" dirty="0"/>
              <a:t>: Aims to improve both infrastructure and application, highlighting a broader scope of enhancement.</a:t>
            </a:r>
          </a:p>
          <a:p>
            <a:r>
              <a:rPr lang="en-US" b="1" dirty="0"/>
              <a:t>Aspect: Speed</a:t>
            </a:r>
            <a:endParaRPr lang="en-US" dirty="0"/>
          </a:p>
          <a:p>
            <a:pPr>
              <a:buFont typeface="Arial" panose="020B0604020202020204" pitchFamily="34" charset="0"/>
              <a:buChar char="•"/>
            </a:pPr>
            <a:r>
              <a:rPr lang="en-US" b="1" dirty="0"/>
              <a:t>Traditional Approach</a:t>
            </a:r>
            <a:r>
              <a:rPr lang="en-US" dirty="0"/>
              <a:t>: Characterized by slower recovery and release processes.</a:t>
            </a:r>
          </a:p>
          <a:p>
            <a:pPr>
              <a:buFont typeface="Arial" panose="020B0604020202020204" pitchFamily="34" charset="0"/>
              <a:buChar char="•"/>
            </a:pPr>
            <a:r>
              <a:rPr lang="en-US" b="1" dirty="0"/>
              <a:t>DevOps</a:t>
            </a:r>
            <a:r>
              <a:rPr lang="en-US" dirty="0"/>
              <a:t>: Known for faster recovery and release processes, indicating higher efficiency and responsiveness.</a:t>
            </a:r>
          </a:p>
          <a:p>
            <a:r>
              <a:rPr lang="en-US" b="1" dirty="0"/>
              <a:t>Aspect: Development Model</a:t>
            </a:r>
            <a:endParaRPr lang="en-US" dirty="0"/>
          </a:p>
          <a:p>
            <a:pPr>
              <a:buFont typeface="Arial" panose="020B0604020202020204" pitchFamily="34" charset="0"/>
              <a:buChar char="•"/>
            </a:pPr>
            <a:r>
              <a:rPr lang="en-US" b="1" dirty="0"/>
              <a:t>Traditional Approach</a:t>
            </a:r>
            <a:r>
              <a:rPr lang="en-US" dirty="0"/>
              <a:t>: Follows a linear development model, which might imply a more sequential and rigid process.</a:t>
            </a:r>
          </a:p>
          <a:p>
            <a:pPr>
              <a:buFont typeface="Arial" panose="020B0604020202020204" pitchFamily="34" charset="0"/>
              <a:buChar char="•"/>
            </a:pPr>
            <a:r>
              <a:rPr lang="en-US" b="1" dirty="0"/>
              <a:t>DevOps</a:t>
            </a:r>
            <a:r>
              <a:rPr lang="en-US" dirty="0"/>
              <a:t>: Utilizes continuous integration and deployment, suggesting a more iterative and flexible development cycle.</a:t>
            </a:r>
          </a:p>
          <a:p>
            <a:r>
              <a:rPr lang="en-US" b="1" dirty="0"/>
              <a:t>Aspect: Teamwork</a:t>
            </a:r>
            <a:endParaRPr lang="en-US" dirty="0"/>
          </a:p>
          <a:p>
            <a:pPr>
              <a:buFont typeface="Arial" panose="020B0604020202020204" pitchFamily="34" charset="0"/>
              <a:buChar char="•"/>
            </a:pPr>
            <a:r>
              <a:rPr lang="en-US" b="1" dirty="0"/>
              <a:t>Traditional Approach</a:t>
            </a:r>
            <a:r>
              <a:rPr lang="en-US" dirty="0"/>
              <a:t>: Focuses on specific functions without cross-team collaboration, potentially leading to silos.</a:t>
            </a:r>
          </a:p>
          <a:p>
            <a:pPr>
              <a:buFont typeface="Arial" panose="020B0604020202020204" pitchFamily="34" charset="0"/>
              <a:buChar char="•"/>
            </a:pPr>
            <a:r>
              <a:rPr lang="en-US" b="1" dirty="0"/>
              <a:t>DevOps</a:t>
            </a:r>
            <a:r>
              <a:rPr lang="en-US" dirty="0"/>
              <a:t>: Emphasizes a collaborative approach where different teams work together, promoting a culture of shared responsibility and teamwork.</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218265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endParaRPr lang="en-IN" dirty="0"/>
          </a:p>
          <a:p>
            <a:pPr marL="228600" lvl="0" indent="-228600" algn="l" rtl="0">
              <a:spcBef>
                <a:spcPts val="0"/>
              </a:spcBef>
              <a:spcAft>
                <a:spcPts val="0"/>
              </a:spcAft>
              <a:buSzPts val="1100"/>
              <a:buAutoNum type="arabicPeriod"/>
            </a:pPr>
            <a:r>
              <a:rPr lang="en-US" sz="1200" dirty="0"/>
              <a:t>Continuous Integration: Continuous integration is a software development practice where developers regularly merge their code changes into a central repository, after which automated builds and tests are run. The key goals of continuous integration are to find and address bugs quicker, improve software quality, and reduce the time it takes to validate and release new software updates.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2. Continuous delivery: Continuous delivery is a software development practice where code changes are automatically built, tested, and prepared for a release to production. It expands upon continuous integration by deploying all code changes to a testing environment and/or a production environment after the build stage. When continuous delivery is implemented properly, developers will always have a deployment-ready build artifact that has passed through a standardized test process.</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dirty="0"/>
              <a:t>3. Monitoring and Logging: Organizations monitor metrics and logs to see how application and infrastructure performance impacts the experience of their product’s end user. By capturing, categorizing, and then analyzing data and logs generated by applications and infrastructure, organizations understand how changes or updates impact users, shedding insights into the root causes of problems or unexpected changes. Active monitoring becomes increasingly important as services must be available 24/7 and as application and infrastructure update frequency increases. Creating alerts or performing real-time analysis of this data also helps organizations more proactively monitor their services.</a:t>
            </a:r>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C900C1-7326-4B4D-9C4E-22E7230B62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64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Guided Practice</a:t>
            </a:r>
            <a:endParaRPr lang="en-US" sz="1400" b="0" i="0" u="none" strike="noStrike" cap="none" dirty="0">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8579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19"/>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0.png"/><Relationship Id="rId18" Type="http://schemas.openxmlformats.org/officeDocument/2006/relationships/image" Target="../media/image54.png"/><Relationship Id="rId3" Type="http://schemas.openxmlformats.org/officeDocument/2006/relationships/notesSlide" Target="../notesSlides/notesSlide19.xml"/><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3.png"/><Relationship Id="rId2" Type="http://schemas.openxmlformats.org/officeDocument/2006/relationships/slideLayout" Target="../slideLayouts/slideLayout7.xml"/><Relationship Id="rId16" Type="http://schemas.openxmlformats.org/officeDocument/2006/relationships/image" Target="../media/image52.png"/><Relationship Id="rId1" Type="http://schemas.openxmlformats.org/officeDocument/2006/relationships/tags" Target="../tags/tag3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42.jpeg"/><Relationship Id="rId5" Type="http://schemas.openxmlformats.org/officeDocument/2006/relationships/image" Target="../media/image50.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61.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notesSlide" Target="../notesSlides/notesSlide24.xml"/><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slideLayout" Target="../slideLayouts/slideLayout17.xml"/><Relationship Id="rId1" Type="http://schemas.openxmlformats.org/officeDocument/2006/relationships/tags" Target="../tags/tag44.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image" Target="../media/image75.sv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75.sv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79.sv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6.sv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90.png"/><Relationship Id="rId5" Type="http://schemas.openxmlformats.org/officeDocument/2006/relationships/image" Target="../media/image75.sv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4.sv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92.sv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91.png"/><Relationship Id="rId5" Type="http://schemas.openxmlformats.org/officeDocument/2006/relationships/image" Target="../media/image75.sv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dirty="0"/>
              <a:t>DevOps Foundations: Version Control and CI/CD with Jenkins</a:t>
            </a:r>
            <a:endParaRPr lang="en-IN" dirty="0"/>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Traditional Approach vs.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4546600" y="816324"/>
            <a:ext cx="71743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 name="Table 2">
            <a:extLst>
              <a:ext uri="{FF2B5EF4-FFF2-40B4-BE49-F238E27FC236}">
                <a16:creationId xmlns:a16="http://schemas.microsoft.com/office/drawing/2014/main" id="{35BF8409-81FD-FA6C-1C25-0DF041D989BA}"/>
              </a:ext>
            </a:extLst>
          </p:cNvPr>
          <p:cNvGraphicFramePr>
            <a:graphicFrameLocks noGrp="1"/>
          </p:cNvGraphicFramePr>
          <p:nvPr>
            <p:extLst>
              <p:ext uri="{D42A27DB-BD31-4B8C-83A1-F6EECF244321}">
                <p14:modId xmlns:p14="http://schemas.microsoft.com/office/powerpoint/2010/main" val="2078470898"/>
              </p:ext>
            </p:extLst>
          </p:nvPr>
        </p:nvGraphicFramePr>
        <p:xfrm>
          <a:off x="2687860" y="1886286"/>
          <a:ext cx="10837332" cy="5419399"/>
        </p:xfrm>
        <a:graphic>
          <a:graphicData uri="http://schemas.openxmlformats.org/drawingml/2006/table">
            <a:tbl>
              <a:tblPr firstRow="1" bandRow="1">
                <a:tableStyleId>{5C22544A-7EE6-4342-B048-85BDC9FD1C3A}</a:tableStyleId>
              </a:tblPr>
              <a:tblGrid>
                <a:gridCol w="3612444">
                  <a:extLst>
                    <a:ext uri="{9D8B030D-6E8A-4147-A177-3AD203B41FA5}">
                      <a16:colId xmlns:a16="http://schemas.microsoft.com/office/drawing/2014/main" val="3067899991"/>
                    </a:ext>
                  </a:extLst>
                </a:gridCol>
                <a:gridCol w="3612444">
                  <a:extLst>
                    <a:ext uri="{9D8B030D-6E8A-4147-A177-3AD203B41FA5}">
                      <a16:colId xmlns:a16="http://schemas.microsoft.com/office/drawing/2014/main" val="1194071761"/>
                    </a:ext>
                  </a:extLst>
                </a:gridCol>
                <a:gridCol w="3612444">
                  <a:extLst>
                    <a:ext uri="{9D8B030D-6E8A-4147-A177-3AD203B41FA5}">
                      <a16:colId xmlns:a16="http://schemas.microsoft.com/office/drawing/2014/main" val="1847992403"/>
                    </a:ext>
                  </a:extLst>
                </a:gridCol>
              </a:tblGrid>
              <a:tr h="697638">
                <a:tc>
                  <a:txBody>
                    <a:bodyPr/>
                    <a:lstStyle/>
                    <a:p>
                      <a:pPr algn="ctr">
                        <a:lnSpc>
                          <a:spcPct val="114000"/>
                        </a:lnSpc>
                      </a:pPr>
                      <a:r>
                        <a:rPr lang="en-US" sz="2200" dirty="0">
                          <a:solidFill>
                            <a:schemeClr val="bg1"/>
                          </a:solidFill>
                        </a:rPr>
                        <a:t>Aspect</a:t>
                      </a:r>
                      <a:endParaRPr lang="en-IN" sz="2200" dirty="0">
                        <a:solidFill>
                          <a:schemeClr val="bg1"/>
                        </a:solidFill>
                      </a:endParaRPr>
                    </a:p>
                  </a:txBody>
                  <a:tcPr marT="50292" marB="198000" anchor="ctr"/>
                </a:tc>
                <a:tc>
                  <a:txBody>
                    <a:bodyPr/>
                    <a:lstStyle/>
                    <a:p>
                      <a:pPr algn="ctr">
                        <a:lnSpc>
                          <a:spcPct val="114000"/>
                        </a:lnSpc>
                      </a:pPr>
                      <a:r>
                        <a:rPr lang="en-US" sz="2200" dirty="0">
                          <a:solidFill>
                            <a:schemeClr val="bg1"/>
                          </a:solidFill>
                        </a:rPr>
                        <a:t>Traditional Approach</a:t>
                      </a:r>
                      <a:endParaRPr lang="en-IN" sz="2200" dirty="0">
                        <a:solidFill>
                          <a:schemeClr val="bg1"/>
                        </a:solidFill>
                      </a:endParaRPr>
                    </a:p>
                  </a:txBody>
                  <a:tcPr marT="50292" marB="198000" anchor="ctr"/>
                </a:tc>
                <a:tc>
                  <a:txBody>
                    <a:bodyPr/>
                    <a:lstStyle/>
                    <a:p>
                      <a:pPr algn="ctr">
                        <a:lnSpc>
                          <a:spcPct val="114000"/>
                        </a:lnSpc>
                      </a:pPr>
                      <a:r>
                        <a:rPr lang="en-US" sz="2200" dirty="0">
                          <a:solidFill>
                            <a:schemeClr val="bg1"/>
                          </a:solidFill>
                        </a:rPr>
                        <a:t>DevOps</a:t>
                      </a:r>
                      <a:endParaRPr lang="en-IN" sz="2200" dirty="0">
                        <a:solidFill>
                          <a:schemeClr val="bg1"/>
                        </a:solidFill>
                      </a:endParaRPr>
                    </a:p>
                  </a:txBody>
                  <a:tcPr marT="50292" marB="198000" anchor="ctr"/>
                </a:tc>
                <a:extLst>
                  <a:ext uri="{0D108BD9-81ED-4DB2-BD59-A6C34878D82A}">
                    <a16:rowId xmlns:a16="http://schemas.microsoft.com/office/drawing/2014/main" val="2932954551"/>
                  </a:ext>
                </a:extLst>
              </a:tr>
              <a:tr h="989331">
                <a:tc>
                  <a:txBody>
                    <a:bodyPr/>
                    <a:lstStyle/>
                    <a:p>
                      <a:pPr algn="ctr">
                        <a:lnSpc>
                          <a:spcPct val="114000"/>
                        </a:lnSpc>
                      </a:pPr>
                      <a:r>
                        <a:rPr lang="en-US" sz="2200" b="1" dirty="0">
                          <a:solidFill>
                            <a:schemeClr val="tx1">
                              <a:lumMod val="75000"/>
                              <a:lumOff val="25000"/>
                            </a:schemeClr>
                          </a:solidFill>
                        </a:rPr>
                        <a:t>Focus</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Improves infrastructure only</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Improves infrastructure </a:t>
                      </a:r>
                    </a:p>
                    <a:p>
                      <a:pPr algn="ctr">
                        <a:lnSpc>
                          <a:spcPct val="114000"/>
                        </a:lnSpc>
                      </a:pPr>
                      <a:r>
                        <a:rPr lang="en-US" sz="2200" dirty="0">
                          <a:solidFill>
                            <a:schemeClr val="tx1">
                              <a:lumMod val="75000"/>
                              <a:lumOff val="25000"/>
                            </a:schemeClr>
                          </a:solidFill>
                        </a:rPr>
                        <a:t>and application </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2658377392"/>
                  </a:ext>
                </a:extLst>
              </a:tr>
              <a:tr h="864918">
                <a:tc>
                  <a:txBody>
                    <a:bodyPr/>
                    <a:lstStyle/>
                    <a:p>
                      <a:pPr algn="ctr">
                        <a:lnSpc>
                          <a:spcPct val="114000"/>
                        </a:lnSpc>
                      </a:pPr>
                      <a:r>
                        <a:rPr lang="en-US" sz="2200" b="1" dirty="0">
                          <a:solidFill>
                            <a:schemeClr val="tx1">
                              <a:lumMod val="75000"/>
                              <a:lumOff val="25000"/>
                            </a:schemeClr>
                          </a:solidFill>
                        </a:rPr>
                        <a:t>Speed</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Slower recovery and releases</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Faster recovery and releases</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1449784283"/>
                  </a:ext>
                </a:extLst>
              </a:tr>
              <a:tr h="989331">
                <a:tc>
                  <a:txBody>
                    <a:bodyPr/>
                    <a:lstStyle/>
                    <a:p>
                      <a:pPr algn="ctr">
                        <a:lnSpc>
                          <a:spcPct val="114000"/>
                        </a:lnSpc>
                      </a:pPr>
                      <a:r>
                        <a:rPr lang="en-US" sz="2200" b="1" dirty="0">
                          <a:solidFill>
                            <a:schemeClr val="tx1">
                              <a:lumMod val="75000"/>
                              <a:lumOff val="25000"/>
                            </a:schemeClr>
                          </a:solidFill>
                        </a:rPr>
                        <a:t>Development model</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Linear model</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Continuous integration and deployment</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885723153"/>
                  </a:ext>
                </a:extLst>
              </a:tr>
              <a:tr h="1703478">
                <a:tc>
                  <a:txBody>
                    <a:bodyPr/>
                    <a:lstStyle/>
                    <a:p>
                      <a:pPr algn="ctr">
                        <a:lnSpc>
                          <a:spcPct val="114000"/>
                        </a:lnSpc>
                      </a:pPr>
                      <a:r>
                        <a:rPr lang="en-US" sz="2200" b="1" dirty="0">
                          <a:solidFill>
                            <a:schemeClr val="tx1">
                              <a:lumMod val="75000"/>
                              <a:lumOff val="25000"/>
                            </a:schemeClr>
                          </a:solidFill>
                        </a:rPr>
                        <a:t>Teamwork</a:t>
                      </a:r>
                      <a:endParaRPr lang="en-IN" sz="2200" b="1"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Focuses on specific functions without </a:t>
                      </a:r>
                      <a:br>
                        <a:rPr lang="en-US" sz="2200" dirty="0">
                          <a:solidFill>
                            <a:schemeClr val="tx1">
                              <a:lumMod val="75000"/>
                              <a:lumOff val="25000"/>
                            </a:schemeClr>
                          </a:solidFill>
                        </a:rPr>
                      </a:br>
                      <a:r>
                        <a:rPr lang="en-US" sz="2200" dirty="0">
                          <a:solidFill>
                            <a:schemeClr val="tx1">
                              <a:lumMod val="75000"/>
                              <a:lumOff val="25000"/>
                            </a:schemeClr>
                          </a:solidFill>
                        </a:rPr>
                        <a:t>cross-team collaboration</a:t>
                      </a:r>
                      <a:endParaRPr lang="en-IN" sz="2200" dirty="0">
                        <a:solidFill>
                          <a:schemeClr val="tx1">
                            <a:lumMod val="75000"/>
                            <a:lumOff val="25000"/>
                          </a:schemeClr>
                        </a:solidFill>
                      </a:endParaRPr>
                    </a:p>
                  </a:txBody>
                  <a:tcPr marT="50292" marB="198000" anchor="ctr"/>
                </a:tc>
                <a:tc>
                  <a:txBody>
                    <a:bodyPr/>
                    <a:lstStyle/>
                    <a:p>
                      <a:pPr algn="ctr">
                        <a:lnSpc>
                          <a:spcPct val="114000"/>
                        </a:lnSpc>
                      </a:pPr>
                      <a:r>
                        <a:rPr lang="en-US" sz="2200" dirty="0">
                          <a:solidFill>
                            <a:schemeClr val="tx1">
                              <a:lumMod val="75000"/>
                              <a:lumOff val="25000"/>
                            </a:schemeClr>
                          </a:solidFill>
                        </a:rPr>
                        <a:t>Emphasizes a collaborative approach where different teams work together</a:t>
                      </a:r>
                      <a:endParaRPr lang="en-IN" sz="2200" dirty="0">
                        <a:solidFill>
                          <a:schemeClr val="tx1">
                            <a:lumMod val="75000"/>
                            <a:lumOff val="25000"/>
                          </a:schemeClr>
                        </a:solidFill>
                      </a:endParaRPr>
                    </a:p>
                  </a:txBody>
                  <a:tcPr marT="50292" marB="198000" anchor="ctr"/>
                </a:tc>
                <a:extLst>
                  <a:ext uri="{0D108BD9-81ED-4DB2-BD59-A6C34878D82A}">
                    <a16:rowId xmlns:a16="http://schemas.microsoft.com/office/drawing/2014/main" val="2174518973"/>
                  </a:ext>
                </a:extLst>
              </a:tr>
            </a:tbl>
          </a:graphicData>
        </a:graphic>
      </p:graphicFrame>
    </p:spTree>
    <p:custDataLst>
      <p:tags r:id="rId1"/>
    </p:custDataLst>
    <p:extLst>
      <p:ext uri="{BB962C8B-B14F-4D97-AF65-F5344CB8AC3E}">
        <p14:creationId xmlns:p14="http://schemas.microsoft.com/office/powerpoint/2010/main" val="249550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Adopting DevOps Model</a:t>
            </a: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1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 name="Google Shape;789;gca1573042c_0_856">
            <a:extLst>
              <a:ext uri="{FF2B5EF4-FFF2-40B4-BE49-F238E27FC236}">
                <a16:creationId xmlns:a16="http://schemas.microsoft.com/office/drawing/2014/main" id="{9AE5A1D5-B5D7-4C0E-966A-D1321C35E94A}"/>
              </a:ext>
            </a:extLst>
          </p:cNvPr>
          <p:cNvSpPr/>
          <p:nvPr/>
        </p:nvSpPr>
        <p:spPr>
          <a:xfrm>
            <a:off x="1971100" y="130219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15000"/>
              </a:lnSpc>
              <a:spcBef>
                <a:spcPts val="0"/>
              </a:spcBef>
              <a:spcAft>
                <a:spcPts val="0"/>
              </a:spcAft>
              <a:buClr>
                <a:srgbClr val="000000"/>
              </a:buClr>
              <a:buSzPts val="1400"/>
              <a:buFont typeface="Arial"/>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a:cs typeface="Open Sans"/>
                <a:sym typeface="Open Sans"/>
              </a:rPr>
              <a:t>Here are the concepts or best practices required to adopt DevOps:</a:t>
            </a:r>
          </a:p>
        </p:txBody>
      </p:sp>
      <p:grpSp>
        <p:nvGrpSpPr>
          <p:cNvPr id="8" name="Group 7">
            <a:extLst>
              <a:ext uri="{FF2B5EF4-FFF2-40B4-BE49-F238E27FC236}">
                <a16:creationId xmlns:a16="http://schemas.microsoft.com/office/drawing/2014/main" id="{B311BA7E-7B0B-5131-EB8D-262FFBC66708}"/>
              </a:ext>
            </a:extLst>
          </p:cNvPr>
          <p:cNvGrpSpPr/>
          <p:nvPr/>
        </p:nvGrpSpPr>
        <p:grpSpPr>
          <a:xfrm>
            <a:off x="2122118" y="2598458"/>
            <a:ext cx="12011764" cy="4148485"/>
            <a:chOff x="3654464" y="1847531"/>
            <a:chExt cx="9024615" cy="3771352"/>
          </a:xfrm>
        </p:grpSpPr>
        <p:grpSp>
          <p:nvGrpSpPr>
            <p:cNvPr id="9" name="Group 8">
              <a:extLst>
                <a:ext uri="{FF2B5EF4-FFF2-40B4-BE49-F238E27FC236}">
                  <a16:creationId xmlns:a16="http://schemas.microsoft.com/office/drawing/2014/main" id="{760FBB32-5E7D-7CC7-7E8D-5C7C70C4AF6A}"/>
                </a:ext>
              </a:extLst>
            </p:cNvPr>
            <p:cNvGrpSpPr/>
            <p:nvPr/>
          </p:nvGrpSpPr>
          <p:grpSpPr>
            <a:xfrm>
              <a:off x="5526465" y="1847532"/>
              <a:ext cx="7152614" cy="1160634"/>
              <a:chOff x="2516042" y="2297061"/>
              <a:chExt cx="13016569" cy="1160634"/>
            </a:xfrm>
          </p:grpSpPr>
          <p:sp>
            <p:nvSpPr>
              <p:cNvPr id="48" name="Round Same Side Corner Rectangle 162">
                <a:extLst>
                  <a:ext uri="{FF2B5EF4-FFF2-40B4-BE49-F238E27FC236}">
                    <a16:creationId xmlns:a16="http://schemas.microsoft.com/office/drawing/2014/main" id="{EF7BE367-F238-C009-D5F2-3A847DC832E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9" name="Text Placeholder 5">
                <a:extLst>
                  <a:ext uri="{FF2B5EF4-FFF2-40B4-BE49-F238E27FC236}">
                    <a16:creationId xmlns:a16="http://schemas.microsoft.com/office/drawing/2014/main" id="{4238DEA2-3A9D-AB21-69D6-37DDD947CD50}"/>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Merging multiple code changes into a central repository to allow developers to improve software quality </a:t>
                </a:r>
              </a:p>
            </p:txBody>
          </p:sp>
        </p:grpSp>
        <p:sp>
          <p:nvSpPr>
            <p:cNvPr id="10" name="Round Same Side Corner Rectangle 166">
              <a:extLst>
                <a:ext uri="{FF2B5EF4-FFF2-40B4-BE49-F238E27FC236}">
                  <a16:creationId xmlns:a16="http://schemas.microsoft.com/office/drawing/2014/main" id="{97535D5D-8264-2619-AD52-5D91F7B8A493}"/>
                </a:ext>
              </a:extLst>
            </p:cNvPr>
            <p:cNvSpPr/>
            <p:nvPr/>
          </p:nvSpPr>
          <p:spPr>
            <a:xfrm rot="16200000">
              <a:off x="4010147" y="149184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2" name="Round Same Side Corner Rectangle 188">
              <a:extLst>
                <a:ext uri="{FF2B5EF4-FFF2-40B4-BE49-F238E27FC236}">
                  <a16:creationId xmlns:a16="http://schemas.microsoft.com/office/drawing/2014/main" id="{146A9DCD-0FAC-A993-50D4-2EC4A66B913A}"/>
                </a:ext>
              </a:extLst>
            </p:cNvPr>
            <p:cNvSpPr/>
            <p:nvPr/>
          </p:nvSpPr>
          <p:spPr>
            <a:xfrm rot="16200000">
              <a:off x="4010147" y="279720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4" name="Group 13">
              <a:extLst>
                <a:ext uri="{FF2B5EF4-FFF2-40B4-BE49-F238E27FC236}">
                  <a16:creationId xmlns:a16="http://schemas.microsoft.com/office/drawing/2014/main" id="{A3005B35-B357-7895-F3FB-B6E6C06E1329}"/>
                </a:ext>
              </a:extLst>
            </p:cNvPr>
            <p:cNvGrpSpPr/>
            <p:nvPr/>
          </p:nvGrpSpPr>
          <p:grpSpPr>
            <a:xfrm>
              <a:off x="5526465" y="3152891"/>
              <a:ext cx="7152614" cy="1160634"/>
              <a:chOff x="2516042" y="3602420"/>
              <a:chExt cx="13016569" cy="1160634"/>
            </a:xfrm>
          </p:grpSpPr>
          <p:sp>
            <p:nvSpPr>
              <p:cNvPr id="28" name="Round Same Side Corner Rectangle 199">
                <a:extLst>
                  <a:ext uri="{FF2B5EF4-FFF2-40B4-BE49-F238E27FC236}">
                    <a16:creationId xmlns:a16="http://schemas.microsoft.com/office/drawing/2014/main" id="{CF446276-5BF9-A4A8-CDD0-203CE4A23782}"/>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9" name="Text Placeholder 5">
                <a:extLst>
                  <a:ext uri="{FF2B5EF4-FFF2-40B4-BE49-F238E27FC236}">
                    <a16:creationId xmlns:a16="http://schemas.microsoft.com/office/drawing/2014/main" id="{CA4E3D12-8496-0F53-DD36-29BDD56F82B1}"/>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Automating building, testing, and deployment of code for feature releases</a:t>
                </a:r>
              </a:p>
            </p:txBody>
          </p:sp>
        </p:grpSp>
        <p:sp>
          <p:nvSpPr>
            <p:cNvPr id="15" name="Round Same Side Corner Rectangle 191">
              <a:extLst>
                <a:ext uri="{FF2B5EF4-FFF2-40B4-BE49-F238E27FC236}">
                  <a16:creationId xmlns:a16="http://schemas.microsoft.com/office/drawing/2014/main" id="{FED234F6-1323-ADB3-7DD4-6D5E11934090}"/>
                </a:ext>
              </a:extLst>
            </p:cNvPr>
            <p:cNvSpPr/>
            <p:nvPr/>
          </p:nvSpPr>
          <p:spPr>
            <a:xfrm rot="16200000">
              <a:off x="4010147" y="410256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7" name="Group 16">
              <a:extLst>
                <a:ext uri="{FF2B5EF4-FFF2-40B4-BE49-F238E27FC236}">
                  <a16:creationId xmlns:a16="http://schemas.microsoft.com/office/drawing/2014/main" id="{2D1EADEC-66BC-4F46-EEF4-E07375DF9F00}"/>
                </a:ext>
              </a:extLst>
            </p:cNvPr>
            <p:cNvGrpSpPr/>
            <p:nvPr/>
          </p:nvGrpSpPr>
          <p:grpSpPr>
            <a:xfrm>
              <a:off x="5526465" y="4458249"/>
              <a:ext cx="7152614" cy="1160634"/>
              <a:chOff x="2516042" y="4907778"/>
              <a:chExt cx="13016569" cy="1160634"/>
            </a:xfrm>
          </p:grpSpPr>
          <p:sp>
            <p:nvSpPr>
              <p:cNvPr id="18" name="Round Same Side Corner Rectangle 200">
                <a:extLst>
                  <a:ext uri="{FF2B5EF4-FFF2-40B4-BE49-F238E27FC236}">
                    <a16:creationId xmlns:a16="http://schemas.microsoft.com/office/drawing/2014/main" id="{5C8756C0-E4EA-E140-0E97-6D5E2D5A3BB4}"/>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9" name="Text Placeholder 5">
                <a:extLst>
                  <a:ext uri="{FF2B5EF4-FFF2-40B4-BE49-F238E27FC236}">
                    <a16:creationId xmlns:a16="http://schemas.microsoft.com/office/drawing/2014/main" id="{C1F06ECA-1B5C-ED04-5DF7-F3DAFE393B3A}"/>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Monitoring application performance and logs for proactive issue detection and resolution</a:t>
                </a:r>
              </a:p>
            </p:txBody>
          </p:sp>
        </p:grpSp>
      </p:grpSp>
      <p:sp>
        <p:nvSpPr>
          <p:cNvPr id="53" name="TextBox 52">
            <a:extLst>
              <a:ext uri="{FF2B5EF4-FFF2-40B4-BE49-F238E27FC236}">
                <a16:creationId xmlns:a16="http://schemas.microsoft.com/office/drawing/2014/main" id="{F0FD8741-EEC8-BB31-459F-DB82D6C014EA}"/>
              </a:ext>
            </a:extLst>
          </p:cNvPr>
          <p:cNvSpPr txBox="1"/>
          <p:nvPr/>
        </p:nvSpPr>
        <p:spPr>
          <a:xfrm>
            <a:off x="2357763" y="2840046"/>
            <a:ext cx="2053768"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Continuous integration</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54" name="TextBox 53">
            <a:extLst>
              <a:ext uri="{FF2B5EF4-FFF2-40B4-BE49-F238E27FC236}">
                <a16:creationId xmlns:a16="http://schemas.microsoft.com/office/drawing/2014/main" id="{D759C97E-E967-B4F2-E915-36BE7D3CDF49}"/>
              </a:ext>
            </a:extLst>
          </p:cNvPr>
          <p:cNvSpPr txBox="1"/>
          <p:nvPr/>
        </p:nvSpPr>
        <p:spPr>
          <a:xfrm>
            <a:off x="2423078" y="4306378"/>
            <a:ext cx="2053768"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Continuous delivery</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55" name="TextBox 54">
            <a:extLst>
              <a:ext uri="{FF2B5EF4-FFF2-40B4-BE49-F238E27FC236}">
                <a16:creationId xmlns:a16="http://schemas.microsoft.com/office/drawing/2014/main" id="{05558497-7A6C-1F11-A6A7-6E79B1F884FE}"/>
              </a:ext>
            </a:extLst>
          </p:cNvPr>
          <p:cNvSpPr txBox="1"/>
          <p:nvPr/>
        </p:nvSpPr>
        <p:spPr>
          <a:xfrm>
            <a:off x="2357763" y="5723872"/>
            <a:ext cx="2053768"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Monitoring and logging</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Tree>
    <p:custDataLst>
      <p:tags r:id="rId1"/>
    </p:custDataLst>
    <p:extLst>
      <p:ext uri="{BB962C8B-B14F-4D97-AF65-F5344CB8AC3E}">
        <p14:creationId xmlns:p14="http://schemas.microsoft.com/office/powerpoint/2010/main" val="44296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Adopting DevOps Model</a:t>
            </a: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1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34" name="Group 33">
            <a:extLst>
              <a:ext uri="{FF2B5EF4-FFF2-40B4-BE49-F238E27FC236}">
                <a16:creationId xmlns:a16="http://schemas.microsoft.com/office/drawing/2014/main" id="{CC1EAA81-953F-6AAE-8292-DE44E24EA78A}"/>
              </a:ext>
            </a:extLst>
          </p:cNvPr>
          <p:cNvGrpSpPr/>
          <p:nvPr/>
        </p:nvGrpSpPr>
        <p:grpSpPr>
          <a:xfrm>
            <a:off x="2122118" y="2598458"/>
            <a:ext cx="12011764" cy="4148485"/>
            <a:chOff x="3654464" y="1847531"/>
            <a:chExt cx="9024615" cy="3771352"/>
          </a:xfrm>
        </p:grpSpPr>
        <p:grpSp>
          <p:nvGrpSpPr>
            <p:cNvPr id="35" name="Group 34">
              <a:extLst>
                <a:ext uri="{FF2B5EF4-FFF2-40B4-BE49-F238E27FC236}">
                  <a16:creationId xmlns:a16="http://schemas.microsoft.com/office/drawing/2014/main" id="{7DE97656-262F-7B31-3DB8-8EC7BF69D3AE}"/>
                </a:ext>
              </a:extLst>
            </p:cNvPr>
            <p:cNvGrpSpPr/>
            <p:nvPr/>
          </p:nvGrpSpPr>
          <p:grpSpPr>
            <a:xfrm>
              <a:off x="5526465" y="1847532"/>
              <a:ext cx="7152614" cy="1160634"/>
              <a:chOff x="2516042" y="2297061"/>
              <a:chExt cx="13016569" cy="1160634"/>
            </a:xfrm>
          </p:grpSpPr>
          <p:sp>
            <p:nvSpPr>
              <p:cNvPr id="45" name="Round Same Side Corner Rectangle 162">
                <a:extLst>
                  <a:ext uri="{FF2B5EF4-FFF2-40B4-BE49-F238E27FC236}">
                    <a16:creationId xmlns:a16="http://schemas.microsoft.com/office/drawing/2014/main" id="{BDFAE1E7-0791-E131-CA8D-59655FC2E031}"/>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6" name="Text Placeholder 5">
                <a:extLst>
                  <a:ext uri="{FF2B5EF4-FFF2-40B4-BE49-F238E27FC236}">
                    <a16:creationId xmlns:a16="http://schemas.microsoft.com/office/drawing/2014/main" id="{6BDDF24E-2617-E9B2-550E-599A63B37BA5}"/>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Managing infrastructure using code to enable scalable and consistent deployments</a:t>
                </a:r>
              </a:p>
            </p:txBody>
          </p:sp>
        </p:grpSp>
        <p:sp>
          <p:nvSpPr>
            <p:cNvPr id="36" name="Round Same Side Corner Rectangle 166">
              <a:extLst>
                <a:ext uri="{FF2B5EF4-FFF2-40B4-BE49-F238E27FC236}">
                  <a16:creationId xmlns:a16="http://schemas.microsoft.com/office/drawing/2014/main" id="{B56D7BD4-03D5-00A5-CD65-986168DE06DC}"/>
                </a:ext>
              </a:extLst>
            </p:cNvPr>
            <p:cNvSpPr/>
            <p:nvPr/>
          </p:nvSpPr>
          <p:spPr>
            <a:xfrm rot="16200000">
              <a:off x="4010147" y="1491848"/>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7" name="Round Same Side Corner Rectangle 188">
              <a:extLst>
                <a:ext uri="{FF2B5EF4-FFF2-40B4-BE49-F238E27FC236}">
                  <a16:creationId xmlns:a16="http://schemas.microsoft.com/office/drawing/2014/main" id="{0CCBFF88-03A1-BB39-0E58-54F2A7105AAE}"/>
                </a:ext>
              </a:extLst>
            </p:cNvPr>
            <p:cNvSpPr/>
            <p:nvPr/>
          </p:nvSpPr>
          <p:spPr>
            <a:xfrm rot="16200000">
              <a:off x="4010147" y="2797207"/>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38" name="Group 37">
              <a:extLst>
                <a:ext uri="{FF2B5EF4-FFF2-40B4-BE49-F238E27FC236}">
                  <a16:creationId xmlns:a16="http://schemas.microsoft.com/office/drawing/2014/main" id="{5012EA35-C802-C1C2-608D-C1E09A0DE892}"/>
                </a:ext>
              </a:extLst>
            </p:cNvPr>
            <p:cNvGrpSpPr/>
            <p:nvPr/>
          </p:nvGrpSpPr>
          <p:grpSpPr>
            <a:xfrm>
              <a:off x="5526465" y="3152891"/>
              <a:ext cx="7152614" cy="1160634"/>
              <a:chOff x="2516042" y="3602420"/>
              <a:chExt cx="13016569" cy="1160634"/>
            </a:xfrm>
          </p:grpSpPr>
          <p:sp>
            <p:nvSpPr>
              <p:cNvPr id="43" name="Round Same Side Corner Rectangle 199">
                <a:extLst>
                  <a:ext uri="{FF2B5EF4-FFF2-40B4-BE49-F238E27FC236}">
                    <a16:creationId xmlns:a16="http://schemas.microsoft.com/office/drawing/2014/main" id="{3727CAA1-78D0-2019-EA90-EFC54B33006D}"/>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4" name="Text Placeholder 5">
                <a:extLst>
                  <a:ext uri="{FF2B5EF4-FFF2-40B4-BE49-F238E27FC236}">
                    <a16:creationId xmlns:a16="http://schemas.microsoft.com/office/drawing/2014/main" id="{4ACC76C9-8405-AD59-DBB2-2BD57C99BA98}"/>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30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Designing applications as small and independent services for flexibility, scalability, and isolated deployment</a:t>
                </a:r>
              </a:p>
            </p:txBody>
          </p:sp>
        </p:grpSp>
        <p:sp>
          <p:nvSpPr>
            <p:cNvPr id="39" name="Round Same Side Corner Rectangle 191">
              <a:extLst>
                <a:ext uri="{FF2B5EF4-FFF2-40B4-BE49-F238E27FC236}">
                  <a16:creationId xmlns:a16="http://schemas.microsoft.com/office/drawing/2014/main" id="{A061FBFE-35B2-293E-77E9-6504B02F3EB4}"/>
                </a:ext>
              </a:extLst>
            </p:cNvPr>
            <p:cNvSpPr/>
            <p:nvPr/>
          </p:nvSpPr>
          <p:spPr>
            <a:xfrm rot="16200000">
              <a:off x="4010147" y="4102566"/>
              <a:ext cx="1160633"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40" name="Group 39">
              <a:extLst>
                <a:ext uri="{FF2B5EF4-FFF2-40B4-BE49-F238E27FC236}">
                  <a16:creationId xmlns:a16="http://schemas.microsoft.com/office/drawing/2014/main" id="{9A5ECB65-2F0B-EAF2-1B65-0924449E4442}"/>
                </a:ext>
              </a:extLst>
            </p:cNvPr>
            <p:cNvGrpSpPr/>
            <p:nvPr/>
          </p:nvGrpSpPr>
          <p:grpSpPr>
            <a:xfrm>
              <a:off x="5526465" y="4458249"/>
              <a:ext cx="7152614" cy="1160634"/>
              <a:chOff x="2516042" y="4907778"/>
              <a:chExt cx="13016569" cy="1160634"/>
            </a:xfrm>
          </p:grpSpPr>
          <p:sp>
            <p:nvSpPr>
              <p:cNvPr id="41" name="Round Same Side Corner Rectangle 200">
                <a:extLst>
                  <a:ext uri="{FF2B5EF4-FFF2-40B4-BE49-F238E27FC236}">
                    <a16:creationId xmlns:a16="http://schemas.microsoft.com/office/drawing/2014/main" id="{0072823C-5A18-E32A-50C3-CB3436FBE28F}"/>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2" name="Text Placeholder 5">
                <a:extLst>
                  <a:ext uri="{FF2B5EF4-FFF2-40B4-BE49-F238E27FC236}">
                    <a16:creationId xmlns:a16="http://schemas.microsoft.com/office/drawing/2014/main" id="{355A9314-F7D3-76B6-4775-6E43DF6AE6FE}"/>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14000"/>
                  </a:lnSpc>
                  <a:spcBef>
                    <a:spcPts val="1333"/>
                  </a:spcBef>
                  <a:spcAft>
                    <a:spcPts val="30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Fostering teamwork and communication between teams for efficient project delivery and alignment</a:t>
                </a:r>
              </a:p>
            </p:txBody>
          </p:sp>
        </p:grpSp>
      </p:grpSp>
      <p:sp>
        <p:nvSpPr>
          <p:cNvPr id="47" name="TextBox 46">
            <a:extLst>
              <a:ext uri="{FF2B5EF4-FFF2-40B4-BE49-F238E27FC236}">
                <a16:creationId xmlns:a16="http://schemas.microsoft.com/office/drawing/2014/main" id="{AD6A67B4-AA3E-A4AB-CC9E-CB92E6DA56EF}"/>
              </a:ext>
            </a:extLst>
          </p:cNvPr>
          <p:cNvSpPr txBox="1"/>
          <p:nvPr/>
        </p:nvSpPr>
        <p:spPr>
          <a:xfrm>
            <a:off x="2313313" y="2840046"/>
            <a:ext cx="2214237"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Infrastructure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as Code (IaC)</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E65CCC3E-0C52-7545-D96D-4D5BF87BDD49}"/>
              </a:ext>
            </a:extLst>
          </p:cNvPr>
          <p:cNvSpPr txBox="1"/>
          <p:nvPr/>
        </p:nvSpPr>
        <p:spPr>
          <a:xfrm>
            <a:off x="2288820" y="4446078"/>
            <a:ext cx="2263222" cy="43088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Microservices</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49" name="TextBox 48">
            <a:extLst>
              <a:ext uri="{FF2B5EF4-FFF2-40B4-BE49-F238E27FC236}">
                <a16:creationId xmlns:a16="http://schemas.microsoft.com/office/drawing/2014/main" id="{FD5770A4-BB8C-918D-38E6-E4D98CE93A50}"/>
              </a:ext>
            </a:extLst>
          </p:cNvPr>
          <p:cNvSpPr txBox="1"/>
          <p:nvPr/>
        </p:nvSpPr>
        <p:spPr>
          <a:xfrm>
            <a:off x="2058146" y="5571472"/>
            <a:ext cx="2653002" cy="110799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Communication and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collaboration</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Tree>
    <p:custDataLst>
      <p:tags r:id="rId1"/>
    </p:custDataLst>
    <p:extLst>
      <p:ext uri="{BB962C8B-B14F-4D97-AF65-F5344CB8AC3E}">
        <p14:creationId xmlns:p14="http://schemas.microsoft.com/office/powerpoint/2010/main" val="401152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3214534"/>
          </a:xfrm>
        </p:spPr>
        <p:txBody>
          <a:bodyPr/>
          <a:lstStyle/>
          <a:p>
            <a:r>
              <a:rPr lang="en-US" dirty="0"/>
              <a:t>DevOps emphasizes separate teams for development and operations.</a:t>
            </a:r>
          </a:p>
          <a:p>
            <a:r>
              <a:rPr lang="en-US" dirty="0"/>
              <a:t>DevOps focuses on manual software deployment.</a:t>
            </a:r>
          </a:p>
          <a:p>
            <a:r>
              <a:rPr lang="en-US" dirty="0"/>
              <a:t>DevOps promotes automation, collaboration, and continuous integration and deployment.</a:t>
            </a:r>
          </a:p>
          <a:p>
            <a:r>
              <a:rPr lang="en-US" dirty="0"/>
              <a:t>DevOps results in slower software delivery compared to the traditional approach.</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219747"/>
            <a:ext cx="7315200" cy="604049"/>
          </a:xfrm>
        </p:spPr>
        <p:txBody>
          <a:bodyPr tIns="108000" bIns="108000">
            <a:noAutofit/>
          </a:bodyPr>
          <a:lstStyle/>
          <a:p>
            <a:r>
              <a:rPr lang="en-US" dirty="0"/>
              <a:t>As an IT manager leading an online music streaming application, you are considering adopting DevOps practices. How would you explain the major difference between DevOps and the traditional approach?</a:t>
            </a:r>
          </a:p>
        </p:txBody>
      </p:sp>
    </p:spTree>
    <p:custDataLst>
      <p:tags r:id="rId1"/>
    </p:custDataLst>
    <p:extLst>
      <p:ext uri="{BB962C8B-B14F-4D97-AF65-F5344CB8AC3E}">
        <p14:creationId xmlns:p14="http://schemas.microsoft.com/office/powerpoint/2010/main" val="804811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DevOps: Architecture, Lifecycle, and Essential Tools</a:t>
            </a:r>
          </a:p>
        </p:txBody>
      </p:sp>
    </p:spTree>
    <p:custDataLst>
      <p:tags r:id="rId1"/>
    </p:custDataLst>
    <p:extLst>
      <p:ext uri="{BB962C8B-B14F-4D97-AF65-F5344CB8AC3E}">
        <p14:creationId xmlns:p14="http://schemas.microsoft.com/office/powerpoint/2010/main" val="3090746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oogle Shape;892;gca1573042c_0_1337">
            <a:extLst>
              <a:ext uri="{FF2B5EF4-FFF2-40B4-BE49-F238E27FC236}">
                <a16:creationId xmlns:a16="http://schemas.microsoft.com/office/drawing/2014/main" id="{B60E5D26-3210-A044-45A0-EEBC96C91200}"/>
              </a:ext>
            </a:extLst>
          </p:cNvPr>
          <p:cNvGrpSpPr/>
          <p:nvPr/>
        </p:nvGrpSpPr>
        <p:grpSpPr>
          <a:xfrm>
            <a:off x="3948963" y="2767902"/>
            <a:ext cx="8329146" cy="5020960"/>
            <a:chOff x="1738202" y="349127"/>
            <a:chExt cx="13021364" cy="7911772"/>
          </a:xfrm>
        </p:grpSpPr>
        <p:sp>
          <p:nvSpPr>
            <p:cNvPr id="29" name="Google Shape;894;gca1573042c_0_1337">
              <a:extLst>
                <a:ext uri="{FF2B5EF4-FFF2-40B4-BE49-F238E27FC236}">
                  <a16:creationId xmlns:a16="http://schemas.microsoft.com/office/drawing/2014/main" id="{B4EFBF18-0CD7-04E7-0B71-81B3034DE5AD}"/>
                </a:ext>
              </a:extLst>
            </p:cNvPr>
            <p:cNvSpPr/>
            <p:nvPr/>
          </p:nvSpPr>
          <p:spPr>
            <a:xfrm>
              <a:off x="7242813" y="1721538"/>
              <a:ext cx="1972800" cy="1958700"/>
            </a:xfrm>
            <a:prstGeom prst="ellips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97;gca1573042c_0_1337">
              <a:extLst>
                <a:ext uri="{FF2B5EF4-FFF2-40B4-BE49-F238E27FC236}">
                  <a16:creationId xmlns:a16="http://schemas.microsoft.com/office/drawing/2014/main" id="{D049E8F2-EB95-88D9-23C1-FBEA143ADED2}"/>
                </a:ext>
              </a:extLst>
            </p:cNvPr>
            <p:cNvSpPr/>
            <p:nvPr/>
          </p:nvSpPr>
          <p:spPr>
            <a:xfrm>
              <a:off x="8850025" y="6250812"/>
              <a:ext cx="1972800" cy="1958700"/>
            </a:xfrm>
            <a:prstGeom prst="ellipse">
              <a:avLst/>
            </a:prstGeom>
            <a:solidFill>
              <a:srgbClr val="9C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00;gca1573042c_0_1337">
              <a:extLst>
                <a:ext uri="{FF2B5EF4-FFF2-40B4-BE49-F238E27FC236}">
                  <a16:creationId xmlns:a16="http://schemas.microsoft.com/office/drawing/2014/main" id="{CF571D2E-6D58-317A-BEDB-D5F668B5198A}"/>
                </a:ext>
              </a:extLst>
            </p:cNvPr>
            <p:cNvSpPr/>
            <p:nvPr/>
          </p:nvSpPr>
          <p:spPr>
            <a:xfrm>
              <a:off x="5635625" y="6250812"/>
              <a:ext cx="1972800" cy="1958700"/>
            </a:xfrm>
            <a:prstGeom prst="ellipse">
              <a:avLst/>
            </a:prstGeom>
            <a:solidFill>
              <a:srgbClr val="F7C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03;gca1573042c_0_1337">
              <a:extLst>
                <a:ext uri="{FF2B5EF4-FFF2-40B4-BE49-F238E27FC236}">
                  <a16:creationId xmlns:a16="http://schemas.microsoft.com/office/drawing/2014/main" id="{41AAB6AE-9BEB-D08E-A438-8977790D2EC7}"/>
                </a:ext>
              </a:extLst>
            </p:cNvPr>
            <p:cNvSpPr/>
            <p:nvPr/>
          </p:nvSpPr>
          <p:spPr>
            <a:xfrm>
              <a:off x="4653774" y="3429488"/>
              <a:ext cx="1972800" cy="1958700"/>
            </a:xfrm>
            <a:prstGeom prst="ellipse">
              <a:avLst/>
            </a:prstGeom>
            <a:solidFill>
              <a:srgbClr val="E3D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05;gca1573042c_0_1337">
              <a:extLst>
                <a:ext uri="{FF2B5EF4-FFF2-40B4-BE49-F238E27FC236}">
                  <a16:creationId xmlns:a16="http://schemas.microsoft.com/office/drawing/2014/main" id="{E249B649-11D4-EBA8-4C9E-E719DE04003C}"/>
                </a:ext>
              </a:extLst>
            </p:cNvPr>
            <p:cNvSpPr/>
            <p:nvPr/>
          </p:nvSpPr>
          <p:spPr>
            <a:xfrm rot="1923985">
              <a:off x="9516294" y="2747971"/>
              <a:ext cx="716517" cy="665160"/>
            </a:xfrm>
            <a:prstGeom prst="rightArrow">
              <a:avLst>
                <a:gd name="adj1" fmla="val 50000"/>
                <a:gd name="adj2" fmla="val 50000"/>
              </a:avLst>
            </a:prstGeom>
            <a:solidFill>
              <a:srgbClr val="9D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06;gca1573042c_0_1337">
              <a:extLst>
                <a:ext uri="{FF2B5EF4-FFF2-40B4-BE49-F238E27FC236}">
                  <a16:creationId xmlns:a16="http://schemas.microsoft.com/office/drawing/2014/main" id="{2287E29B-2FB3-A4DE-74D1-25439EA563BE}"/>
                </a:ext>
              </a:extLst>
            </p:cNvPr>
            <p:cNvSpPr/>
            <p:nvPr/>
          </p:nvSpPr>
          <p:spPr>
            <a:xfrm rot="7265651">
              <a:off x="9887183" y="5540485"/>
              <a:ext cx="745866" cy="665245"/>
            </a:xfrm>
            <a:prstGeom prst="rightArrow">
              <a:avLst>
                <a:gd name="adj1" fmla="val 50000"/>
                <a:gd name="adj2" fmla="val 50000"/>
              </a:avLst>
            </a:pr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07;gca1573042c_0_1337">
              <a:extLst>
                <a:ext uri="{FF2B5EF4-FFF2-40B4-BE49-F238E27FC236}">
                  <a16:creationId xmlns:a16="http://schemas.microsoft.com/office/drawing/2014/main" id="{CEE11F04-A51F-58B7-ED5C-9AD1AAAEE1D6}"/>
                </a:ext>
              </a:extLst>
            </p:cNvPr>
            <p:cNvSpPr/>
            <p:nvPr/>
          </p:nvSpPr>
          <p:spPr>
            <a:xfrm rot="-7042346">
              <a:off x="5637840" y="5523755"/>
              <a:ext cx="723619" cy="665392"/>
            </a:xfrm>
            <a:prstGeom prst="rightArrow">
              <a:avLst>
                <a:gd name="adj1" fmla="val 50000"/>
                <a:gd name="adj2" fmla="val 50000"/>
              </a:avLst>
            </a:prstGeom>
            <a:solidFill>
              <a:srgbClr val="F7C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08;gca1573042c_0_1337">
              <a:extLst>
                <a:ext uri="{FF2B5EF4-FFF2-40B4-BE49-F238E27FC236}">
                  <a16:creationId xmlns:a16="http://schemas.microsoft.com/office/drawing/2014/main" id="{A214ED39-A0C5-7ECB-24F7-3DBF9AC3EBF2}"/>
                </a:ext>
              </a:extLst>
            </p:cNvPr>
            <p:cNvSpPr/>
            <p:nvPr/>
          </p:nvSpPr>
          <p:spPr>
            <a:xfrm rot="-2273145">
              <a:off x="6411802" y="2748039"/>
              <a:ext cx="700550" cy="665029"/>
            </a:xfrm>
            <a:prstGeom prst="rightArrow">
              <a:avLst>
                <a:gd name="adj1" fmla="val 50000"/>
                <a:gd name="adj2" fmla="val 50000"/>
              </a:avLst>
            </a:prstGeom>
            <a:solidFill>
              <a:srgbClr val="E3D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09;gca1573042c_0_1337">
              <a:extLst>
                <a:ext uri="{FF2B5EF4-FFF2-40B4-BE49-F238E27FC236}">
                  <a16:creationId xmlns:a16="http://schemas.microsoft.com/office/drawing/2014/main" id="{49D8A144-7B97-A36F-28AC-0D82FF2790D1}"/>
                </a:ext>
              </a:extLst>
            </p:cNvPr>
            <p:cNvSpPr/>
            <p:nvPr/>
          </p:nvSpPr>
          <p:spPr>
            <a:xfrm rot="10800000">
              <a:off x="7850625" y="6897625"/>
              <a:ext cx="757200" cy="665100"/>
            </a:xfrm>
            <a:prstGeom prst="rightArrow">
              <a:avLst>
                <a:gd name="adj1" fmla="val 50000"/>
                <a:gd name="adj2" fmla="val 50000"/>
              </a:avLst>
            </a:prstGeom>
            <a:solidFill>
              <a:srgbClr val="9C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910;gca1573042c_0_1337">
              <a:extLst>
                <a:ext uri="{FF2B5EF4-FFF2-40B4-BE49-F238E27FC236}">
                  <a16:creationId xmlns:a16="http://schemas.microsoft.com/office/drawing/2014/main" id="{1570C9FD-71D2-940F-AFAD-94DB6C0616F8}"/>
                </a:ext>
              </a:extLst>
            </p:cNvPr>
            <p:cNvGrpSpPr/>
            <p:nvPr/>
          </p:nvGrpSpPr>
          <p:grpSpPr>
            <a:xfrm>
              <a:off x="9629425" y="3429488"/>
              <a:ext cx="1972800" cy="1958700"/>
              <a:chOff x="9887875" y="3002538"/>
              <a:chExt cx="1972800" cy="1958700"/>
            </a:xfrm>
          </p:grpSpPr>
          <p:sp>
            <p:nvSpPr>
              <p:cNvPr id="20" name="Google Shape;911;gca1573042c_0_1337">
                <a:extLst>
                  <a:ext uri="{FF2B5EF4-FFF2-40B4-BE49-F238E27FC236}">
                    <a16:creationId xmlns:a16="http://schemas.microsoft.com/office/drawing/2014/main" id="{F3A8B5E8-E0EA-72E1-D56D-5E5B531CF7B3}"/>
                  </a:ext>
                </a:extLst>
              </p:cNvPr>
              <p:cNvSpPr/>
              <p:nvPr/>
            </p:nvSpPr>
            <p:spPr>
              <a:xfrm>
                <a:off x="9887875" y="3002538"/>
                <a:ext cx="1972800" cy="1958700"/>
              </a:xfrm>
              <a:prstGeom prst="ellipse">
                <a:avLst/>
              </a:pr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912;gca1573042c_0_1337">
                <a:extLst>
                  <a:ext uri="{FF2B5EF4-FFF2-40B4-BE49-F238E27FC236}">
                    <a16:creationId xmlns:a16="http://schemas.microsoft.com/office/drawing/2014/main" id="{66D5DC5C-CBB4-DE08-BE52-7B3965F79035}"/>
                  </a:ext>
                </a:extLst>
              </p:cNvPr>
              <p:cNvPicPr preferRelativeResize="0"/>
              <p:nvPr/>
            </p:nvPicPr>
            <p:blipFill>
              <a:blip r:embed="rId4">
                <a:alphaModFix/>
              </a:blip>
              <a:stretch>
                <a:fillRect/>
              </a:stretch>
            </p:blipFill>
            <p:spPr>
              <a:xfrm>
                <a:off x="10375300" y="3583650"/>
                <a:ext cx="1150350" cy="834925"/>
              </a:xfrm>
              <a:prstGeom prst="rect">
                <a:avLst/>
              </a:prstGeom>
              <a:noFill/>
              <a:ln>
                <a:noFill/>
              </a:ln>
            </p:spPr>
          </p:pic>
        </p:grpSp>
        <p:sp>
          <p:nvSpPr>
            <p:cNvPr id="15" name="Google Shape;913;gca1573042c_0_1337">
              <a:extLst>
                <a:ext uri="{FF2B5EF4-FFF2-40B4-BE49-F238E27FC236}">
                  <a16:creationId xmlns:a16="http://schemas.microsoft.com/office/drawing/2014/main" id="{418D0CC9-7745-96B8-C9F6-81865A5B2C19}"/>
                </a:ext>
              </a:extLst>
            </p:cNvPr>
            <p:cNvSpPr txBox="1"/>
            <p:nvPr/>
          </p:nvSpPr>
          <p:spPr>
            <a:xfrm>
              <a:off x="6722603" y="349127"/>
              <a:ext cx="3102766" cy="105332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development</a:t>
              </a:r>
              <a:endParaRPr sz="2200" dirty="0">
                <a:solidFill>
                  <a:srgbClr val="3F3F3F"/>
                </a:solidFill>
                <a:latin typeface="Open Sans"/>
                <a:ea typeface="Open Sans"/>
                <a:cs typeface="Open Sans"/>
                <a:sym typeface="Open Sans"/>
              </a:endParaRPr>
            </a:p>
          </p:txBody>
        </p:sp>
        <p:sp>
          <p:nvSpPr>
            <p:cNvPr id="16" name="Google Shape;914;gca1573042c_0_1337">
              <a:extLst>
                <a:ext uri="{FF2B5EF4-FFF2-40B4-BE49-F238E27FC236}">
                  <a16:creationId xmlns:a16="http://schemas.microsoft.com/office/drawing/2014/main" id="{36A4974F-BF64-4567-D816-78C7D85C0A51}"/>
                </a:ext>
              </a:extLst>
            </p:cNvPr>
            <p:cNvSpPr txBox="1"/>
            <p:nvPr/>
          </p:nvSpPr>
          <p:spPr>
            <a:xfrm>
              <a:off x="11756715" y="3749115"/>
              <a:ext cx="3002851"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testing</a:t>
              </a:r>
              <a:endParaRPr sz="2200" dirty="0">
                <a:solidFill>
                  <a:srgbClr val="3F3F3F"/>
                </a:solidFill>
                <a:latin typeface="Open Sans"/>
                <a:ea typeface="Open Sans"/>
                <a:cs typeface="Open Sans"/>
                <a:sym typeface="Open Sans"/>
              </a:endParaRPr>
            </a:p>
          </p:txBody>
        </p:sp>
        <p:sp>
          <p:nvSpPr>
            <p:cNvPr id="17" name="Google Shape;915;gca1573042c_0_1337">
              <a:extLst>
                <a:ext uri="{FF2B5EF4-FFF2-40B4-BE49-F238E27FC236}">
                  <a16:creationId xmlns:a16="http://schemas.microsoft.com/office/drawing/2014/main" id="{4B84910D-1DC1-607A-A1F8-E09B300FB91A}"/>
                </a:ext>
              </a:extLst>
            </p:cNvPr>
            <p:cNvSpPr txBox="1"/>
            <p:nvPr/>
          </p:nvSpPr>
          <p:spPr>
            <a:xfrm>
              <a:off x="11065025" y="6903007"/>
              <a:ext cx="3002851"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integration</a:t>
              </a:r>
              <a:endParaRPr sz="2200" dirty="0">
                <a:solidFill>
                  <a:srgbClr val="3F3F3F"/>
                </a:solidFill>
                <a:latin typeface="Open Sans"/>
                <a:ea typeface="Open Sans"/>
                <a:cs typeface="Open Sans"/>
                <a:sym typeface="Open Sans"/>
              </a:endParaRPr>
            </a:p>
          </p:txBody>
        </p:sp>
        <p:sp>
          <p:nvSpPr>
            <p:cNvPr id="18" name="Google Shape;916;gca1573042c_0_1337">
              <a:extLst>
                <a:ext uri="{FF2B5EF4-FFF2-40B4-BE49-F238E27FC236}">
                  <a16:creationId xmlns:a16="http://schemas.microsoft.com/office/drawing/2014/main" id="{735A28B6-54E7-26C8-D603-D1BA9185945D}"/>
                </a:ext>
              </a:extLst>
            </p:cNvPr>
            <p:cNvSpPr txBox="1"/>
            <p:nvPr/>
          </p:nvSpPr>
          <p:spPr>
            <a:xfrm>
              <a:off x="1991718" y="6903007"/>
              <a:ext cx="3842884" cy="13578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deployment</a:t>
              </a:r>
              <a:endParaRPr sz="2200" dirty="0">
                <a:solidFill>
                  <a:srgbClr val="3F3F3F"/>
                </a:solidFill>
                <a:latin typeface="Open Sans"/>
                <a:ea typeface="Open Sans"/>
                <a:cs typeface="Open Sans"/>
                <a:sym typeface="Open Sans"/>
              </a:endParaRPr>
            </a:p>
          </p:txBody>
        </p:sp>
        <p:sp>
          <p:nvSpPr>
            <p:cNvPr id="19" name="Google Shape;917;gca1573042c_0_1337">
              <a:extLst>
                <a:ext uri="{FF2B5EF4-FFF2-40B4-BE49-F238E27FC236}">
                  <a16:creationId xmlns:a16="http://schemas.microsoft.com/office/drawing/2014/main" id="{35E2054B-09DF-9833-EFDC-C61CC4EBD930}"/>
                </a:ext>
              </a:extLst>
            </p:cNvPr>
            <p:cNvSpPr txBox="1"/>
            <p:nvPr/>
          </p:nvSpPr>
          <p:spPr>
            <a:xfrm>
              <a:off x="1738202" y="3781700"/>
              <a:ext cx="2708666" cy="1053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rgbClr val="3F3F3F"/>
                  </a:solidFill>
                  <a:latin typeface="Open Sans"/>
                  <a:ea typeface="Open Sans"/>
                  <a:cs typeface="Open Sans"/>
                  <a:sym typeface="Open Sans"/>
                </a:rPr>
                <a:t>Continuous monitoring</a:t>
              </a:r>
              <a:endParaRPr sz="2200" dirty="0">
                <a:solidFill>
                  <a:srgbClr val="3F3F3F"/>
                </a:solidFill>
                <a:latin typeface="Open Sans"/>
                <a:ea typeface="Open Sans"/>
                <a:cs typeface="Open Sans"/>
                <a:sym typeface="Open Sans"/>
              </a:endParaRPr>
            </a:p>
          </p:txBody>
        </p:sp>
      </p:grpSp>
      <p:sp>
        <p:nvSpPr>
          <p:cNvPr id="2" name="Google Shape;789;gca1573042c_0_856">
            <a:extLst>
              <a:ext uri="{FF2B5EF4-FFF2-40B4-BE49-F238E27FC236}">
                <a16:creationId xmlns:a16="http://schemas.microsoft.com/office/drawing/2014/main" id="{16089BBA-B318-281D-64DE-FB27873B9339}"/>
              </a:ext>
            </a:extLst>
          </p:cNvPr>
          <p:cNvSpPr/>
          <p:nvPr/>
        </p:nvSpPr>
        <p:spPr>
          <a:xfrm>
            <a:off x="1971100" y="1370775"/>
            <a:ext cx="12313800" cy="1036500"/>
          </a:xfrm>
          <a:prstGeom prst="roundRect">
            <a:avLst>
              <a:gd name="adj" fmla="val 16667"/>
            </a:avLst>
          </a:prstGeom>
          <a:solidFill>
            <a:schemeClr val="accent1">
              <a:lumMod val="20000"/>
              <a:lumOff val="80000"/>
            </a:schemeClr>
          </a:solidFill>
          <a:ln w="25400" cap="flat" cmpd="sng">
            <a:noFill/>
            <a:prstDash val="solid"/>
            <a:round/>
            <a:headEnd type="none" w="sm" len="sm"/>
            <a:tailEnd type="none" w="sm" len="sm"/>
          </a:ln>
        </p:spPr>
        <p:txBody>
          <a:bodyPr spcFirstLastPara="1" wrap="square" lIns="91425" tIns="137150" rIns="91425" bIns="45700" anchor="t" anchorCtr="0">
            <a:noAutofit/>
          </a:bodyPr>
          <a:lstStyle/>
          <a:p>
            <a:pPr algn="ctr"/>
            <a:r>
              <a:rPr lang="en-US" sz="2200" dirty="0">
                <a:solidFill>
                  <a:schemeClr val="tx1">
                    <a:lumMod val="75000"/>
                    <a:lumOff val="25000"/>
                  </a:schemeClr>
                </a:solidFill>
              </a:rPr>
              <a:t>The following architecture of DevOps depicts a flow of the execution for developing a software and managing large distributed applications efficiently:</a:t>
            </a:r>
            <a:endParaRPr lang="en-IN" sz="2200" dirty="0">
              <a:solidFill>
                <a:schemeClr val="tx1">
                  <a:lumMod val="75000"/>
                  <a:lumOff val="25000"/>
                </a:schemeClr>
              </a:solidFill>
            </a:endParaRP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84ADBFC7-6AD5-833A-B4E3-0452CF969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4100" y="6735376"/>
            <a:ext cx="861744" cy="861744"/>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538C6571-B068-34FB-E44D-446B45E2C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39" y="6716634"/>
            <a:ext cx="816580" cy="81658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F5696AAF-9C9C-4E3F-E910-4BCE7CF469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5618" y="3886358"/>
            <a:ext cx="724763" cy="72476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8FB9AD9C-FF27-B63C-71D2-7695FC2624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831" y="4957787"/>
            <a:ext cx="766912" cy="766912"/>
          </a:xfrm>
          <a:prstGeom prst="rect">
            <a:avLst/>
          </a:prstGeom>
        </p:spPr>
      </p:pic>
    </p:spTree>
    <p:custDataLst>
      <p:tags r:id="rId1"/>
    </p:custDataLst>
    <p:extLst>
      <p:ext uri="{BB962C8B-B14F-4D97-AF65-F5344CB8AC3E}">
        <p14:creationId xmlns:p14="http://schemas.microsoft.com/office/powerpoint/2010/main" val="388270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29106" y="1964103"/>
            <a:ext cx="10222835" cy="6356735"/>
            <a:chOff x="2781967" y="2384236"/>
            <a:chExt cx="10222835" cy="6356735"/>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Automat</a:t>
                </a:r>
                <a:r>
                  <a:rPr lang="en-US" sz="2200" dirty="0">
                    <a:solidFill>
                      <a:schemeClr val="tx1">
                        <a:lumMod val="75000"/>
                        <a:lumOff val="25000"/>
                      </a:schemeClr>
                    </a:solidFill>
                    <a:latin typeface="+mj-lt"/>
                  </a:rPr>
                  <a:t>e</a:t>
                </a:r>
                <a:r>
                  <a:rPr lang="en-US" sz="2200" b="0" i="0" dirty="0">
                    <a:solidFill>
                      <a:schemeClr val="tx1">
                        <a:lumMod val="75000"/>
                        <a:lumOff val="25000"/>
                      </a:schemeClr>
                    </a:solidFill>
                    <a:effectLst/>
                    <a:latin typeface="+mj-lt"/>
                  </a:rPr>
                  <a:t> testing of code changes to ensure quality and identify bugs early</a:t>
                </a:r>
              </a:p>
              <a:p>
                <a:pPr algn="l"/>
                <a:r>
                  <a:rPr lang="en-US" sz="2200" dirty="0">
                    <a:solidFill>
                      <a:schemeClr val="tx1">
                        <a:lumMod val="75000"/>
                        <a:lumOff val="25000"/>
                      </a:schemeClr>
                    </a:solidFill>
                    <a:latin typeface="+mj-lt"/>
                  </a:rPr>
                  <a:t>  in </a:t>
                </a:r>
                <a:r>
                  <a:rPr lang="en-US" sz="2200" b="0" i="0" dirty="0">
                    <a:solidFill>
                      <a:schemeClr val="tx1">
                        <a:lumMod val="75000"/>
                        <a:lumOff val="25000"/>
                      </a:schemeClr>
                    </a:solidFill>
                    <a:effectLst/>
                    <a:latin typeface="+mj-lt"/>
                  </a:rPr>
                  <a:t>the development process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29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testing</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650206"/>
              <a:chOff x="2807843" y="2384236"/>
              <a:chExt cx="10196959" cy="165020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31834"/>
                <a:ext cx="10196959" cy="1102608"/>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185738">
                  <a:buSzPct val="80000"/>
                </a:pPr>
                <a:r>
                  <a:rPr lang="en-US" sz="2200" b="0" i="0" dirty="0">
                    <a:solidFill>
                      <a:schemeClr val="tx1">
                        <a:lumMod val="75000"/>
                        <a:lumOff val="25000"/>
                      </a:schemeClr>
                    </a:solidFill>
                    <a:effectLst/>
                    <a:latin typeface="+mj-lt"/>
                  </a:rPr>
                  <a:t>Involve continuously coding and building new features or updates for software applications</a:t>
                </a:r>
                <a:endParaRPr lang="en-IN"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2964" y="2384236"/>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development</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781967" y="6870691"/>
              <a:ext cx="10202238" cy="1870280"/>
              <a:chOff x="2802564" y="4889484"/>
              <a:chExt cx="10202238"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Merge code changes into a shared repository and perform automated</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builds and tests to detect integration issues</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025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integration</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spTree>
    <p:custDataLst>
      <p:tags r:id="rId1"/>
    </p:custDataLst>
    <p:extLst>
      <p:ext uri="{BB962C8B-B14F-4D97-AF65-F5344CB8AC3E}">
        <p14:creationId xmlns:p14="http://schemas.microsoft.com/office/powerpoint/2010/main" val="2534769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842000" y="816324"/>
            <a:ext cx="45831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4982" y="1964103"/>
            <a:ext cx="10196959" cy="4029534"/>
            <a:chOff x="2807843" y="2384236"/>
            <a:chExt cx="10196959" cy="4029534"/>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Monitor application performance and infrastructure in real time to detect</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issues, gather insights, and ensure system reliability and performance</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2964" y="4889484"/>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monitoring</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650206"/>
              <a:chOff x="2807843" y="2384236"/>
              <a:chExt cx="10196959" cy="165020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31834"/>
                <a:ext cx="10196959" cy="1102608"/>
              </a:xfrm>
              <a:prstGeom prst="roundRect">
                <a:avLst/>
              </a:prstGeom>
              <a:solidFill>
                <a:schemeClr val="accent2">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algn="l"/>
                <a:r>
                  <a:rPr lang="en-US" sz="2200" b="0" i="0" dirty="0">
                    <a:solidFill>
                      <a:schemeClr val="tx1">
                        <a:lumMod val="75000"/>
                        <a:lumOff val="25000"/>
                      </a:schemeClr>
                    </a:solidFill>
                    <a:effectLst/>
                    <a:latin typeface="+mj-lt"/>
                  </a:rPr>
                  <a:t>  Deploy code changes automatically to testing or production environments</a:t>
                </a:r>
              </a:p>
              <a:p>
                <a:pPr algn="l"/>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 after passing through the build and test stages</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2964" y="2384236"/>
                <a:ext cx="5150610" cy="540000"/>
              </a:xfrm>
              <a:prstGeom prst="roundRect">
                <a:avLst/>
              </a:prstGeom>
              <a:solidFill>
                <a:srgbClr val="9CDAEB"/>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defTabSz="811421">
                  <a:spcBef>
                    <a:spcPct val="0"/>
                  </a:spcBef>
                  <a:spcAft>
                    <a:spcPct val="35000"/>
                  </a:spcAft>
                </a:pPr>
                <a:r>
                  <a:rPr lang="en-US" sz="2200" b="0" i="0" dirty="0">
                    <a:solidFill>
                      <a:schemeClr val="tx1">
                        <a:lumMod val="75000"/>
                        <a:lumOff val="25000"/>
                      </a:schemeClr>
                    </a:solidFill>
                    <a:effectLst/>
                    <a:latin typeface="+mj-lt"/>
                  </a:rPr>
                  <a:t>Continuous deployment</a:t>
                </a:r>
                <a:endParaRPr lang="en-US" sz="22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grpSp>
    </p:spTree>
    <p:custDataLst>
      <p:tags r:id="rId1"/>
    </p:custDataLst>
    <p:extLst>
      <p:ext uri="{BB962C8B-B14F-4D97-AF65-F5344CB8AC3E}">
        <p14:creationId xmlns:p14="http://schemas.microsoft.com/office/powerpoint/2010/main" val="248542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8" name="Google Shape;789;gca1573042c_0_856">
            <a:extLst>
              <a:ext uri="{FF2B5EF4-FFF2-40B4-BE49-F238E27FC236}">
                <a16:creationId xmlns:a16="http://schemas.microsoft.com/office/drawing/2014/main" id="{8B86E3CA-E1F8-346E-009C-E53C55450CAF}"/>
              </a:ext>
            </a:extLst>
          </p:cNvPr>
          <p:cNvSpPr/>
          <p:nvPr/>
        </p:nvSpPr>
        <p:spPr>
          <a:xfrm>
            <a:off x="1971100" y="13326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It</a:t>
            </a:r>
            <a:r>
              <a:rPr lang="en-US" sz="2200" b="0" i="0" u="none" strike="noStrike" cap="none" dirty="0">
                <a:solidFill>
                  <a:srgbClr val="3F3F3F"/>
                </a:solidFill>
                <a:latin typeface="Open Sans"/>
                <a:ea typeface="Open Sans"/>
                <a:cs typeface="Open Sans"/>
                <a:sym typeface="Open Sans"/>
              </a:rPr>
              <a:t> is a collaborative and iterative process, focusing on delivering software that meets the specific needs of businesses and their users through regular feedback.</a:t>
            </a:r>
          </a:p>
        </p:txBody>
      </p:sp>
      <p:pic>
        <p:nvPicPr>
          <p:cNvPr id="8" name="Picture 7" descr="A blue circular diagram with white text&#10;&#10;Description automatically generated">
            <a:extLst>
              <a:ext uri="{FF2B5EF4-FFF2-40B4-BE49-F238E27FC236}">
                <a16:creationId xmlns:a16="http://schemas.microsoft.com/office/drawing/2014/main" id="{770591E1-6DFF-887F-05CC-9767BC9D8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158" y="3057714"/>
            <a:ext cx="6047619" cy="3028571"/>
          </a:xfrm>
          <a:prstGeom prst="rect">
            <a:avLst/>
          </a:prstGeom>
        </p:spPr>
      </p:pic>
    </p:spTree>
    <p:custDataLst>
      <p:tags r:id="rId1"/>
    </p:custDataLst>
    <p:extLst>
      <p:ext uri="{BB962C8B-B14F-4D97-AF65-F5344CB8AC3E}">
        <p14:creationId xmlns:p14="http://schemas.microsoft.com/office/powerpoint/2010/main" val="373955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8" name="Google Shape;789;gca1573042c_0_856">
            <a:extLst>
              <a:ext uri="{FF2B5EF4-FFF2-40B4-BE49-F238E27FC236}">
                <a16:creationId xmlns:a16="http://schemas.microsoft.com/office/drawing/2014/main" id="{8B86E3CA-E1F8-346E-009C-E53C55450CAF}"/>
              </a:ext>
            </a:extLst>
          </p:cNvPr>
          <p:cNvSpPr/>
          <p:nvPr/>
        </p:nvSpPr>
        <p:spPr>
          <a:xfrm>
            <a:off x="1971100" y="13326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Below are the phases of DevOps lifecycle:</a:t>
            </a:r>
            <a:endParaRPr lang="en-US" sz="2200" b="0" i="0" u="none" strike="noStrike" cap="none" dirty="0">
              <a:solidFill>
                <a:srgbClr val="3F3F3F"/>
              </a:solidFill>
              <a:latin typeface="Open Sans"/>
              <a:ea typeface="Open Sans"/>
              <a:cs typeface="Open Sans"/>
              <a:sym typeface="Open Sans"/>
            </a:endParaRPr>
          </a:p>
        </p:txBody>
      </p:sp>
      <p:grpSp>
        <p:nvGrpSpPr>
          <p:cNvPr id="70" name="Group 69">
            <a:extLst>
              <a:ext uri="{FF2B5EF4-FFF2-40B4-BE49-F238E27FC236}">
                <a16:creationId xmlns:a16="http://schemas.microsoft.com/office/drawing/2014/main" id="{F95EE1CC-DF1D-38D8-0A07-A60075087352}"/>
              </a:ext>
            </a:extLst>
          </p:cNvPr>
          <p:cNvGrpSpPr/>
          <p:nvPr/>
        </p:nvGrpSpPr>
        <p:grpSpPr>
          <a:xfrm>
            <a:off x="4631258" y="2892335"/>
            <a:ext cx="9520130" cy="1138084"/>
            <a:chOff x="2516042" y="2297061"/>
            <a:chExt cx="13016569" cy="1160634"/>
          </a:xfrm>
        </p:grpSpPr>
        <p:sp>
          <p:nvSpPr>
            <p:cNvPr id="83" name="Round Same Side Corner Rectangle 162">
              <a:extLst>
                <a:ext uri="{FF2B5EF4-FFF2-40B4-BE49-F238E27FC236}">
                  <a16:creationId xmlns:a16="http://schemas.microsoft.com/office/drawing/2014/main" id="{B20D0E34-3CB3-E21A-E06D-3164CB4BEB1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4" name="Text Placeholder 5">
              <a:extLst>
                <a:ext uri="{FF2B5EF4-FFF2-40B4-BE49-F238E27FC236}">
                  <a16:creationId xmlns:a16="http://schemas.microsoft.com/office/drawing/2014/main" id="{EB88B358-11A7-0E90-42B2-D041004B9CC4}"/>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Define project goals, requirements, and timelines, and create a roadmap for development tasks</a:t>
              </a:r>
            </a:p>
          </p:txBody>
        </p:sp>
      </p:grpSp>
      <p:sp>
        <p:nvSpPr>
          <p:cNvPr id="71" name="Round Same Side Corner Rectangle 166">
            <a:extLst>
              <a:ext uri="{FF2B5EF4-FFF2-40B4-BE49-F238E27FC236}">
                <a16:creationId xmlns:a16="http://schemas.microsoft.com/office/drawing/2014/main" id="{2A17159B-6A15-74E9-ADCB-E001F50654FA}"/>
              </a:ext>
            </a:extLst>
          </p:cNvPr>
          <p:cNvSpPr/>
          <p:nvPr/>
        </p:nvSpPr>
        <p:spPr>
          <a:xfrm rot="16200000">
            <a:off x="2816399" y="2215560"/>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2" name="Round Same Side Corner Rectangle 188">
            <a:extLst>
              <a:ext uri="{FF2B5EF4-FFF2-40B4-BE49-F238E27FC236}">
                <a16:creationId xmlns:a16="http://schemas.microsoft.com/office/drawing/2014/main" id="{0AF58996-82E4-59A2-46A0-0F39CE6A2766}"/>
              </a:ext>
            </a:extLst>
          </p:cNvPr>
          <p:cNvSpPr/>
          <p:nvPr/>
        </p:nvSpPr>
        <p:spPr>
          <a:xfrm rot="16200000">
            <a:off x="2816399" y="3446128"/>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grpSp>
        <p:nvGrpSpPr>
          <p:cNvPr id="73" name="Group 72">
            <a:extLst>
              <a:ext uri="{FF2B5EF4-FFF2-40B4-BE49-F238E27FC236}">
                <a16:creationId xmlns:a16="http://schemas.microsoft.com/office/drawing/2014/main" id="{3EFC2E5B-2330-9728-604D-02CF64D81D27}"/>
              </a:ext>
            </a:extLst>
          </p:cNvPr>
          <p:cNvGrpSpPr/>
          <p:nvPr/>
        </p:nvGrpSpPr>
        <p:grpSpPr>
          <a:xfrm>
            <a:off x="4631258" y="4122904"/>
            <a:ext cx="9520130" cy="1138084"/>
            <a:chOff x="2516042" y="3602420"/>
            <a:chExt cx="13016569" cy="1160634"/>
          </a:xfrm>
        </p:grpSpPr>
        <p:sp>
          <p:nvSpPr>
            <p:cNvPr id="81" name="Round Same Side Corner Rectangle 199">
              <a:extLst>
                <a:ext uri="{FF2B5EF4-FFF2-40B4-BE49-F238E27FC236}">
                  <a16:creationId xmlns:a16="http://schemas.microsoft.com/office/drawing/2014/main" id="{D70B532C-055C-62F6-1BD8-FB13266C526B}"/>
                </a:ext>
              </a:extLst>
            </p:cNvPr>
            <p:cNvSpPr/>
            <p:nvPr/>
          </p:nvSpPr>
          <p:spPr>
            <a:xfrm rot="5400000">
              <a:off x="8444010" y="-2325548"/>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2" name="Text Placeholder 5">
              <a:extLst>
                <a:ext uri="{FF2B5EF4-FFF2-40B4-BE49-F238E27FC236}">
                  <a16:creationId xmlns:a16="http://schemas.microsoft.com/office/drawing/2014/main" id="{5ED418EC-880F-D623-D762-5749CEF315E9}"/>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Write and collaborate on code using version control systems for managing changes and revisions</a:t>
              </a:r>
            </a:p>
          </p:txBody>
        </p:sp>
      </p:grpSp>
      <p:sp>
        <p:nvSpPr>
          <p:cNvPr id="79" name="Freeform 10">
            <a:extLst>
              <a:ext uri="{FF2B5EF4-FFF2-40B4-BE49-F238E27FC236}">
                <a16:creationId xmlns:a16="http://schemas.microsoft.com/office/drawing/2014/main" id="{62EB34DB-8795-B5A7-9A24-ED828BC473CF}"/>
              </a:ext>
            </a:extLst>
          </p:cNvPr>
          <p:cNvSpPr>
            <a:spLocks/>
          </p:cNvSpPr>
          <p:nvPr/>
        </p:nvSpPr>
        <p:spPr bwMode="auto">
          <a:xfrm>
            <a:off x="1792227" y="6188903"/>
            <a:ext cx="357746" cy="103517"/>
          </a:xfrm>
          <a:custGeom>
            <a:avLst/>
            <a:gdLst>
              <a:gd name="T0" fmla="*/ 163 w 163"/>
              <a:gd name="T1" fmla="*/ 0 h 64"/>
              <a:gd name="T2" fmla="*/ 141 w 163"/>
              <a:gd name="T3" fmla="*/ 2 h 64"/>
              <a:gd name="T4" fmla="*/ 56 w 163"/>
              <a:gd name="T5" fmla="*/ 20 h 64"/>
              <a:gd name="T6" fmla="*/ 18 w 163"/>
              <a:gd name="T7" fmla="*/ 40 h 64"/>
              <a:gd name="T8" fmla="*/ 0 w 163"/>
              <a:gd name="T9" fmla="*/ 64 h 64"/>
              <a:gd name="T10" fmla="*/ 0 w 163"/>
              <a:gd name="T11" fmla="*/ 0 h 64"/>
              <a:gd name="T12" fmla="*/ 163 w 1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3" h="64">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20000"/>
                  <a:lumOff val="80000"/>
                </a:schemeClr>
              </a:solidFill>
            </a:endParaRPr>
          </a:p>
        </p:txBody>
      </p:sp>
      <p:sp>
        <p:nvSpPr>
          <p:cNvPr id="86" name="TextBox 85">
            <a:extLst>
              <a:ext uri="{FF2B5EF4-FFF2-40B4-BE49-F238E27FC236}">
                <a16:creationId xmlns:a16="http://schemas.microsoft.com/office/drawing/2014/main" id="{8CA9CDC2-89EB-494A-7422-BF561603EC6C}"/>
              </a:ext>
            </a:extLst>
          </p:cNvPr>
          <p:cNvSpPr txBox="1"/>
          <p:nvPr/>
        </p:nvSpPr>
        <p:spPr>
          <a:xfrm>
            <a:off x="2960452" y="3324428"/>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1. Plan</a:t>
            </a:r>
            <a:endParaRPr lang="en-IN" sz="2200" b="1" dirty="0">
              <a:solidFill>
                <a:schemeClr val="tx1">
                  <a:lumMod val="75000"/>
                  <a:lumOff val="25000"/>
                </a:schemeClr>
              </a:solidFill>
              <a:latin typeface="+mj-lt"/>
            </a:endParaRPr>
          </a:p>
        </p:txBody>
      </p:sp>
      <p:sp>
        <p:nvSpPr>
          <p:cNvPr id="88" name="TextBox 87">
            <a:extLst>
              <a:ext uri="{FF2B5EF4-FFF2-40B4-BE49-F238E27FC236}">
                <a16:creationId xmlns:a16="http://schemas.microsoft.com/office/drawing/2014/main" id="{CD913660-AA2D-BBA2-47E8-47AAFC6EA1DB}"/>
              </a:ext>
            </a:extLst>
          </p:cNvPr>
          <p:cNvSpPr txBox="1"/>
          <p:nvPr/>
        </p:nvSpPr>
        <p:spPr>
          <a:xfrm>
            <a:off x="2895234" y="4551550"/>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2. Code</a:t>
            </a:r>
            <a:endParaRPr lang="en-IN" sz="2200" b="1" dirty="0">
              <a:solidFill>
                <a:schemeClr val="tx1">
                  <a:lumMod val="75000"/>
                  <a:lumOff val="25000"/>
                </a:schemeClr>
              </a:solidFill>
              <a:latin typeface="+mj-lt"/>
            </a:endParaRPr>
          </a:p>
        </p:txBody>
      </p:sp>
      <p:grpSp>
        <p:nvGrpSpPr>
          <p:cNvPr id="90" name="Group 89">
            <a:extLst>
              <a:ext uri="{FF2B5EF4-FFF2-40B4-BE49-F238E27FC236}">
                <a16:creationId xmlns:a16="http://schemas.microsoft.com/office/drawing/2014/main" id="{8DFCDCFB-E1FD-E73A-6099-86F913411FC1}"/>
              </a:ext>
            </a:extLst>
          </p:cNvPr>
          <p:cNvGrpSpPr/>
          <p:nvPr/>
        </p:nvGrpSpPr>
        <p:grpSpPr>
          <a:xfrm>
            <a:off x="2139625" y="5353471"/>
            <a:ext cx="12011763" cy="1138087"/>
            <a:chOff x="2139625" y="5353471"/>
            <a:chExt cx="12011763" cy="1138087"/>
          </a:xfrm>
        </p:grpSpPr>
        <p:sp>
          <p:nvSpPr>
            <p:cNvPr id="74" name="Round Same Side Corner Rectangle 191">
              <a:extLst>
                <a:ext uri="{FF2B5EF4-FFF2-40B4-BE49-F238E27FC236}">
                  <a16:creationId xmlns:a16="http://schemas.microsoft.com/office/drawing/2014/main" id="{B768259D-674A-B637-5825-9F53F2AAB8B4}"/>
                </a:ext>
              </a:extLst>
            </p:cNvPr>
            <p:cNvSpPr/>
            <p:nvPr/>
          </p:nvSpPr>
          <p:spPr>
            <a:xfrm rot="16200000">
              <a:off x="2816399" y="4676697"/>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E32D7157-E064-1CA7-5C8C-751298EC80CF}"/>
                </a:ext>
              </a:extLst>
            </p:cNvPr>
            <p:cNvGrpSpPr/>
            <p:nvPr/>
          </p:nvGrpSpPr>
          <p:grpSpPr>
            <a:xfrm>
              <a:off x="4631258" y="5353474"/>
              <a:ext cx="9520130" cy="1138084"/>
              <a:chOff x="2516042" y="4806966"/>
              <a:chExt cx="13016569" cy="1160634"/>
            </a:xfrm>
          </p:grpSpPr>
          <p:sp>
            <p:nvSpPr>
              <p:cNvPr id="77" name="Round Same Side Corner Rectangle 200">
                <a:extLst>
                  <a:ext uri="{FF2B5EF4-FFF2-40B4-BE49-F238E27FC236}">
                    <a16:creationId xmlns:a16="http://schemas.microsoft.com/office/drawing/2014/main" id="{2AFF208E-0F47-98E4-88DD-832DD9E0FD14}"/>
                  </a:ext>
                </a:extLst>
              </p:cNvPr>
              <p:cNvSpPr/>
              <p:nvPr/>
            </p:nvSpPr>
            <p:spPr>
              <a:xfrm rot="5400000">
                <a:off x="8444010" y="-1121002"/>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8" name="Text Placeholder 5">
                <a:extLst>
                  <a:ext uri="{FF2B5EF4-FFF2-40B4-BE49-F238E27FC236}">
                    <a16:creationId xmlns:a16="http://schemas.microsoft.com/office/drawing/2014/main" id="{09D9BA71-A49F-57B4-AD26-31A7C828DF6D}"/>
                  </a:ext>
                </a:extLst>
              </p:cNvPr>
              <p:cNvSpPr txBox="1">
                <a:spLocks/>
              </p:cNvSpPr>
              <p:nvPr/>
            </p:nvSpPr>
            <p:spPr>
              <a:xfrm>
                <a:off x="2680677" y="4929776"/>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Compile, integrate, and automate the build process to create executable software artifacts</a:t>
                </a:r>
              </a:p>
            </p:txBody>
          </p:sp>
        </p:grpSp>
        <p:sp>
          <p:nvSpPr>
            <p:cNvPr id="89" name="TextBox 88">
              <a:extLst>
                <a:ext uri="{FF2B5EF4-FFF2-40B4-BE49-F238E27FC236}">
                  <a16:creationId xmlns:a16="http://schemas.microsoft.com/office/drawing/2014/main" id="{6334FD99-2478-54A5-2A75-3F9AC41D7EF6}"/>
                </a:ext>
              </a:extLst>
            </p:cNvPr>
            <p:cNvSpPr txBox="1"/>
            <p:nvPr/>
          </p:nvSpPr>
          <p:spPr>
            <a:xfrm>
              <a:off x="2898721" y="5748154"/>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3. Build</a:t>
              </a:r>
              <a:endParaRPr lang="en-IN" sz="2200" b="1" dirty="0">
                <a:solidFill>
                  <a:schemeClr val="tx1">
                    <a:lumMod val="75000"/>
                    <a:lumOff val="25000"/>
                  </a:schemeClr>
                </a:solidFill>
                <a:latin typeface="+mj-lt"/>
              </a:endParaRPr>
            </a:p>
          </p:txBody>
        </p:sp>
      </p:grpSp>
      <p:grpSp>
        <p:nvGrpSpPr>
          <p:cNvPr id="91" name="Group 90">
            <a:extLst>
              <a:ext uri="{FF2B5EF4-FFF2-40B4-BE49-F238E27FC236}">
                <a16:creationId xmlns:a16="http://schemas.microsoft.com/office/drawing/2014/main" id="{D6A9AE5C-B496-1F23-3EB7-C246317283E6}"/>
              </a:ext>
            </a:extLst>
          </p:cNvPr>
          <p:cNvGrpSpPr/>
          <p:nvPr/>
        </p:nvGrpSpPr>
        <p:grpSpPr>
          <a:xfrm>
            <a:off x="2139625" y="6610771"/>
            <a:ext cx="12011763" cy="1138087"/>
            <a:chOff x="2139625" y="5353471"/>
            <a:chExt cx="12011763" cy="1138087"/>
          </a:xfrm>
        </p:grpSpPr>
        <p:sp>
          <p:nvSpPr>
            <p:cNvPr id="92" name="Round Same Side Corner Rectangle 191">
              <a:extLst>
                <a:ext uri="{FF2B5EF4-FFF2-40B4-BE49-F238E27FC236}">
                  <a16:creationId xmlns:a16="http://schemas.microsoft.com/office/drawing/2014/main" id="{3470F975-32B7-FC71-6252-5C3C83E7ABBD}"/>
                </a:ext>
              </a:extLst>
            </p:cNvPr>
            <p:cNvSpPr/>
            <p:nvPr/>
          </p:nvSpPr>
          <p:spPr>
            <a:xfrm rot="16200000">
              <a:off x="2816399" y="4676697"/>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B70154EA-65F7-C425-BFF0-4E23BA49EE43}"/>
                </a:ext>
              </a:extLst>
            </p:cNvPr>
            <p:cNvGrpSpPr/>
            <p:nvPr/>
          </p:nvGrpSpPr>
          <p:grpSpPr>
            <a:xfrm>
              <a:off x="4631258" y="5353474"/>
              <a:ext cx="9520130" cy="1138084"/>
              <a:chOff x="2516042" y="4806966"/>
              <a:chExt cx="13016569" cy="1160634"/>
            </a:xfrm>
          </p:grpSpPr>
          <p:sp>
            <p:nvSpPr>
              <p:cNvPr id="95" name="Round Same Side Corner Rectangle 200">
                <a:extLst>
                  <a:ext uri="{FF2B5EF4-FFF2-40B4-BE49-F238E27FC236}">
                    <a16:creationId xmlns:a16="http://schemas.microsoft.com/office/drawing/2014/main" id="{BD8DD02E-66A6-908A-5597-0EDD3A257224}"/>
                  </a:ext>
                </a:extLst>
              </p:cNvPr>
              <p:cNvSpPr/>
              <p:nvPr/>
            </p:nvSpPr>
            <p:spPr>
              <a:xfrm rot="5400000">
                <a:off x="8444010" y="-1121002"/>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96" name="Text Placeholder 5">
                <a:extLst>
                  <a:ext uri="{FF2B5EF4-FFF2-40B4-BE49-F238E27FC236}">
                    <a16:creationId xmlns:a16="http://schemas.microsoft.com/office/drawing/2014/main" id="{A5B0563E-D2CD-9841-1472-5E9E437E978E}"/>
                  </a:ext>
                </a:extLst>
              </p:cNvPr>
              <p:cNvSpPr txBox="1">
                <a:spLocks/>
              </p:cNvSpPr>
              <p:nvPr/>
            </p:nvSpPr>
            <p:spPr>
              <a:xfrm>
                <a:off x="2680677" y="4910349"/>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Conduct automated and manual testing to validate software functionality, performance, and quality</a:t>
                </a:r>
              </a:p>
            </p:txBody>
          </p:sp>
        </p:grpSp>
        <p:sp>
          <p:nvSpPr>
            <p:cNvPr id="94" name="TextBox 93">
              <a:extLst>
                <a:ext uri="{FF2B5EF4-FFF2-40B4-BE49-F238E27FC236}">
                  <a16:creationId xmlns:a16="http://schemas.microsoft.com/office/drawing/2014/main" id="{90AD47C8-301C-1AF3-231D-9E79523EE528}"/>
                </a:ext>
              </a:extLst>
            </p:cNvPr>
            <p:cNvSpPr txBox="1"/>
            <p:nvPr/>
          </p:nvSpPr>
          <p:spPr>
            <a:xfrm>
              <a:off x="2957086" y="5740561"/>
              <a:ext cx="1260904" cy="430887"/>
            </a:xfrm>
            <a:prstGeom prst="rect">
              <a:avLst/>
            </a:prstGeom>
            <a:noFill/>
          </p:spPr>
          <p:txBody>
            <a:bodyPr wrap="square">
              <a:spAutoFit/>
            </a:bodyPr>
            <a:lstStyle/>
            <a:p>
              <a:r>
                <a:rPr lang="en-US" sz="2200" b="1" dirty="0">
                  <a:solidFill>
                    <a:schemeClr val="tx1">
                      <a:lumMod val="75000"/>
                      <a:lumOff val="25000"/>
                    </a:schemeClr>
                  </a:solidFill>
                  <a:latin typeface="+mj-lt"/>
                </a:rPr>
                <a:t>4. Test</a:t>
              </a:r>
              <a:endParaRPr lang="en-IN" sz="2200" b="1" dirty="0">
                <a:solidFill>
                  <a:schemeClr val="tx1">
                    <a:lumMod val="75000"/>
                    <a:lumOff val="25000"/>
                  </a:schemeClr>
                </a:solidFill>
                <a:latin typeface="+mj-lt"/>
              </a:endParaRPr>
            </a:p>
          </p:txBody>
        </p:sp>
      </p:grpSp>
    </p:spTree>
    <p:custDataLst>
      <p:tags r:id="rId1"/>
    </p:custDataLst>
    <p:extLst>
      <p:ext uri="{BB962C8B-B14F-4D97-AF65-F5344CB8AC3E}">
        <p14:creationId xmlns:p14="http://schemas.microsoft.com/office/powerpoint/2010/main" val="293877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IN" dirty="0"/>
              <a:t>Entering the World of DevOps</a:t>
            </a: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Lifecycle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61100" y="816324"/>
            <a:ext cx="3731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70" name="Group 69">
            <a:extLst>
              <a:ext uri="{FF2B5EF4-FFF2-40B4-BE49-F238E27FC236}">
                <a16:creationId xmlns:a16="http://schemas.microsoft.com/office/drawing/2014/main" id="{F95EE1CC-DF1D-38D8-0A07-A60075087352}"/>
              </a:ext>
            </a:extLst>
          </p:cNvPr>
          <p:cNvGrpSpPr/>
          <p:nvPr/>
        </p:nvGrpSpPr>
        <p:grpSpPr>
          <a:xfrm>
            <a:off x="4631258" y="2892335"/>
            <a:ext cx="9520130" cy="1138084"/>
            <a:chOff x="2516042" y="2297061"/>
            <a:chExt cx="13016569" cy="1160634"/>
          </a:xfrm>
        </p:grpSpPr>
        <p:sp>
          <p:nvSpPr>
            <p:cNvPr id="83" name="Round Same Side Corner Rectangle 162">
              <a:extLst>
                <a:ext uri="{FF2B5EF4-FFF2-40B4-BE49-F238E27FC236}">
                  <a16:creationId xmlns:a16="http://schemas.microsoft.com/office/drawing/2014/main" id="{B20D0E34-3CB3-E21A-E06D-3164CB4BEB1B}"/>
                </a:ext>
              </a:extLst>
            </p:cNvPr>
            <p:cNvSpPr/>
            <p:nvPr/>
          </p:nvSpPr>
          <p:spPr>
            <a:xfrm rot="5400000">
              <a:off x="8444010" y="-3630907"/>
              <a:ext cx="1160634" cy="13016569"/>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4" name="Text Placeholder 5">
              <a:extLst>
                <a:ext uri="{FF2B5EF4-FFF2-40B4-BE49-F238E27FC236}">
                  <a16:creationId xmlns:a16="http://schemas.microsoft.com/office/drawing/2014/main" id="{EB88B358-11A7-0E90-42B2-D041004B9CC4}"/>
                </a:ext>
              </a:extLst>
            </p:cNvPr>
            <p:cNvSpPr txBox="1">
              <a:spLocks/>
            </p:cNvSpPr>
            <p:nvPr/>
          </p:nvSpPr>
          <p:spPr>
            <a:xfrm>
              <a:off x="2680678" y="2438231"/>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Automate deployment processes to smoothly transition software to target environments</a:t>
              </a:r>
            </a:p>
          </p:txBody>
        </p:sp>
      </p:grpSp>
      <p:sp>
        <p:nvSpPr>
          <p:cNvPr id="71" name="Round Same Side Corner Rectangle 166">
            <a:extLst>
              <a:ext uri="{FF2B5EF4-FFF2-40B4-BE49-F238E27FC236}">
                <a16:creationId xmlns:a16="http://schemas.microsoft.com/office/drawing/2014/main" id="{2A17159B-6A15-74E9-ADCB-E001F50654FA}"/>
              </a:ext>
            </a:extLst>
          </p:cNvPr>
          <p:cNvSpPr/>
          <p:nvPr/>
        </p:nvSpPr>
        <p:spPr>
          <a:xfrm rot="16200000">
            <a:off x="2816399" y="2215560"/>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 Same Side Corner Rectangle 188">
            <a:extLst>
              <a:ext uri="{FF2B5EF4-FFF2-40B4-BE49-F238E27FC236}">
                <a16:creationId xmlns:a16="http://schemas.microsoft.com/office/drawing/2014/main" id="{0AF58996-82E4-59A2-46A0-0F39CE6A2766}"/>
              </a:ext>
            </a:extLst>
          </p:cNvPr>
          <p:cNvSpPr/>
          <p:nvPr/>
        </p:nvSpPr>
        <p:spPr>
          <a:xfrm rot="16200000">
            <a:off x="2816399" y="3446128"/>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3EFC2E5B-2330-9728-604D-02CF64D81D27}"/>
              </a:ext>
            </a:extLst>
          </p:cNvPr>
          <p:cNvGrpSpPr/>
          <p:nvPr/>
        </p:nvGrpSpPr>
        <p:grpSpPr>
          <a:xfrm>
            <a:off x="4631258" y="4122906"/>
            <a:ext cx="9520130" cy="1138084"/>
            <a:chOff x="2516042" y="3552014"/>
            <a:chExt cx="13016569" cy="1160634"/>
          </a:xfrm>
        </p:grpSpPr>
        <p:sp>
          <p:nvSpPr>
            <p:cNvPr id="81" name="Round Same Side Corner Rectangle 199">
              <a:extLst>
                <a:ext uri="{FF2B5EF4-FFF2-40B4-BE49-F238E27FC236}">
                  <a16:creationId xmlns:a16="http://schemas.microsoft.com/office/drawing/2014/main" id="{D70B532C-055C-62F6-1BD8-FB13266C526B}"/>
                </a:ext>
              </a:extLst>
            </p:cNvPr>
            <p:cNvSpPr/>
            <p:nvPr/>
          </p:nvSpPr>
          <p:spPr>
            <a:xfrm rot="5400000">
              <a:off x="8444010" y="-2375954"/>
              <a:ext cx="1160634" cy="13016569"/>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82" name="Text Placeholder 5">
              <a:extLst>
                <a:ext uri="{FF2B5EF4-FFF2-40B4-BE49-F238E27FC236}">
                  <a16:creationId xmlns:a16="http://schemas.microsoft.com/office/drawing/2014/main" id="{5ED418EC-880F-D623-D762-5749CEF315E9}"/>
                </a:ext>
              </a:extLst>
            </p:cNvPr>
            <p:cNvSpPr txBox="1">
              <a:spLocks/>
            </p:cNvSpPr>
            <p:nvPr/>
          </p:nvSpPr>
          <p:spPr>
            <a:xfrm>
              <a:off x="2680678" y="3695974"/>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Manage the software in production, handle incidents, and ensure system reliability and availability</a:t>
              </a:r>
            </a:p>
          </p:txBody>
        </p:sp>
      </p:grpSp>
      <p:sp>
        <p:nvSpPr>
          <p:cNvPr id="79" name="Freeform 10">
            <a:extLst>
              <a:ext uri="{FF2B5EF4-FFF2-40B4-BE49-F238E27FC236}">
                <a16:creationId xmlns:a16="http://schemas.microsoft.com/office/drawing/2014/main" id="{62EB34DB-8795-B5A7-9A24-ED828BC473CF}"/>
              </a:ext>
            </a:extLst>
          </p:cNvPr>
          <p:cNvSpPr>
            <a:spLocks/>
          </p:cNvSpPr>
          <p:nvPr/>
        </p:nvSpPr>
        <p:spPr bwMode="auto">
          <a:xfrm>
            <a:off x="1792227" y="6188903"/>
            <a:ext cx="357746" cy="103517"/>
          </a:xfrm>
          <a:custGeom>
            <a:avLst/>
            <a:gdLst>
              <a:gd name="T0" fmla="*/ 163 w 163"/>
              <a:gd name="T1" fmla="*/ 0 h 64"/>
              <a:gd name="T2" fmla="*/ 141 w 163"/>
              <a:gd name="T3" fmla="*/ 2 h 64"/>
              <a:gd name="T4" fmla="*/ 56 w 163"/>
              <a:gd name="T5" fmla="*/ 20 h 64"/>
              <a:gd name="T6" fmla="*/ 18 w 163"/>
              <a:gd name="T7" fmla="*/ 40 h 64"/>
              <a:gd name="T8" fmla="*/ 0 w 163"/>
              <a:gd name="T9" fmla="*/ 64 h 64"/>
              <a:gd name="T10" fmla="*/ 0 w 163"/>
              <a:gd name="T11" fmla="*/ 0 h 64"/>
              <a:gd name="T12" fmla="*/ 163 w 1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3" h="64">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20000"/>
                  <a:lumOff val="80000"/>
                </a:schemeClr>
              </a:solidFill>
            </a:endParaRPr>
          </a:p>
        </p:txBody>
      </p:sp>
      <p:sp>
        <p:nvSpPr>
          <p:cNvPr id="86" name="TextBox 85">
            <a:extLst>
              <a:ext uri="{FF2B5EF4-FFF2-40B4-BE49-F238E27FC236}">
                <a16:creationId xmlns:a16="http://schemas.microsoft.com/office/drawing/2014/main" id="{8CA9CDC2-89EB-494A-7422-BF561603EC6C}"/>
              </a:ext>
            </a:extLst>
          </p:cNvPr>
          <p:cNvSpPr txBox="1"/>
          <p:nvPr/>
        </p:nvSpPr>
        <p:spPr>
          <a:xfrm>
            <a:off x="2804811" y="3294931"/>
            <a:ext cx="1508807" cy="430887"/>
          </a:xfrm>
          <a:prstGeom prst="rect">
            <a:avLst/>
          </a:prstGeom>
          <a:noFill/>
        </p:spPr>
        <p:txBody>
          <a:bodyPr wrap="square">
            <a:spAutoFit/>
          </a:bodyPr>
          <a:lstStyle/>
          <a:p>
            <a:r>
              <a:rPr lang="en-US" sz="2200" b="1" dirty="0">
                <a:solidFill>
                  <a:schemeClr val="tx1">
                    <a:lumMod val="75000"/>
                    <a:lumOff val="25000"/>
                  </a:schemeClr>
                </a:solidFill>
                <a:latin typeface="+mj-lt"/>
              </a:rPr>
              <a:t>5. Deploy</a:t>
            </a:r>
            <a:endParaRPr lang="en-IN" sz="2200" b="1" dirty="0">
              <a:solidFill>
                <a:schemeClr val="tx1">
                  <a:lumMod val="75000"/>
                  <a:lumOff val="25000"/>
                </a:schemeClr>
              </a:solidFill>
              <a:latin typeface="+mj-lt"/>
            </a:endParaRPr>
          </a:p>
        </p:txBody>
      </p:sp>
      <p:sp>
        <p:nvSpPr>
          <p:cNvPr id="88" name="TextBox 87">
            <a:extLst>
              <a:ext uri="{FF2B5EF4-FFF2-40B4-BE49-F238E27FC236}">
                <a16:creationId xmlns:a16="http://schemas.microsoft.com/office/drawing/2014/main" id="{CD913660-AA2D-BBA2-47E8-47AAFC6EA1DB}"/>
              </a:ext>
            </a:extLst>
          </p:cNvPr>
          <p:cNvSpPr txBox="1"/>
          <p:nvPr/>
        </p:nvSpPr>
        <p:spPr>
          <a:xfrm>
            <a:off x="2723745" y="4522053"/>
            <a:ext cx="1710286" cy="430887"/>
          </a:xfrm>
          <a:prstGeom prst="rect">
            <a:avLst/>
          </a:prstGeom>
          <a:noFill/>
        </p:spPr>
        <p:txBody>
          <a:bodyPr wrap="square">
            <a:spAutoFit/>
          </a:bodyPr>
          <a:lstStyle/>
          <a:p>
            <a:r>
              <a:rPr lang="en-US" sz="2200" b="1" dirty="0">
                <a:solidFill>
                  <a:schemeClr val="tx1">
                    <a:lumMod val="75000"/>
                    <a:lumOff val="25000"/>
                  </a:schemeClr>
                </a:solidFill>
                <a:latin typeface="+mj-lt"/>
              </a:rPr>
              <a:t>6. Operate</a:t>
            </a:r>
            <a:endParaRPr lang="en-IN" sz="2200" b="1" dirty="0">
              <a:solidFill>
                <a:schemeClr val="tx1">
                  <a:lumMod val="75000"/>
                  <a:lumOff val="25000"/>
                </a:schemeClr>
              </a:solidFill>
              <a:latin typeface="+mj-lt"/>
            </a:endParaRPr>
          </a:p>
        </p:txBody>
      </p:sp>
      <p:grpSp>
        <p:nvGrpSpPr>
          <p:cNvPr id="90" name="Group 89">
            <a:extLst>
              <a:ext uri="{FF2B5EF4-FFF2-40B4-BE49-F238E27FC236}">
                <a16:creationId xmlns:a16="http://schemas.microsoft.com/office/drawing/2014/main" id="{8DFCDCFB-E1FD-E73A-6099-86F913411FC1}"/>
              </a:ext>
            </a:extLst>
          </p:cNvPr>
          <p:cNvGrpSpPr/>
          <p:nvPr/>
        </p:nvGrpSpPr>
        <p:grpSpPr>
          <a:xfrm>
            <a:off x="2139625" y="5353471"/>
            <a:ext cx="12011763" cy="1138084"/>
            <a:chOff x="2139625" y="5452327"/>
            <a:chExt cx="12011763" cy="1138084"/>
          </a:xfrm>
        </p:grpSpPr>
        <p:sp>
          <p:nvSpPr>
            <p:cNvPr id="74" name="Round Same Side Corner Rectangle 191">
              <a:extLst>
                <a:ext uri="{FF2B5EF4-FFF2-40B4-BE49-F238E27FC236}">
                  <a16:creationId xmlns:a16="http://schemas.microsoft.com/office/drawing/2014/main" id="{B768259D-674A-B637-5825-9F53F2AAB8B4}"/>
                </a:ext>
              </a:extLst>
            </p:cNvPr>
            <p:cNvSpPr/>
            <p:nvPr/>
          </p:nvSpPr>
          <p:spPr>
            <a:xfrm rot="16200000">
              <a:off x="2816399" y="4775553"/>
              <a:ext cx="1138083" cy="24916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E32D7157-E064-1CA7-5C8C-751298EC80CF}"/>
                </a:ext>
              </a:extLst>
            </p:cNvPr>
            <p:cNvGrpSpPr/>
            <p:nvPr/>
          </p:nvGrpSpPr>
          <p:grpSpPr>
            <a:xfrm>
              <a:off x="4631258" y="5452327"/>
              <a:ext cx="9520130" cy="1138084"/>
              <a:chOff x="2516042" y="4907778"/>
              <a:chExt cx="13016569" cy="1160634"/>
            </a:xfrm>
          </p:grpSpPr>
          <p:sp>
            <p:nvSpPr>
              <p:cNvPr id="77" name="Round Same Side Corner Rectangle 200">
                <a:extLst>
                  <a:ext uri="{FF2B5EF4-FFF2-40B4-BE49-F238E27FC236}">
                    <a16:creationId xmlns:a16="http://schemas.microsoft.com/office/drawing/2014/main" id="{2AFF208E-0F47-98E4-88DD-832DD9E0FD14}"/>
                  </a:ext>
                </a:extLst>
              </p:cNvPr>
              <p:cNvSpPr/>
              <p:nvPr/>
            </p:nvSpPr>
            <p:spPr>
              <a:xfrm rot="5400000">
                <a:off x="8444010" y="-1020190"/>
                <a:ext cx="1160634" cy="13016569"/>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8" name="Text Placeholder 5">
                <a:extLst>
                  <a:ext uri="{FF2B5EF4-FFF2-40B4-BE49-F238E27FC236}">
                    <a16:creationId xmlns:a16="http://schemas.microsoft.com/office/drawing/2014/main" id="{09D9BA71-A49F-57B4-AD26-31A7C828DF6D}"/>
                  </a:ext>
                </a:extLst>
              </p:cNvPr>
              <p:cNvSpPr txBox="1">
                <a:spLocks/>
              </p:cNvSpPr>
              <p:nvPr/>
            </p:nvSpPr>
            <p:spPr>
              <a:xfrm>
                <a:off x="2680678" y="5026912"/>
                <a:ext cx="1241763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4000"/>
                  </a:lnSpc>
                  <a:buNone/>
                </a:pPr>
                <a:r>
                  <a:rPr lang="en-US" sz="2200" dirty="0">
                    <a:solidFill>
                      <a:schemeClr val="tx1">
                        <a:lumMod val="75000"/>
                        <a:lumOff val="25000"/>
                      </a:schemeClr>
                    </a:solidFill>
                  </a:rPr>
                  <a:t>Monitor system performance, availability, and security continuously to ensure optimal functioning and identify areas for improvement</a:t>
                </a:r>
              </a:p>
            </p:txBody>
          </p:sp>
        </p:grpSp>
        <p:sp>
          <p:nvSpPr>
            <p:cNvPr id="89" name="TextBox 88">
              <a:extLst>
                <a:ext uri="{FF2B5EF4-FFF2-40B4-BE49-F238E27FC236}">
                  <a16:creationId xmlns:a16="http://schemas.microsoft.com/office/drawing/2014/main" id="{6334FD99-2478-54A5-2A75-3F9AC41D7EF6}"/>
                </a:ext>
              </a:extLst>
            </p:cNvPr>
            <p:cNvSpPr txBox="1"/>
            <p:nvPr/>
          </p:nvSpPr>
          <p:spPr>
            <a:xfrm>
              <a:off x="2743199" y="5855471"/>
              <a:ext cx="1690831" cy="430887"/>
            </a:xfrm>
            <a:prstGeom prst="rect">
              <a:avLst/>
            </a:prstGeom>
            <a:noFill/>
          </p:spPr>
          <p:txBody>
            <a:bodyPr wrap="square">
              <a:spAutoFit/>
            </a:bodyPr>
            <a:lstStyle/>
            <a:p>
              <a:r>
                <a:rPr lang="en-US" sz="2200" b="1" dirty="0">
                  <a:solidFill>
                    <a:schemeClr val="tx1">
                      <a:lumMod val="75000"/>
                      <a:lumOff val="25000"/>
                    </a:schemeClr>
                  </a:solidFill>
                  <a:latin typeface="+mj-lt"/>
                </a:rPr>
                <a:t>7. Monitor</a:t>
              </a:r>
              <a:endParaRPr lang="en-IN" sz="2200" b="1" dirty="0">
                <a:solidFill>
                  <a:schemeClr val="tx1">
                    <a:lumMod val="75000"/>
                    <a:lumOff val="25000"/>
                  </a:schemeClr>
                </a:solidFill>
                <a:latin typeface="+mj-lt"/>
              </a:endParaRPr>
            </a:p>
          </p:txBody>
        </p:sp>
      </p:grpSp>
    </p:spTree>
    <p:custDataLst>
      <p:tags r:id="rId1"/>
    </p:custDataLst>
    <p:extLst>
      <p:ext uri="{BB962C8B-B14F-4D97-AF65-F5344CB8AC3E}">
        <p14:creationId xmlns:p14="http://schemas.microsoft.com/office/powerpoint/2010/main" val="109342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logo with a flame in the middle&#10;&#10;Description automatically generated">
            <a:extLst>
              <a:ext uri="{FF2B5EF4-FFF2-40B4-BE49-F238E27FC236}">
                <a16:creationId xmlns:a16="http://schemas.microsoft.com/office/drawing/2014/main" id="{9E2A7B7F-29DA-A377-F5F7-6202CAC37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9248" y="5737225"/>
            <a:ext cx="2570212" cy="1929143"/>
          </a:xfrm>
          <a:prstGeom prst="rect">
            <a:avLst/>
          </a:prstGeom>
        </p:spPr>
      </p:pic>
      <p:pic>
        <p:nvPicPr>
          <p:cNvPr id="19" name="Picture 18" descr="A cartoon of a person in a suit&#10;&#10;Description automatically generated">
            <a:extLst>
              <a:ext uri="{FF2B5EF4-FFF2-40B4-BE49-F238E27FC236}">
                <a16:creationId xmlns:a16="http://schemas.microsoft.com/office/drawing/2014/main" id="{CF568F4C-C068-0F52-A2AE-3997461A5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9962" y="6323926"/>
            <a:ext cx="1882050" cy="1412624"/>
          </a:xfrm>
          <a:prstGeom prst="rect">
            <a:avLst/>
          </a:prstGeom>
        </p:spPr>
      </p:pic>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Google Shape;924;gca1573042c_0_1832">
            <a:extLst>
              <a:ext uri="{FF2B5EF4-FFF2-40B4-BE49-F238E27FC236}">
                <a16:creationId xmlns:a16="http://schemas.microsoft.com/office/drawing/2014/main" id="{ADCCD8A4-97DA-CE2E-7F5F-FEEF4AC0CE0D}"/>
              </a:ext>
            </a:extLst>
          </p:cNvPr>
          <p:cNvSpPr/>
          <p:nvPr/>
        </p:nvSpPr>
        <p:spPr>
          <a:xfrm>
            <a:off x="1879750" y="1286160"/>
            <a:ext cx="12496500" cy="794100"/>
          </a:xfrm>
          <a:prstGeom prst="roundRect">
            <a:avLst>
              <a:gd name="adj" fmla="val 16667"/>
            </a:avLst>
          </a:prstGeom>
          <a:noFill/>
          <a:ln w="190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Essential tools for implementing DevOps in the software development lifecycle (SDLC) are:</a:t>
            </a:r>
            <a:endParaRPr sz="2200" b="0" i="0" u="none" strike="noStrike" cap="none" dirty="0">
              <a:solidFill>
                <a:srgbClr val="3F3F3F"/>
              </a:solidFill>
              <a:latin typeface="Open Sans"/>
              <a:ea typeface="Open Sans"/>
              <a:cs typeface="Open Sans"/>
              <a:sym typeface="Open Sans"/>
            </a:endParaRPr>
          </a:p>
        </p:txBody>
      </p:sp>
      <p:pic>
        <p:nvPicPr>
          <p:cNvPr id="10" name="Google Shape;930;gca1573042c_0_1832">
            <a:extLst>
              <a:ext uri="{FF2B5EF4-FFF2-40B4-BE49-F238E27FC236}">
                <a16:creationId xmlns:a16="http://schemas.microsoft.com/office/drawing/2014/main" id="{354F2BA2-FD30-4F83-9953-35169E40EF4E}"/>
              </a:ext>
            </a:extLst>
          </p:cNvPr>
          <p:cNvPicPr preferRelativeResize="0"/>
          <p:nvPr/>
        </p:nvPicPr>
        <p:blipFill rotWithShape="1">
          <a:blip r:embed="rId6">
            <a:alphaModFix/>
          </a:blip>
          <a:srcRect l="11401" t="9042" r="11408" b="9050"/>
          <a:stretch/>
        </p:blipFill>
        <p:spPr>
          <a:xfrm>
            <a:off x="6011693" y="2763500"/>
            <a:ext cx="640133" cy="615294"/>
          </a:xfrm>
          <a:prstGeom prst="rect">
            <a:avLst/>
          </a:prstGeom>
          <a:noFill/>
          <a:ln>
            <a:noFill/>
          </a:ln>
        </p:spPr>
      </p:pic>
      <p:pic>
        <p:nvPicPr>
          <p:cNvPr id="11" name="Google Shape;931;gca1573042c_0_1832">
            <a:extLst>
              <a:ext uri="{FF2B5EF4-FFF2-40B4-BE49-F238E27FC236}">
                <a16:creationId xmlns:a16="http://schemas.microsoft.com/office/drawing/2014/main" id="{E3C7E120-DEFB-D250-67AC-77EB1C402C86}"/>
              </a:ext>
            </a:extLst>
          </p:cNvPr>
          <p:cNvPicPr preferRelativeResize="0"/>
          <p:nvPr/>
        </p:nvPicPr>
        <p:blipFill>
          <a:blip r:embed="rId7">
            <a:alphaModFix/>
          </a:blip>
          <a:stretch>
            <a:fillRect/>
          </a:stretch>
        </p:blipFill>
        <p:spPr>
          <a:xfrm>
            <a:off x="3458296" y="4644095"/>
            <a:ext cx="1466979" cy="370847"/>
          </a:xfrm>
          <a:prstGeom prst="ellipse">
            <a:avLst/>
          </a:prstGeom>
          <a:noFill/>
          <a:ln>
            <a:noFill/>
          </a:ln>
        </p:spPr>
      </p:pic>
      <p:pic>
        <p:nvPicPr>
          <p:cNvPr id="13" name="Google Shape;933;gca1573042c_0_1832">
            <a:extLst>
              <a:ext uri="{FF2B5EF4-FFF2-40B4-BE49-F238E27FC236}">
                <a16:creationId xmlns:a16="http://schemas.microsoft.com/office/drawing/2014/main" id="{396B08FF-7A67-4D18-D908-923C55ABF499}"/>
              </a:ext>
            </a:extLst>
          </p:cNvPr>
          <p:cNvPicPr preferRelativeResize="0"/>
          <p:nvPr/>
        </p:nvPicPr>
        <p:blipFill rotWithShape="1">
          <a:blip r:embed="rId8">
            <a:alphaModFix/>
          </a:blip>
          <a:srcRect l="10021" t="20506" r="31581" b="26476"/>
          <a:stretch/>
        </p:blipFill>
        <p:spPr>
          <a:xfrm>
            <a:off x="5155355" y="7324399"/>
            <a:ext cx="1374877" cy="475575"/>
          </a:xfrm>
          <a:prstGeom prst="rect">
            <a:avLst/>
          </a:prstGeom>
          <a:noFill/>
          <a:ln>
            <a:noFill/>
          </a:ln>
        </p:spPr>
      </p:pic>
      <p:pic>
        <p:nvPicPr>
          <p:cNvPr id="15" name="Google Shape;935;gca1573042c_0_1832">
            <a:extLst>
              <a:ext uri="{FF2B5EF4-FFF2-40B4-BE49-F238E27FC236}">
                <a16:creationId xmlns:a16="http://schemas.microsoft.com/office/drawing/2014/main" id="{67874B1D-3B6D-C045-2A3E-9BEC55A4155C}"/>
              </a:ext>
            </a:extLst>
          </p:cNvPr>
          <p:cNvPicPr preferRelativeResize="0"/>
          <p:nvPr/>
        </p:nvPicPr>
        <p:blipFill>
          <a:blip r:embed="rId9">
            <a:alphaModFix/>
          </a:blip>
          <a:stretch>
            <a:fillRect/>
          </a:stretch>
        </p:blipFill>
        <p:spPr>
          <a:xfrm>
            <a:off x="9273093" y="2264093"/>
            <a:ext cx="1015025" cy="945525"/>
          </a:xfrm>
          <a:prstGeom prst="rect">
            <a:avLst/>
          </a:prstGeom>
          <a:noFill/>
          <a:ln>
            <a:noFill/>
          </a:ln>
        </p:spPr>
      </p:pic>
      <p:pic>
        <p:nvPicPr>
          <p:cNvPr id="17" name="Google Shape;937;gca1573042c_0_1832">
            <a:extLst>
              <a:ext uri="{FF2B5EF4-FFF2-40B4-BE49-F238E27FC236}">
                <a16:creationId xmlns:a16="http://schemas.microsoft.com/office/drawing/2014/main" id="{4C8AEEB0-ADDE-E632-EDA0-0BABC21277A9}"/>
              </a:ext>
            </a:extLst>
          </p:cNvPr>
          <p:cNvPicPr preferRelativeResize="0"/>
          <p:nvPr/>
        </p:nvPicPr>
        <p:blipFill>
          <a:blip r:embed="rId10">
            <a:alphaModFix/>
          </a:blip>
          <a:stretch>
            <a:fillRect/>
          </a:stretch>
        </p:blipFill>
        <p:spPr>
          <a:xfrm>
            <a:off x="11954756" y="3182999"/>
            <a:ext cx="1122400" cy="1251200"/>
          </a:xfrm>
          <a:prstGeom prst="rect">
            <a:avLst/>
          </a:prstGeom>
          <a:noFill/>
          <a:ln>
            <a:noFill/>
          </a:ln>
        </p:spPr>
      </p:pic>
      <p:pic>
        <p:nvPicPr>
          <p:cNvPr id="20" name="Picture 19">
            <a:extLst>
              <a:ext uri="{FF2B5EF4-FFF2-40B4-BE49-F238E27FC236}">
                <a16:creationId xmlns:a16="http://schemas.microsoft.com/office/drawing/2014/main" id="{F7796DC8-9086-4BEF-436B-BF8F2F4D892E}"/>
              </a:ext>
            </a:extLst>
          </p:cNvPr>
          <p:cNvPicPr>
            <a:picLocks noChangeAspect="1"/>
          </p:cNvPicPr>
          <p:nvPr/>
        </p:nvPicPr>
        <p:blipFill>
          <a:blip r:embed="rId11"/>
          <a:stretch>
            <a:fillRect/>
          </a:stretch>
        </p:blipFill>
        <p:spPr>
          <a:xfrm>
            <a:off x="9161897" y="6972640"/>
            <a:ext cx="1812078" cy="1198188"/>
          </a:xfrm>
          <a:prstGeom prst="rect">
            <a:avLst/>
          </a:prstGeom>
        </p:spPr>
      </p:pic>
      <p:pic>
        <p:nvPicPr>
          <p:cNvPr id="25" name="Picture 24">
            <a:extLst>
              <a:ext uri="{FF2B5EF4-FFF2-40B4-BE49-F238E27FC236}">
                <a16:creationId xmlns:a16="http://schemas.microsoft.com/office/drawing/2014/main" id="{F3C406B4-2AF8-6D73-CB43-96FC94DFC307}"/>
              </a:ext>
            </a:extLst>
          </p:cNvPr>
          <p:cNvPicPr>
            <a:picLocks noChangeAspect="1"/>
          </p:cNvPicPr>
          <p:nvPr/>
        </p:nvPicPr>
        <p:blipFill>
          <a:blip r:embed="rId12"/>
          <a:stretch>
            <a:fillRect/>
          </a:stretch>
        </p:blipFill>
        <p:spPr>
          <a:xfrm>
            <a:off x="11946892" y="5062974"/>
            <a:ext cx="1894552" cy="570080"/>
          </a:xfrm>
          <a:prstGeom prst="rect">
            <a:avLst/>
          </a:prstGeom>
        </p:spPr>
      </p:pic>
      <p:pic>
        <p:nvPicPr>
          <p:cNvPr id="7" name="Picture 6" descr="A blue circular diagram with white text&#10;&#10;Description automatically generated">
            <a:extLst>
              <a:ext uri="{FF2B5EF4-FFF2-40B4-BE49-F238E27FC236}">
                <a16:creationId xmlns:a16="http://schemas.microsoft.com/office/drawing/2014/main" id="{9C5228D4-B18D-BF6E-90EC-91381DA2A1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65954" y="3476172"/>
            <a:ext cx="6047619" cy="3028571"/>
          </a:xfrm>
          <a:prstGeom prst="rect">
            <a:avLst/>
          </a:prstGeom>
        </p:spPr>
      </p:pic>
      <p:pic>
        <p:nvPicPr>
          <p:cNvPr id="4" name="Picture 3" descr="A grey square with white text and green tick&#10;&#10;Description automatically generated">
            <a:extLst>
              <a:ext uri="{FF2B5EF4-FFF2-40B4-BE49-F238E27FC236}">
                <a16:creationId xmlns:a16="http://schemas.microsoft.com/office/drawing/2014/main" id="{0DA36AC9-35A7-844C-1F5E-FFDC4E9550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6409" y="6178540"/>
            <a:ext cx="818891" cy="794100"/>
          </a:xfrm>
          <a:prstGeom prst="rect">
            <a:avLst/>
          </a:prstGeom>
        </p:spPr>
      </p:pic>
      <p:pic>
        <p:nvPicPr>
          <p:cNvPr id="1026" name="Picture 2" descr="Free Bitbucket Logo Icon - Free Download Logos Logo Icons ...">
            <a:extLst>
              <a:ext uri="{FF2B5EF4-FFF2-40B4-BE49-F238E27FC236}">
                <a16:creationId xmlns:a16="http://schemas.microsoft.com/office/drawing/2014/main" id="{51F276B8-1B58-7D70-4C53-2F8E5C9EED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58381" y="2764345"/>
            <a:ext cx="817259" cy="817259"/>
          </a:xfrm>
          <a:prstGeom prst="roundRect">
            <a:avLst>
              <a:gd name="adj" fmla="val 0"/>
            </a:avLst>
          </a:prstGeom>
          <a:noFill/>
          <a:extLst>
            <a:ext uri="{909E8E84-426E-40DD-AFC4-6F175D3DCCD1}">
              <a14:hiddenFill xmlns:a14="http://schemas.microsoft.com/office/drawing/2010/main">
                <a:solidFill>
                  <a:srgbClr val="FFFFFF"/>
                </a:solidFill>
              </a14:hiddenFill>
            </a:ext>
          </a:extLst>
        </p:spPr>
      </p:pic>
      <p:pic>
        <p:nvPicPr>
          <p:cNvPr id="1028" name="Picture 4" descr="30 Gitlab Icons, Logos, Symbols - Free ...">
            <a:extLst>
              <a:ext uri="{FF2B5EF4-FFF2-40B4-BE49-F238E27FC236}">
                <a16:creationId xmlns:a16="http://schemas.microsoft.com/office/drawing/2014/main" id="{EA7051D0-16B2-202F-B088-24FBDAD6A5E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8274" y="2764346"/>
            <a:ext cx="755955" cy="7559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dle Brand Guidelines | Develocity">
            <a:extLst>
              <a:ext uri="{FF2B5EF4-FFF2-40B4-BE49-F238E27FC236}">
                <a16:creationId xmlns:a16="http://schemas.microsoft.com/office/drawing/2014/main" id="{FAA3767A-962E-3CDD-72F7-705CDFAA25F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8972" y="5108042"/>
            <a:ext cx="1658808" cy="4605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tinuous Integration and Delivery - CircleCI">
            <a:extLst>
              <a:ext uri="{FF2B5EF4-FFF2-40B4-BE49-F238E27FC236}">
                <a16:creationId xmlns:a16="http://schemas.microsoft.com/office/drawing/2014/main" id="{B24776F3-014C-481C-AAA0-48C2D6A29DC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74332" y="3441939"/>
            <a:ext cx="1200690" cy="1130061"/>
          </a:xfrm>
          <a:prstGeom prst="ellipse">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273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2" name="Group 1">
            <a:extLst>
              <a:ext uri="{FF2B5EF4-FFF2-40B4-BE49-F238E27FC236}">
                <a16:creationId xmlns:a16="http://schemas.microsoft.com/office/drawing/2014/main" id="{4E640158-1440-2042-F4DB-E9687CD60FB4}"/>
              </a:ext>
            </a:extLst>
          </p:cNvPr>
          <p:cNvGrpSpPr/>
          <p:nvPr/>
        </p:nvGrpSpPr>
        <p:grpSpPr>
          <a:xfrm>
            <a:off x="1379206" y="2246500"/>
            <a:ext cx="13497588" cy="4651013"/>
            <a:chOff x="1379206" y="2246500"/>
            <a:chExt cx="13497588" cy="4651013"/>
          </a:xfrm>
        </p:grpSpPr>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source code management (SCM), version control tools such as Git, GitHub, Subversion, TFS, and Mercurial are used.</a:t>
              </a:r>
              <a:endParaRPr sz="2200" b="0" i="0" u="none" strike="noStrike" cap="none" dirty="0">
                <a:solidFill>
                  <a:srgbClr val="3F3F3F"/>
                </a:solidFill>
                <a:latin typeface="Open Sans"/>
                <a:ea typeface="Open Sans"/>
                <a:cs typeface="Open Sans"/>
                <a:sym typeface="Open Sans"/>
              </a:endParaRPr>
            </a:p>
          </p:txBody>
        </p:sp>
        <p:grpSp>
          <p:nvGrpSpPr>
            <p:cNvPr id="20" name="Google Shape;948;gca1573042c_0_2027">
              <a:extLst>
                <a:ext uri="{FF2B5EF4-FFF2-40B4-BE49-F238E27FC236}">
                  <a16:creationId xmlns:a16="http://schemas.microsoft.com/office/drawing/2014/main" id="{70888C56-706F-A1B1-5660-FB62AF70F81E}"/>
                </a:ext>
              </a:extLst>
            </p:cNvPr>
            <p:cNvGrpSpPr/>
            <p:nvPr/>
          </p:nvGrpSpPr>
          <p:grpSpPr>
            <a:xfrm>
              <a:off x="1379206" y="2547381"/>
              <a:ext cx="2416990" cy="1270513"/>
              <a:chOff x="4916770" y="2737370"/>
              <a:chExt cx="1971605" cy="1015030"/>
            </a:xfrm>
          </p:grpSpPr>
          <p:pic>
            <p:nvPicPr>
              <p:cNvPr id="28" name="Google Shape;949;gca1573042c_0_2027">
                <a:extLst>
                  <a:ext uri="{FF2B5EF4-FFF2-40B4-BE49-F238E27FC236}">
                    <a16:creationId xmlns:a16="http://schemas.microsoft.com/office/drawing/2014/main" id="{C341CBEA-977B-A5DA-B2BF-9A22EF5AE44A}"/>
                  </a:ext>
                </a:extLst>
              </p:cNvPr>
              <p:cNvPicPr preferRelativeResize="0"/>
              <p:nvPr/>
            </p:nvPicPr>
            <p:blipFill>
              <a:blip r:embed="rId4">
                <a:alphaModFix/>
              </a:blip>
              <a:stretch>
                <a:fillRect/>
              </a:stretch>
            </p:blipFill>
            <p:spPr>
              <a:xfrm>
                <a:off x="4916770" y="2737370"/>
                <a:ext cx="1015025" cy="1015025"/>
              </a:xfrm>
              <a:prstGeom prst="rect">
                <a:avLst/>
              </a:prstGeom>
              <a:noFill/>
              <a:ln>
                <a:noFill/>
              </a:ln>
            </p:spPr>
          </p:pic>
          <p:pic>
            <p:nvPicPr>
              <p:cNvPr id="29" name="Google Shape;950;gca1573042c_0_2027">
                <a:extLst>
                  <a:ext uri="{FF2B5EF4-FFF2-40B4-BE49-F238E27FC236}">
                    <a16:creationId xmlns:a16="http://schemas.microsoft.com/office/drawing/2014/main" id="{D4CD5DED-094A-A096-E0E2-42BDB689BED6}"/>
                  </a:ext>
                </a:extLst>
              </p:cNvPr>
              <p:cNvPicPr preferRelativeResize="0"/>
              <p:nvPr/>
            </p:nvPicPr>
            <p:blipFill rotWithShape="1">
              <a:blip r:embed="rId5">
                <a:alphaModFix/>
              </a:blip>
              <a:srcRect l="11401" t="9042" r="11408" b="9050"/>
              <a:stretch/>
            </p:blipFill>
            <p:spPr>
              <a:xfrm>
                <a:off x="5931788" y="2737375"/>
                <a:ext cx="956586" cy="1015025"/>
              </a:xfrm>
              <a:prstGeom prst="rect">
                <a:avLst/>
              </a:prstGeom>
              <a:noFill/>
              <a:ln>
                <a:noFill/>
              </a:ln>
            </p:spPr>
          </p:pic>
        </p:gr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466813"/>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automating the build process of an executable application from source code, software build tools such as Maven, Gradle, Ant, and Grunt are used.</a:t>
              </a:r>
              <a:endParaRPr sz="2200" b="0" i="0" u="none" strike="noStrike" cap="none" dirty="0">
                <a:solidFill>
                  <a:srgbClr val="3F3F3F"/>
                </a:solidFill>
                <a:latin typeface="Open Sans"/>
                <a:ea typeface="Open Sans"/>
                <a:cs typeface="Open Sans"/>
                <a:sym typeface="Open Sans"/>
              </a:endParaRPr>
            </a:p>
          </p:txBody>
        </p:sp>
        <p:grpSp>
          <p:nvGrpSpPr>
            <p:cNvPr id="22" name="Google Shape;952;gca1573042c_0_2027">
              <a:extLst>
                <a:ext uri="{FF2B5EF4-FFF2-40B4-BE49-F238E27FC236}">
                  <a16:creationId xmlns:a16="http://schemas.microsoft.com/office/drawing/2014/main" id="{43595D86-D24D-9592-95C7-633E97A1941D}"/>
                </a:ext>
              </a:extLst>
            </p:cNvPr>
            <p:cNvGrpSpPr/>
            <p:nvPr/>
          </p:nvGrpSpPr>
          <p:grpSpPr>
            <a:xfrm>
              <a:off x="1608944" y="5576414"/>
              <a:ext cx="1957503" cy="1211488"/>
              <a:chOff x="2788650" y="4742714"/>
              <a:chExt cx="1957503" cy="1211488"/>
            </a:xfrm>
          </p:grpSpPr>
          <p:pic>
            <p:nvPicPr>
              <p:cNvPr id="26" name="Google Shape;953;gca1573042c_0_2027">
                <a:extLst>
                  <a:ext uri="{FF2B5EF4-FFF2-40B4-BE49-F238E27FC236}">
                    <a16:creationId xmlns:a16="http://schemas.microsoft.com/office/drawing/2014/main" id="{F3189D40-8123-112A-F8E7-F0557BC69908}"/>
                  </a:ext>
                </a:extLst>
              </p:cNvPr>
              <p:cNvPicPr preferRelativeResize="0"/>
              <p:nvPr/>
            </p:nvPicPr>
            <p:blipFill>
              <a:blip r:embed="rId6">
                <a:alphaModFix/>
              </a:blip>
              <a:stretch>
                <a:fillRect/>
              </a:stretch>
            </p:blipFill>
            <p:spPr>
              <a:xfrm>
                <a:off x="2864853" y="4742714"/>
                <a:ext cx="1881300" cy="475586"/>
              </a:xfrm>
              <a:prstGeom prst="rect">
                <a:avLst/>
              </a:prstGeom>
              <a:noFill/>
              <a:ln>
                <a:noFill/>
              </a:ln>
            </p:spPr>
          </p:pic>
          <p:pic>
            <p:nvPicPr>
              <p:cNvPr id="27" name="Google Shape;954;gca1573042c_0_2027">
                <a:extLst>
                  <a:ext uri="{FF2B5EF4-FFF2-40B4-BE49-F238E27FC236}">
                    <a16:creationId xmlns:a16="http://schemas.microsoft.com/office/drawing/2014/main" id="{A6209AFC-8FFE-AFDC-3BA7-5E835C05B620}"/>
                  </a:ext>
                </a:extLst>
              </p:cNvPr>
              <p:cNvPicPr preferRelativeResize="0"/>
              <p:nvPr/>
            </p:nvPicPr>
            <p:blipFill rotWithShape="1">
              <a:blip r:embed="rId7">
                <a:alphaModFix/>
              </a:blip>
              <a:srcRect l="7403" r="7403" b="16247"/>
              <a:stretch/>
            </p:blipFill>
            <p:spPr>
              <a:xfrm>
                <a:off x="2788650" y="5289102"/>
                <a:ext cx="1947550" cy="665100"/>
              </a:xfrm>
              <a:prstGeom prst="rect">
                <a:avLst/>
              </a:prstGeom>
              <a:noFill/>
              <a:ln>
                <a:noFill/>
              </a:ln>
            </p:spPr>
          </p:pic>
        </p:grpSp>
        <p:sp>
          <p:nvSpPr>
            <p:cNvPr id="23" name="Google Shape;955;gca1573042c_0_2027">
              <a:extLst>
                <a:ext uri="{FF2B5EF4-FFF2-40B4-BE49-F238E27FC236}">
                  <a16:creationId xmlns:a16="http://schemas.microsoft.com/office/drawing/2014/main" id="{A2A55D8A-61D8-7234-3D1E-B4B2EDC1ADBC}"/>
                </a:ext>
              </a:extLst>
            </p:cNvPr>
            <p:cNvSpPr/>
            <p:nvPr/>
          </p:nvSpPr>
          <p:spPr>
            <a:xfrm>
              <a:off x="4596481" y="2246500"/>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SCM tools</a:t>
              </a:r>
              <a:endParaRPr sz="2200" i="0" u="none" strike="noStrike" cap="none" dirty="0">
                <a:solidFill>
                  <a:srgbClr val="FFFFF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6481" y="5165925"/>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Software build tools</a:t>
              </a:r>
              <a:endParaRPr sz="2200" i="0" u="none" strike="noStrike" cap="none" dirty="0">
                <a:solidFill>
                  <a:srgbClr val="FFFFFF"/>
                </a:solidFill>
                <a:latin typeface="Open Sans"/>
                <a:ea typeface="Open Sans"/>
                <a:cs typeface="Open Sans"/>
                <a:sym typeface="Open Sans"/>
              </a:endParaRPr>
            </a:p>
          </p:txBody>
        </p:sp>
      </p:grpSp>
    </p:spTree>
    <p:custDataLst>
      <p:tags r:id="rId1"/>
    </p:custDataLst>
    <p:extLst>
      <p:ext uri="{BB962C8B-B14F-4D97-AF65-F5344CB8AC3E}">
        <p14:creationId xmlns:p14="http://schemas.microsoft.com/office/powerpoint/2010/main" val="272150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In continuous testing phase, the built software is continuously tested for bugs using testing tools such as Selenium, TestNG, and JUnit.</a:t>
            </a:r>
            <a:endParaRPr lang="en-US" sz="2200" b="0" i="0" u="none" strike="noStrike" cap="none" dirty="0">
              <a:solidFill>
                <a:srgbClr val="3F3F3F"/>
              </a:solidFill>
              <a:latin typeface="Open Sans"/>
              <a:ea typeface="Open Sans"/>
              <a:cs typeface="Open Sans"/>
              <a:sym typeface="Open Sans"/>
            </a:endParaRPr>
          </a:p>
        </p:txBody>
      </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466813"/>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CI/CD pipelines are created for procuring updated source code and constructing the build into </a:t>
            </a:r>
            <a:r>
              <a:rPr lang="en-US" sz="2200" i="1" dirty="0">
                <a:solidFill>
                  <a:srgbClr val="3F3F3F"/>
                </a:solidFill>
                <a:latin typeface="Open Sans"/>
                <a:ea typeface="Open Sans"/>
                <a:cs typeface="Open Sans"/>
                <a:sym typeface="Open Sans"/>
              </a:rPr>
              <a:t>.exe</a:t>
            </a:r>
            <a:r>
              <a:rPr lang="en-US" sz="2200" dirty="0">
                <a:solidFill>
                  <a:srgbClr val="3F3F3F"/>
                </a:solidFill>
                <a:latin typeface="Open Sans"/>
                <a:ea typeface="Open Sans"/>
                <a:cs typeface="Open Sans"/>
                <a:sym typeface="Open Sans"/>
              </a:rPr>
              <a:t> format using tools such as Jenkins. </a:t>
            </a:r>
            <a:endParaRPr lang="en-US" sz="2200" b="0" i="0" u="none" strike="noStrike" cap="none" dirty="0">
              <a:solidFill>
                <a:srgbClr val="3F3F3F"/>
              </a:solidFill>
              <a:latin typeface="Open Sans"/>
              <a:ea typeface="Open Sans"/>
              <a:cs typeface="Open Sans"/>
              <a:sym typeface="Open Sans"/>
            </a:endParaRPr>
          </a:p>
        </p:txBody>
      </p:sp>
      <p:sp>
        <p:nvSpPr>
          <p:cNvPr id="23" name="Google Shape;955;gca1573042c_0_2027">
            <a:extLst>
              <a:ext uri="{FF2B5EF4-FFF2-40B4-BE49-F238E27FC236}">
                <a16:creationId xmlns:a16="http://schemas.microsoft.com/office/drawing/2014/main" id="{A2A55D8A-61D8-7234-3D1E-B4B2EDC1ADBC}"/>
              </a:ext>
            </a:extLst>
          </p:cNvPr>
          <p:cNvSpPr/>
          <p:nvPr/>
        </p:nvSpPr>
        <p:spPr>
          <a:xfrm>
            <a:off x="4596481" y="2246500"/>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Testing tools</a:t>
            </a:r>
            <a:endParaRPr lang="en-US" sz="2200" i="0" u="none" strike="noStrike" cap="none" dirty="0">
              <a:solidFill>
                <a:srgbClr val="FFFFF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6481" y="5165925"/>
            <a:ext cx="31602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Integration tools</a:t>
            </a:r>
            <a:endParaRPr lang="en-US" sz="2200" i="0" u="none" strike="noStrike" cap="none" dirty="0">
              <a:solidFill>
                <a:srgbClr val="FFFFFF"/>
              </a:solidFill>
              <a:latin typeface="Open Sans"/>
              <a:ea typeface="Open Sans"/>
              <a:cs typeface="Open Sans"/>
              <a:sym typeface="Open Sans"/>
            </a:endParaRPr>
          </a:p>
        </p:txBody>
      </p:sp>
      <p:pic>
        <p:nvPicPr>
          <p:cNvPr id="3" name="Picture 2" descr="A black and red text with a black background&#10;&#10;Description automatically generated">
            <a:extLst>
              <a:ext uri="{FF2B5EF4-FFF2-40B4-BE49-F238E27FC236}">
                <a16:creationId xmlns:a16="http://schemas.microsoft.com/office/drawing/2014/main" id="{0F82F309-8EC2-CE89-1F35-8F054F5D4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200" y="2647103"/>
            <a:ext cx="1906492" cy="1073083"/>
          </a:xfrm>
          <a:prstGeom prst="rect">
            <a:avLst/>
          </a:prstGeom>
        </p:spPr>
      </p:pic>
      <p:pic>
        <p:nvPicPr>
          <p:cNvPr id="4" name="Picture 3" descr="A grey square with white text and green tick&#10;&#10;Description automatically generated">
            <a:extLst>
              <a:ext uri="{FF2B5EF4-FFF2-40B4-BE49-F238E27FC236}">
                <a16:creationId xmlns:a16="http://schemas.microsoft.com/office/drawing/2014/main" id="{3DAF2CEC-54DD-E13A-7CC1-ED5481A21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424" y="2729068"/>
            <a:ext cx="818891" cy="794100"/>
          </a:xfrm>
          <a:prstGeom prst="rect">
            <a:avLst/>
          </a:prstGeom>
        </p:spPr>
      </p:pic>
      <p:pic>
        <p:nvPicPr>
          <p:cNvPr id="6" name="Picture 5" descr="A cartoon of a person in a suit&#10;&#10;Description automatically generated">
            <a:extLst>
              <a:ext uri="{FF2B5EF4-FFF2-40B4-BE49-F238E27FC236}">
                <a16:creationId xmlns:a16="http://schemas.microsoft.com/office/drawing/2014/main" id="{AA7E4BD7-13D0-6C6B-5AD2-305DD4B09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126" y="5165925"/>
            <a:ext cx="2553519" cy="1916613"/>
          </a:xfrm>
          <a:prstGeom prst="rect">
            <a:avLst/>
          </a:prstGeom>
        </p:spPr>
      </p:pic>
    </p:spTree>
    <p:custDataLst>
      <p:tags r:id="rId1"/>
    </p:custDataLst>
    <p:extLst>
      <p:ext uri="{BB962C8B-B14F-4D97-AF65-F5344CB8AC3E}">
        <p14:creationId xmlns:p14="http://schemas.microsoft.com/office/powerpoint/2010/main" val="968582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9" name="Google Shape;946;gca1573042c_0_2027">
            <a:extLst>
              <a:ext uri="{FF2B5EF4-FFF2-40B4-BE49-F238E27FC236}">
                <a16:creationId xmlns:a16="http://schemas.microsoft.com/office/drawing/2014/main" id="{76FF9FB4-9B8E-213B-54B7-D0CCAAA38163}"/>
              </a:ext>
            </a:extLst>
          </p:cNvPr>
          <p:cNvSpPr/>
          <p:nvPr/>
        </p:nvSpPr>
        <p:spPr>
          <a:xfrm>
            <a:off x="4254094" y="2547388"/>
            <a:ext cx="10622700" cy="14307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the deployment and operations phase, CMT and automation tools such as Jenkins, AWS Code Deploy, Chef, Puppet, Ansible, and Terraform are used.</a:t>
            </a:r>
            <a:endParaRPr lang="en-US" sz="2200" b="0" i="0" u="none" strike="noStrike" cap="none" dirty="0">
              <a:solidFill>
                <a:srgbClr val="3F3F3F"/>
              </a:solidFill>
              <a:latin typeface="Open Sans"/>
              <a:ea typeface="Open Sans"/>
              <a:cs typeface="Open Sans"/>
              <a:sym typeface="Open Sans"/>
            </a:endParaRPr>
          </a:p>
        </p:txBody>
      </p:sp>
      <p:sp>
        <p:nvSpPr>
          <p:cNvPr id="21" name="Google Shape;951;gca1573042c_0_2027">
            <a:extLst>
              <a:ext uri="{FF2B5EF4-FFF2-40B4-BE49-F238E27FC236}">
                <a16:creationId xmlns:a16="http://schemas.microsoft.com/office/drawing/2014/main" id="{0AACE2A7-D0F0-9EF1-AF4F-290D89DC67D8}"/>
              </a:ext>
            </a:extLst>
          </p:cNvPr>
          <p:cNvSpPr/>
          <p:nvPr/>
        </p:nvSpPr>
        <p:spPr>
          <a:xfrm>
            <a:off x="4254094" y="5551392"/>
            <a:ext cx="10622700" cy="157377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monitoring system performance and productivity (to reduce or even eliminate downtime), monitoring tools such as Nagios, Grafana and Prometheus are used.</a:t>
            </a:r>
            <a:endParaRPr lang="en-US" sz="2200" b="0" i="0" u="none" strike="noStrike" cap="none" dirty="0">
              <a:solidFill>
                <a:srgbClr val="3F3F3F"/>
              </a:solidFill>
              <a:latin typeface="Open Sans"/>
              <a:ea typeface="Open Sans"/>
              <a:cs typeface="Open Sans"/>
              <a:sym typeface="Open Sans"/>
            </a:endParaRPr>
          </a:p>
        </p:txBody>
      </p:sp>
      <p:sp>
        <p:nvSpPr>
          <p:cNvPr id="25" name="Google Shape;956;gca1573042c_0_2027">
            <a:extLst>
              <a:ext uri="{FF2B5EF4-FFF2-40B4-BE49-F238E27FC236}">
                <a16:creationId xmlns:a16="http://schemas.microsoft.com/office/drawing/2014/main" id="{74215AA8-7D63-8F56-85B9-C3309E3EDD36}"/>
              </a:ext>
            </a:extLst>
          </p:cNvPr>
          <p:cNvSpPr/>
          <p:nvPr/>
        </p:nvSpPr>
        <p:spPr>
          <a:xfrm>
            <a:off x="4597168" y="5165925"/>
            <a:ext cx="3823842"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Monitoring tools</a:t>
            </a:r>
            <a:endParaRPr lang="en-US" sz="2200" i="0" u="none" strike="noStrike" cap="none" dirty="0">
              <a:solidFill>
                <a:srgbClr val="FFFFFF"/>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A9D0D818-29EE-0FB2-D7C4-9BF719B401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3176" y="1551686"/>
            <a:ext cx="1118024" cy="1375694"/>
          </a:xfrm>
          <a:prstGeom prst="rect">
            <a:avLst/>
          </a:prstGeom>
        </p:spPr>
      </p:pic>
      <p:pic>
        <p:nvPicPr>
          <p:cNvPr id="4" name="Picture 3" descr="A logo with a spiral in the center&#10;&#10;Description automatically generated">
            <a:extLst>
              <a:ext uri="{FF2B5EF4-FFF2-40B4-BE49-F238E27FC236}">
                <a16:creationId xmlns:a16="http://schemas.microsoft.com/office/drawing/2014/main" id="{486A9E67-C4E4-ED8E-AC0F-5356871EBF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3581" y="5461275"/>
            <a:ext cx="1347619" cy="1375694"/>
          </a:xfrm>
          <a:prstGeom prst="rect">
            <a:avLst/>
          </a:prstGeom>
        </p:spPr>
      </p:pic>
      <p:sp>
        <p:nvSpPr>
          <p:cNvPr id="2" name="Google Shape;955;gca1573042c_0_2027">
            <a:extLst>
              <a:ext uri="{FF2B5EF4-FFF2-40B4-BE49-F238E27FC236}">
                <a16:creationId xmlns:a16="http://schemas.microsoft.com/office/drawing/2014/main" id="{551F205B-DC02-9D8C-1752-15F2FACB9FB8}"/>
              </a:ext>
            </a:extLst>
          </p:cNvPr>
          <p:cNvSpPr/>
          <p:nvPr/>
        </p:nvSpPr>
        <p:spPr>
          <a:xfrm>
            <a:off x="4596481" y="2246500"/>
            <a:ext cx="4230528"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CMT and deployment tools</a:t>
            </a:r>
            <a:endParaRPr lang="en-US" sz="2200" i="0" u="none" strike="noStrike" cap="none" dirty="0">
              <a:solidFill>
                <a:srgbClr val="FFFFFF"/>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DDCFA94F-8B35-5794-1DFF-ECE9353F170C}"/>
              </a:ext>
            </a:extLst>
          </p:cNvPr>
          <p:cNvPicPr>
            <a:picLocks noChangeAspect="1"/>
          </p:cNvPicPr>
          <p:nvPr/>
        </p:nvPicPr>
        <p:blipFill>
          <a:blip r:embed="rId7"/>
          <a:stretch>
            <a:fillRect/>
          </a:stretch>
        </p:blipFill>
        <p:spPr>
          <a:xfrm>
            <a:off x="1744912" y="3561944"/>
            <a:ext cx="1894552" cy="570080"/>
          </a:xfrm>
          <a:prstGeom prst="rect">
            <a:avLst/>
          </a:prstGeom>
        </p:spPr>
      </p:pic>
    </p:spTree>
    <p:custDataLst>
      <p:tags r:id="rId1"/>
    </p:custDataLst>
    <p:extLst>
      <p:ext uri="{BB962C8B-B14F-4D97-AF65-F5344CB8AC3E}">
        <p14:creationId xmlns:p14="http://schemas.microsoft.com/office/powerpoint/2010/main" val="178289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680200" y="816324"/>
            <a:ext cx="290425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grpSp>
        <p:nvGrpSpPr>
          <p:cNvPr id="3" name="Group 2">
            <a:extLst>
              <a:ext uri="{FF2B5EF4-FFF2-40B4-BE49-F238E27FC236}">
                <a16:creationId xmlns:a16="http://schemas.microsoft.com/office/drawing/2014/main" id="{B173B31D-77FD-FFE7-4CBD-EE3B54DB0048}"/>
              </a:ext>
            </a:extLst>
          </p:cNvPr>
          <p:cNvGrpSpPr/>
          <p:nvPr/>
        </p:nvGrpSpPr>
        <p:grpSpPr>
          <a:xfrm>
            <a:off x="1777508" y="3105450"/>
            <a:ext cx="12700984" cy="2933110"/>
            <a:chOff x="1777508" y="3105450"/>
            <a:chExt cx="12700984" cy="2933110"/>
          </a:xfrm>
        </p:grpSpPr>
        <p:sp>
          <p:nvSpPr>
            <p:cNvPr id="4" name="Google Shape;991;gca1573042c_0_2129">
              <a:extLst>
                <a:ext uri="{FF2B5EF4-FFF2-40B4-BE49-F238E27FC236}">
                  <a16:creationId xmlns:a16="http://schemas.microsoft.com/office/drawing/2014/main" id="{2CB9ED69-ECDC-8E1C-A1D7-222EF58A933D}"/>
                </a:ext>
              </a:extLst>
            </p:cNvPr>
            <p:cNvSpPr/>
            <p:nvPr/>
          </p:nvSpPr>
          <p:spPr>
            <a:xfrm>
              <a:off x="3855792" y="3406360"/>
              <a:ext cx="10622700" cy="2632200"/>
            </a:xfrm>
            <a:prstGeom prst="roundRect">
              <a:avLst>
                <a:gd name="adj" fmla="val 8151"/>
              </a:avLst>
            </a:prstGeom>
            <a:solidFill>
              <a:schemeClr val="lt1"/>
            </a:solidFill>
            <a:ln w="19050" cap="flat" cmpd="sng">
              <a:solidFill>
                <a:srgbClr val="0070C0"/>
              </a:solidFill>
              <a:prstDash val="solid"/>
              <a:miter lim="800000"/>
              <a:headEnd type="none" w="sm" len="sm"/>
              <a:tailEnd type="none" w="sm" len="sm"/>
            </a:ln>
          </p:spPr>
          <p:txBody>
            <a:bodyPr spcFirstLastPara="1" wrap="square" lIns="91425" tIns="2286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rgbClr val="3F3F3F"/>
                  </a:solidFill>
                  <a:latin typeface="Open Sans"/>
                  <a:ea typeface="Open Sans"/>
                  <a:cs typeface="Open Sans"/>
                  <a:sym typeface="Open Sans"/>
                </a:rPr>
                <a:t>For packaging an application with its required libraries, frameworks, and configuration files to efficiently run it in various computing environments, containerization tools such as Docker and Kubernetes are used.</a:t>
              </a:r>
              <a:endParaRPr sz="2200" b="0" i="0" u="none" strike="noStrike" cap="none" dirty="0">
                <a:solidFill>
                  <a:srgbClr val="3F3F3F"/>
                </a:solidFill>
                <a:latin typeface="Open Sans"/>
                <a:ea typeface="Open Sans"/>
                <a:cs typeface="Open Sans"/>
                <a:sym typeface="Open Sans"/>
              </a:endParaRPr>
            </a:p>
          </p:txBody>
        </p:sp>
        <p:sp>
          <p:nvSpPr>
            <p:cNvPr id="6" name="Google Shape;993;gca1573042c_0_2129">
              <a:extLst>
                <a:ext uri="{FF2B5EF4-FFF2-40B4-BE49-F238E27FC236}">
                  <a16:creationId xmlns:a16="http://schemas.microsoft.com/office/drawing/2014/main" id="{2579B645-1BFD-466A-3293-198137DE929E}"/>
                </a:ext>
              </a:extLst>
            </p:cNvPr>
            <p:cNvSpPr/>
            <p:nvPr/>
          </p:nvSpPr>
          <p:spPr>
            <a:xfrm>
              <a:off x="4198167" y="3105450"/>
              <a:ext cx="3895500" cy="5907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2200" dirty="0">
                  <a:solidFill>
                    <a:srgbClr val="FFFFFF"/>
                  </a:solidFill>
                  <a:latin typeface="Open Sans"/>
                  <a:ea typeface="Open Sans"/>
                  <a:cs typeface="Open Sans"/>
                  <a:sym typeface="Open Sans"/>
                </a:rPr>
                <a:t>Containerization tools</a:t>
              </a:r>
              <a:endParaRPr sz="2200" i="0" u="none" strike="noStrike" cap="none" dirty="0">
                <a:solidFill>
                  <a:srgbClr val="FFFFFF"/>
                </a:solidFill>
                <a:latin typeface="Open Sans"/>
                <a:ea typeface="Open Sans"/>
                <a:cs typeface="Open Sans"/>
                <a:sym typeface="Open Sans"/>
              </a:endParaRPr>
            </a:p>
          </p:txBody>
        </p:sp>
        <p:grpSp>
          <p:nvGrpSpPr>
            <p:cNvPr id="7" name="Google Shape;994;gca1573042c_0_2129">
              <a:extLst>
                <a:ext uri="{FF2B5EF4-FFF2-40B4-BE49-F238E27FC236}">
                  <a16:creationId xmlns:a16="http://schemas.microsoft.com/office/drawing/2014/main" id="{5329B6AE-FC4D-846F-E13C-2A7D502E2FDE}"/>
                </a:ext>
              </a:extLst>
            </p:cNvPr>
            <p:cNvGrpSpPr/>
            <p:nvPr/>
          </p:nvGrpSpPr>
          <p:grpSpPr>
            <a:xfrm>
              <a:off x="1777508" y="3338311"/>
              <a:ext cx="1522943" cy="2632207"/>
              <a:chOff x="1587841" y="3856536"/>
              <a:chExt cx="1522943" cy="2632207"/>
            </a:xfrm>
          </p:grpSpPr>
          <p:pic>
            <p:nvPicPr>
              <p:cNvPr id="8" name="Google Shape;995;gca1573042c_0_2129">
                <a:extLst>
                  <a:ext uri="{FF2B5EF4-FFF2-40B4-BE49-F238E27FC236}">
                    <a16:creationId xmlns:a16="http://schemas.microsoft.com/office/drawing/2014/main" id="{144CEF8E-7A9B-A04A-1D0E-1F5DBFB3D266}"/>
                  </a:ext>
                </a:extLst>
              </p:cNvPr>
              <p:cNvPicPr preferRelativeResize="0"/>
              <p:nvPr/>
            </p:nvPicPr>
            <p:blipFill>
              <a:blip r:embed="rId4">
                <a:alphaModFix/>
              </a:blip>
              <a:stretch>
                <a:fillRect/>
              </a:stretch>
            </p:blipFill>
            <p:spPr>
              <a:xfrm>
                <a:off x="1587841" y="3856536"/>
                <a:ext cx="1522943" cy="1430674"/>
              </a:xfrm>
              <a:prstGeom prst="rect">
                <a:avLst/>
              </a:prstGeom>
              <a:noFill/>
              <a:ln>
                <a:noFill/>
              </a:ln>
            </p:spPr>
          </p:pic>
          <p:pic>
            <p:nvPicPr>
              <p:cNvPr id="9" name="Google Shape;996;gca1573042c_0_2129">
                <a:extLst>
                  <a:ext uri="{FF2B5EF4-FFF2-40B4-BE49-F238E27FC236}">
                    <a16:creationId xmlns:a16="http://schemas.microsoft.com/office/drawing/2014/main" id="{E974B35B-4C30-EAFC-A4E0-05D61F9AFAA1}"/>
                  </a:ext>
                </a:extLst>
              </p:cNvPr>
              <p:cNvPicPr preferRelativeResize="0"/>
              <p:nvPr/>
            </p:nvPicPr>
            <p:blipFill>
              <a:blip r:embed="rId5">
                <a:alphaModFix/>
              </a:blip>
              <a:stretch>
                <a:fillRect/>
              </a:stretch>
            </p:blipFill>
            <p:spPr>
              <a:xfrm>
                <a:off x="1753579" y="5287190"/>
                <a:ext cx="1191467" cy="1201552"/>
              </a:xfrm>
              <a:prstGeom prst="rect">
                <a:avLst/>
              </a:prstGeom>
              <a:noFill/>
              <a:ln>
                <a:noFill/>
              </a:ln>
            </p:spPr>
          </p:pic>
        </p:grpSp>
      </p:grpSp>
    </p:spTree>
    <p:custDataLst>
      <p:tags r:id="rId1"/>
    </p:custDataLst>
    <p:extLst>
      <p:ext uri="{BB962C8B-B14F-4D97-AF65-F5344CB8AC3E}">
        <p14:creationId xmlns:p14="http://schemas.microsoft.com/office/powerpoint/2010/main" val="383423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ca1573042c_0_181"/>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dirty="0"/>
              <a:t>Companies Using DevOps</a:t>
            </a:r>
          </a:p>
        </p:txBody>
      </p:sp>
      <p:sp>
        <p:nvSpPr>
          <p:cNvPr id="3" name="Brandline_LVC">
            <a:extLst>
              <a:ext uri="{FF2B5EF4-FFF2-40B4-BE49-F238E27FC236}">
                <a16:creationId xmlns:a16="http://schemas.microsoft.com/office/drawing/2014/main" id="{433E03DD-7D0E-94FB-DEE3-233D2EC16206}"/>
              </a:ext>
            </a:extLst>
          </p:cNvPr>
          <p:cNvSpPr/>
          <p:nvPr/>
        </p:nvSpPr>
        <p:spPr>
          <a:xfrm>
            <a:off x="5321300" y="816324"/>
            <a:ext cx="560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a:extLst>
              <a:ext uri="{FF2B5EF4-FFF2-40B4-BE49-F238E27FC236}">
                <a16:creationId xmlns:a16="http://schemas.microsoft.com/office/drawing/2014/main" id="{1888C0A1-4783-6AFD-AFD2-B27573EED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3308" y="2814984"/>
            <a:ext cx="3279108" cy="850139"/>
          </a:xfrm>
          <a:prstGeom prst="rect">
            <a:avLst/>
          </a:prstGeom>
        </p:spPr>
      </p:pic>
      <p:pic>
        <p:nvPicPr>
          <p:cNvPr id="13" name="Graphic 12">
            <a:extLst>
              <a:ext uri="{FF2B5EF4-FFF2-40B4-BE49-F238E27FC236}">
                <a16:creationId xmlns:a16="http://schemas.microsoft.com/office/drawing/2014/main" id="{31C017A0-B500-A797-51A6-957E7EE072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0824" y="2851423"/>
            <a:ext cx="3552367" cy="850139"/>
          </a:xfrm>
          <a:prstGeom prst="rect">
            <a:avLst/>
          </a:prstGeom>
        </p:spPr>
      </p:pic>
      <p:pic>
        <p:nvPicPr>
          <p:cNvPr id="15" name="Graphic 14">
            <a:extLst>
              <a:ext uri="{FF2B5EF4-FFF2-40B4-BE49-F238E27FC236}">
                <a16:creationId xmlns:a16="http://schemas.microsoft.com/office/drawing/2014/main" id="{E18398E6-1DF8-2BF7-E338-F2C72B2B5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93972" y="2682219"/>
            <a:ext cx="3097082" cy="817022"/>
          </a:xfrm>
          <a:prstGeom prst="rect">
            <a:avLst/>
          </a:prstGeom>
        </p:spPr>
      </p:pic>
      <p:pic>
        <p:nvPicPr>
          <p:cNvPr id="17" name="Graphic 16">
            <a:extLst>
              <a:ext uri="{FF2B5EF4-FFF2-40B4-BE49-F238E27FC236}">
                <a16:creationId xmlns:a16="http://schemas.microsoft.com/office/drawing/2014/main" id="{F259B650-4A97-C3B7-29A8-E3AB240798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94321" y="5386181"/>
            <a:ext cx="2858095" cy="966709"/>
          </a:xfrm>
          <a:prstGeom prst="rect">
            <a:avLst/>
          </a:prstGeom>
        </p:spPr>
      </p:pic>
      <p:pic>
        <p:nvPicPr>
          <p:cNvPr id="19" name="Graphic 18">
            <a:extLst>
              <a:ext uri="{FF2B5EF4-FFF2-40B4-BE49-F238E27FC236}">
                <a16:creationId xmlns:a16="http://schemas.microsoft.com/office/drawing/2014/main" id="{77E61E9B-6067-E426-C1D9-33F16A2F66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75520" y="5113677"/>
            <a:ext cx="1304959" cy="1304959"/>
          </a:xfrm>
          <a:prstGeom prst="rect">
            <a:avLst/>
          </a:prstGeom>
        </p:spPr>
      </p:pic>
      <p:pic>
        <p:nvPicPr>
          <p:cNvPr id="21" name="Graphic 20">
            <a:extLst>
              <a:ext uri="{FF2B5EF4-FFF2-40B4-BE49-F238E27FC236}">
                <a16:creationId xmlns:a16="http://schemas.microsoft.com/office/drawing/2014/main" id="{FC42D1C1-0D96-0864-0B4C-75FC6910DD8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70726" y="5461025"/>
            <a:ext cx="3020328" cy="817022"/>
          </a:xfrm>
          <a:prstGeom prst="rect">
            <a:avLst/>
          </a:prstGeom>
        </p:spPr>
      </p:pic>
    </p:spTree>
    <p:custDataLst>
      <p:tags r:id="rId1"/>
    </p:custDataLst>
    <p:extLst>
      <p:ext uri="{BB962C8B-B14F-4D97-AF65-F5344CB8AC3E}">
        <p14:creationId xmlns:p14="http://schemas.microsoft.com/office/powerpoint/2010/main" val="61199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FAE7AF2D-50CB-CBB0-45D6-A23ACBB76632}"/>
              </a:ext>
            </a:extLst>
          </p:cNvPr>
          <p:cNvSpPr/>
          <p:nvPr/>
        </p:nvSpPr>
        <p:spPr>
          <a:xfrm>
            <a:off x="926908" y="2648283"/>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654347"/>
            <a:ext cx="10192267" cy="2854940"/>
          </a:xfrm>
          <a:prstGeom prst="roundRect">
            <a:avLst>
              <a:gd name="adj" fmla="val 4021"/>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Provisioning new infrastructure environments was a slow manual process, hindering development agility.</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Maintaining consistency across development, testing, and production environments was a challenge.</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Existing infrastructure struggled to handle sudden spikes in traffic during peak shopping seasons.</a:t>
            </a:r>
          </a:p>
        </p:txBody>
      </p:sp>
    </p:spTree>
    <p:custDataLst>
      <p:tags r:id="rId1"/>
    </p:custDataLst>
    <p:extLst>
      <p:ext uri="{BB962C8B-B14F-4D97-AF65-F5344CB8AC3E}">
        <p14:creationId xmlns:p14="http://schemas.microsoft.com/office/powerpoint/2010/main" val="23718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48283"/>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155148"/>
            <a:ext cx="10192267" cy="3853339"/>
          </a:xfrm>
          <a:prstGeom prst="roundRect">
            <a:avLst>
              <a:gd name="adj" fmla="val 2917"/>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Infrastructure as Code (IaC) using tools like Terraform. This allowed developers to define infrastructure configurations in code, enabling automated provisioning through the CI/CD pipeline.</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Defined infrastructure configurations as reusable modules in IaC. These modules could be easily deployed across different environments with slight variations.</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auto-scaling features in the cloud platform, which automatically scaled infrastructure resources up or down based on real-time traffic demands.</a:t>
            </a:r>
          </a:p>
        </p:txBody>
      </p:sp>
      <p:grpSp>
        <p:nvGrpSpPr>
          <p:cNvPr id="79" name="Graphic 1">
            <a:extLst>
              <a:ext uri="{FF2B5EF4-FFF2-40B4-BE49-F238E27FC236}">
                <a16:creationId xmlns:a16="http://schemas.microsoft.com/office/drawing/2014/main" id="{C39160E9-56B6-EE48-90D9-12E0105D2527}"/>
              </a:ext>
            </a:extLst>
          </p:cNvPr>
          <p:cNvGrpSpPr/>
          <p:nvPr/>
        </p:nvGrpSpPr>
        <p:grpSpPr>
          <a:xfrm>
            <a:off x="1029743" y="4090508"/>
            <a:ext cx="3301624" cy="943792"/>
            <a:chOff x="890043" y="4090508"/>
            <a:chExt cx="3301624" cy="943792"/>
          </a:xfrm>
        </p:grpSpPr>
        <p:sp>
          <p:nvSpPr>
            <p:cNvPr id="81" name="Freeform: Shape 80">
              <a:extLst>
                <a:ext uri="{FF2B5EF4-FFF2-40B4-BE49-F238E27FC236}">
                  <a16:creationId xmlns:a16="http://schemas.microsoft.com/office/drawing/2014/main" id="{F940C539-A593-2743-3AA5-05250F22F802}"/>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0843D934-4D9D-E897-A625-388D20409E2E}"/>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B944928-7D58-EDE8-A332-76D640573049}"/>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1ADAA4E-C674-F975-D95E-3F6F78C8DCE3}"/>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8060168F-7096-8403-70DB-7F827E5495A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0272BD8E-A127-FE82-21AD-D55713C65F8C}"/>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F73D2DC0-DA48-DB06-A7B4-8A0D3275EEA4}"/>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AAC89648-55F2-B48F-7018-8192425D6A76}"/>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89" name="Graphic 1">
              <a:extLst>
                <a:ext uri="{FF2B5EF4-FFF2-40B4-BE49-F238E27FC236}">
                  <a16:creationId xmlns:a16="http://schemas.microsoft.com/office/drawing/2014/main" id="{E8C7EE67-DA7A-C196-B1F3-9C7B170089D2}"/>
                </a:ext>
              </a:extLst>
            </p:cNvPr>
            <p:cNvGrpSpPr/>
            <p:nvPr/>
          </p:nvGrpSpPr>
          <p:grpSpPr>
            <a:xfrm>
              <a:off x="1926301" y="4239143"/>
              <a:ext cx="362623" cy="650747"/>
              <a:chOff x="1926301" y="4239143"/>
              <a:chExt cx="362623" cy="650747"/>
            </a:xfrm>
          </p:grpSpPr>
          <p:grpSp>
            <p:nvGrpSpPr>
              <p:cNvPr id="90" name="Graphic 1">
                <a:extLst>
                  <a:ext uri="{FF2B5EF4-FFF2-40B4-BE49-F238E27FC236}">
                    <a16:creationId xmlns:a16="http://schemas.microsoft.com/office/drawing/2014/main" id="{8099180E-3FA5-D2EF-3253-30935E0829C4}"/>
                  </a:ext>
                </a:extLst>
              </p:cNvPr>
              <p:cNvGrpSpPr/>
              <p:nvPr/>
            </p:nvGrpSpPr>
            <p:grpSpPr>
              <a:xfrm>
                <a:off x="2041393" y="4779686"/>
                <a:ext cx="110208" cy="110204"/>
                <a:chOff x="2041393" y="4779686"/>
                <a:chExt cx="110208" cy="110204"/>
              </a:xfrm>
            </p:grpSpPr>
            <p:sp>
              <p:nvSpPr>
                <p:cNvPr id="91" name="Freeform: Shape 90">
                  <a:extLst>
                    <a:ext uri="{FF2B5EF4-FFF2-40B4-BE49-F238E27FC236}">
                      <a16:creationId xmlns:a16="http://schemas.microsoft.com/office/drawing/2014/main" id="{08E73BD8-68C0-ED66-F522-8597AED7CFC3}"/>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0F6A5E73-4B92-F7BA-B1C9-557EF157D0DD}"/>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93" name="Graphic 1">
                  <a:extLst>
                    <a:ext uri="{FF2B5EF4-FFF2-40B4-BE49-F238E27FC236}">
                      <a16:creationId xmlns:a16="http://schemas.microsoft.com/office/drawing/2014/main" id="{6E341512-FCE9-CF31-C513-AB6CCDA600CE}"/>
                    </a:ext>
                  </a:extLst>
                </p:cNvPr>
                <p:cNvGrpSpPr/>
                <p:nvPr/>
              </p:nvGrpSpPr>
              <p:grpSpPr>
                <a:xfrm>
                  <a:off x="2055292" y="4795424"/>
                  <a:ext cx="31103" cy="47270"/>
                  <a:chOff x="2055292" y="4795424"/>
                  <a:chExt cx="31103" cy="47270"/>
                </a:xfrm>
                <a:noFill/>
              </p:grpSpPr>
              <p:sp>
                <p:nvSpPr>
                  <p:cNvPr id="94" name="Freeform: Shape 93">
                    <a:extLst>
                      <a:ext uri="{FF2B5EF4-FFF2-40B4-BE49-F238E27FC236}">
                        <a16:creationId xmlns:a16="http://schemas.microsoft.com/office/drawing/2014/main" id="{B21CFB8B-51C1-5308-EEC2-0036B984FE4F}"/>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95" name="Freeform: Shape 94">
                    <a:extLst>
                      <a:ext uri="{FF2B5EF4-FFF2-40B4-BE49-F238E27FC236}">
                        <a16:creationId xmlns:a16="http://schemas.microsoft.com/office/drawing/2014/main" id="{220748B0-54B4-FF19-753C-5502442EEC4D}"/>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96" name="Graphic 1">
                <a:extLst>
                  <a:ext uri="{FF2B5EF4-FFF2-40B4-BE49-F238E27FC236}">
                    <a16:creationId xmlns:a16="http://schemas.microsoft.com/office/drawing/2014/main" id="{DE99305A-FB9A-9B4D-1D47-27BA158CB43D}"/>
                  </a:ext>
                </a:extLst>
              </p:cNvPr>
              <p:cNvGrpSpPr/>
              <p:nvPr/>
            </p:nvGrpSpPr>
            <p:grpSpPr>
              <a:xfrm>
                <a:off x="1926301" y="4239143"/>
                <a:ext cx="362623" cy="514490"/>
                <a:chOff x="1926301" y="4239143"/>
                <a:chExt cx="362623" cy="514490"/>
              </a:xfrm>
            </p:grpSpPr>
            <p:sp>
              <p:nvSpPr>
                <p:cNvPr id="97" name="Freeform: Shape 96">
                  <a:extLst>
                    <a:ext uri="{FF2B5EF4-FFF2-40B4-BE49-F238E27FC236}">
                      <a16:creationId xmlns:a16="http://schemas.microsoft.com/office/drawing/2014/main" id="{F058B656-187F-C440-5158-58A45F4F7640}"/>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74AB0B4-7B1B-2EC3-CD67-C143A46FAA90}"/>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0ABD702D-00C0-0310-7EF9-3B6472AE26A0}"/>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00" name="Graphic 1">
              <a:extLst>
                <a:ext uri="{FF2B5EF4-FFF2-40B4-BE49-F238E27FC236}">
                  <a16:creationId xmlns:a16="http://schemas.microsoft.com/office/drawing/2014/main" id="{EEB280E6-CF67-DBA4-88FE-AFD6A5194BAD}"/>
                </a:ext>
              </a:extLst>
            </p:cNvPr>
            <p:cNvGrpSpPr/>
            <p:nvPr/>
          </p:nvGrpSpPr>
          <p:grpSpPr>
            <a:xfrm>
              <a:off x="2815661" y="4233713"/>
              <a:ext cx="369148" cy="618455"/>
              <a:chOff x="2815661" y="4233713"/>
              <a:chExt cx="369148" cy="618455"/>
            </a:xfrm>
          </p:grpSpPr>
          <p:sp>
            <p:nvSpPr>
              <p:cNvPr id="101" name="Freeform: Shape 100">
                <a:extLst>
                  <a:ext uri="{FF2B5EF4-FFF2-40B4-BE49-F238E27FC236}">
                    <a16:creationId xmlns:a16="http://schemas.microsoft.com/office/drawing/2014/main" id="{A2B00B05-7EE3-DC4F-18D7-B930A51C27C4}"/>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AEB33312-C1DC-C405-F700-652ABEA9146B}"/>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C306F933-8E53-9D58-E33D-7975FE3FD728}"/>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104" name="Graphic 1">
                <a:extLst>
                  <a:ext uri="{FF2B5EF4-FFF2-40B4-BE49-F238E27FC236}">
                    <a16:creationId xmlns:a16="http://schemas.microsoft.com/office/drawing/2014/main" id="{E0F64531-4549-2F32-6340-CC624B22816E}"/>
                  </a:ext>
                </a:extLst>
              </p:cNvPr>
              <p:cNvGrpSpPr/>
              <p:nvPr/>
            </p:nvGrpSpPr>
            <p:grpSpPr>
              <a:xfrm>
                <a:off x="2919681" y="4692738"/>
                <a:ext cx="157016" cy="159430"/>
                <a:chOff x="2919681" y="4692738"/>
                <a:chExt cx="157016" cy="159430"/>
              </a:xfrm>
            </p:grpSpPr>
            <p:sp>
              <p:nvSpPr>
                <p:cNvPr id="105" name="Freeform: Shape 104">
                  <a:extLst>
                    <a:ext uri="{FF2B5EF4-FFF2-40B4-BE49-F238E27FC236}">
                      <a16:creationId xmlns:a16="http://schemas.microsoft.com/office/drawing/2014/main" id="{D4EF75CA-EA41-EEA0-BB60-64DB7676094C}"/>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100CF3E-5557-4BC4-1109-E0FFEFC407FA}"/>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06AA033-F98F-F65F-1F32-B239895C67A6}"/>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422D250A-70F1-015B-A4AC-451C1A6F457C}"/>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A59F98CD-4BBB-C41A-2F6A-77DF92F13592}"/>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1B2F4A7-62DB-CAF6-4C9D-48D5CF0ABCB7}"/>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6B0C515-37DB-A020-8368-02B9A90D59BD}"/>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112" name="Graphic 1">
                <a:extLst>
                  <a:ext uri="{FF2B5EF4-FFF2-40B4-BE49-F238E27FC236}">
                    <a16:creationId xmlns:a16="http://schemas.microsoft.com/office/drawing/2014/main" id="{3E4E4025-BE9B-732B-3EC1-94AEDDE62022}"/>
                  </a:ext>
                </a:extLst>
              </p:cNvPr>
              <p:cNvGrpSpPr/>
              <p:nvPr/>
            </p:nvGrpSpPr>
            <p:grpSpPr>
              <a:xfrm>
                <a:off x="2859298" y="4292654"/>
                <a:ext cx="77368" cy="136337"/>
                <a:chOff x="2859298" y="4292654"/>
                <a:chExt cx="77368" cy="136337"/>
              </a:xfrm>
              <a:noFill/>
            </p:grpSpPr>
            <p:sp>
              <p:nvSpPr>
                <p:cNvPr id="113" name="Freeform: Shape 112">
                  <a:extLst>
                    <a:ext uri="{FF2B5EF4-FFF2-40B4-BE49-F238E27FC236}">
                      <a16:creationId xmlns:a16="http://schemas.microsoft.com/office/drawing/2014/main" id="{E8736F54-6A4B-6081-0AE4-68D7ECD83371}"/>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616C00FF-8C3D-EF8D-C1FF-984D01DF6098}"/>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115" name="Freeform: Shape 114">
              <a:extLst>
                <a:ext uri="{FF2B5EF4-FFF2-40B4-BE49-F238E27FC236}">
                  <a16:creationId xmlns:a16="http://schemas.microsoft.com/office/drawing/2014/main" id="{2FAAB3D1-C7C0-6EC6-82F2-8D76DF118783}"/>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B657D315-12F0-6C3C-3559-46DFEF94B9DD}"/>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7FD87F6-D9FC-23DE-FBD6-5485F51195F0}"/>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2BFC1F10-4A50-044B-02EC-3185BE3D619F}"/>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4E4C819E-8148-90E8-3565-91D21366AAA6}"/>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2CD1651F-68AF-477B-30B9-DFF04517761B}"/>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73313D9-1DA1-65C6-9059-C04CB3B526A3}"/>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304BC151-3138-D8E3-1003-1C746626285F}"/>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123" name="Graphic 1">
              <a:extLst>
                <a:ext uri="{FF2B5EF4-FFF2-40B4-BE49-F238E27FC236}">
                  <a16:creationId xmlns:a16="http://schemas.microsoft.com/office/drawing/2014/main" id="{467DC811-3A9C-C822-CEB0-36688D5027AE}"/>
                </a:ext>
              </a:extLst>
            </p:cNvPr>
            <p:cNvGrpSpPr/>
            <p:nvPr/>
          </p:nvGrpSpPr>
          <p:grpSpPr>
            <a:xfrm>
              <a:off x="2661316" y="4090508"/>
              <a:ext cx="686746" cy="368998"/>
              <a:chOff x="2661316" y="4090508"/>
              <a:chExt cx="686746" cy="368998"/>
            </a:xfrm>
          </p:grpSpPr>
          <p:grpSp>
            <p:nvGrpSpPr>
              <p:cNvPr id="124" name="Graphic 1">
                <a:extLst>
                  <a:ext uri="{FF2B5EF4-FFF2-40B4-BE49-F238E27FC236}">
                    <a16:creationId xmlns:a16="http://schemas.microsoft.com/office/drawing/2014/main" id="{389E355B-7528-C7A3-2C1E-7A076E0FAA2D}"/>
                  </a:ext>
                </a:extLst>
              </p:cNvPr>
              <p:cNvGrpSpPr/>
              <p:nvPr/>
            </p:nvGrpSpPr>
            <p:grpSpPr>
              <a:xfrm>
                <a:off x="3228515" y="4432248"/>
                <a:ext cx="119547" cy="9152"/>
                <a:chOff x="3228515" y="4432248"/>
                <a:chExt cx="119547" cy="9152"/>
              </a:xfrm>
            </p:grpSpPr>
            <p:sp>
              <p:nvSpPr>
                <p:cNvPr id="125" name="Freeform: Shape 124">
                  <a:extLst>
                    <a:ext uri="{FF2B5EF4-FFF2-40B4-BE49-F238E27FC236}">
                      <a16:creationId xmlns:a16="http://schemas.microsoft.com/office/drawing/2014/main" id="{DF591BE1-B0AC-59D1-82EC-13867C669694}"/>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6CB2C50A-4AB7-715F-F4D2-DA807407A3DC}"/>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127" name="Graphic 1">
                <a:extLst>
                  <a:ext uri="{FF2B5EF4-FFF2-40B4-BE49-F238E27FC236}">
                    <a16:creationId xmlns:a16="http://schemas.microsoft.com/office/drawing/2014/main" id="{BEC03102-992B-554F-CA69-DC86A086431A}"/>
                  </a:ext>
                </a:extLst>
              </p:cNvPr>
              <p:cNvGrpSpPr/>
              <p:nvPr/>
            </p:nvGrpSpPr>
            <p:grpSpPr>
              <a:xfrm>
                <a:off x="3212654" y="4301671"/>
                <a:ext cx="113615" cy="38325"/>
                <a:chOff x="3212654" y="4301671"/>
                <a:chExt cx="113615" cy="38325"/>
              </a:xfrm>
            </p:grpSpPr>
            <p:sp>
              <p:nvSpPr>
                <p:cNvPr id="128" name="Freeform: Shape 127">
                  <a:extLst>
                    <a:ext uri="{FF2B5EF4-FFF2-40B4-BE49-F238E27FC236}">
                      <a16:creationId xmlns:a16="http://schemas.microsoft.com/office/drawing/2014/main" id="{B5F4E715-A959-BEC6-3F5A-7D974E4EECE1}"/>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FD7F31F3-8001-2FFE-063F-B0AA48CB7CFF}"/>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130" name="Graphic 1">
                <a:extLst>
                  <a:ext uri="{FF2B5EF4-FFF2-40B4-BE49-F238E27FC236}">
                    <a16:creationId xmlns:a16="http://schemas.microsoft.com/office/drawing/2014/main" id="{065FAEF4-1D6B-96F8-D7E7-D08D97DB9EFF}"/>
                  </a:ext>
                </a:extLst>
              </p:cNvPr>
              <p:cNvGrpSpPr/>
              <p:nvPr/>
            </p:nvGrpSpPr>
            <p:grpSpPr>
              <a:xfrm>
                <a:off x="3179276" y="4183181"/>
                <a:ext cx="89425" cy="79861"/>
                <a:chOff x="3179276" y="4183181"/>
                <a:chExt cx="89425" cy="79861"/>
              </a:xfrm>
            </p:grpSpPr>
            <p:sp>
              <p:nvSpPr>
                <p:cNvPr id="131" name="Freeform: Shape 130">
                  <a:extLst>
                    <a:ext uri="{FF2B5EF4-FFF2-40B4-BE49-F238E27FC236}">
                      <a16:creationId xmlns:a16="http://schemas.microsoft.com/office/drawing/2014/main" id="{523EE04A-A594-A8A5-929F-D2D998837480}"/>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26165572-B2A5-1F0A-BAE1-82238564196C}"/>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133" name="Graphic 1">
                <a:extLst>
                  <a:ext uri="{FF2B5EF4-FFF2-40B4-BE49-F238E27FC236}">
                    <a16:creationId xmlns:a16="http://schemas.microsoft.com/office/drawing/2014/main" id="{9E08B959-AE6B-DEDB-F249-0742F9495011}"/>
                  </a:ext>
                </a:extLst>
              </p:cNvPr>
              <p:cNvGrpSpPr/>
              <p:nvPr/>
            </p:nvGrpSpPr>
            <p:grpSpPr>
              <a:xfrm>
                <a:off x="3061349" y="4090508"/>
                <a:ext cx="45839" cy="110797"/>
                <a:chOff x="3061349" y="4090508"/>
                <a:chExt cx="45839" cy="110797"/>
              </a:xfrm>
            </p:grpSpPr>
            <p:sp>
              <p:nvSpPr>
                <p:cNvPr id="134" name="Freeform: Shape 133">
                  <a:extLst>
                    <a:ext uri="{FF2B5EF4-FFF2-40B4-BE49-F238E27FC236}">
                      <a16:creationId xmlns:a16="http://schemas.microsoft.com/office/drawing/2014/main" id="{4EAC14A1-121E-4DEE-BE38-93647D2B21EF}"/>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66995C58-2E2C-7258-91A7-A67163DFC278}"/>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136" name="Graphic 1">
                <a:extLst>
                  <a:ext uri="{FF2B5EF4-FFF2-40B4-BE49-F238E27FC236}">
                    <a16:creationId xmlns:a16="http://schemas.microsoft.com/office/drawing/2014/main" id="{DE5828FC-197C-1845-6DDC-99C08E9C0428}"/>
                  </a:ext>
                </a:extLst>
              </p:cNvPr>
              <p:cNvGrpSpPr/>
              <p:nvPr/>
            </p:nvGrpSpPr>
            <p:grpSpPr>
              <a:xfrm>
                <a:off x="2901223" y="4091671"/>
                <a:ext cx="34182" cy="114930"/>
                <a:chOff x="2901223" y="4091671"/>
                <a:chExt cx="34182" cy="114930"/>
              </a:xfrm>
            </p:grpSpPr>
            <p:sp>
              <p:nvSpPr>
                <p:cNvPr id="137" name="Freeform: Shape 136">
                  <a:extLst>
                    <a:ext uri="{FF2B5EF4-FFF2-40B4-BE49-F238E27FC236}">
                      <a16:creationId xmlns:a16="http://schemas.microsoft.com/office/drawing/2014/main" id="{ABBBFC25-3E2B-3F5B-8F24-43E0BA9CD53E}"/>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C9D8C01C-14A7-A704-705D-2D4F3B00DB2D}"/>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139" name="Graphic 1">
                <a:extLst>
                  <a:ext uri="{FF2B5EF4-FFF2-40B4-BE49-F238E27FC236}">
                    <a16:creationId xmlns:a16="http://schemas.microsoft.com/office/drawing/2014/main" id="{258905CE-79C6-317F-17B3-C9F060139A3D}"/>
                  </a:ext>
                </a:extLst>
              </p:cNvPr>
              <p:cNvGrpSpPr/>
              <p:nvPr/>
            </p:nvGrpSpPr>
            <p:grpSpPr>
              <a:xfrm>
                <a:off x="2661316" y="4447072"/>
                <a:ext cx="119251" cy="12434"/>
                <a:chOff x="2661316" y="4447072"/>
                <a:chExt cx="119251" cy="12434"/>
              </a:xfrm>
            </p:grpSpPr>
            <p:sp>
              <p:nvSpPr>
                <p:cNvPr id="140" name="Freeform: Shape 139">
                  <a:extLst>
                    <a:ext uri="{FF2B5EF4-FFF2-40B4-BE49-F238E27FC236}">
                      <a16:creationId xmlns:a16="http://schemas.microsoft.com/office/drawing/2014/main" id="{0BC8D17A-9FB6-34AA-F9E2-AC5110FAD468}"/>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BE0148FF-B599-AC3A-F7BB-7982C60CEDA7}"/>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142" name="Graphic 1">
                <a:extLst>
                  <a:ext uri="{FF2B5EF4-FFF2-40B4-BE49-F238E27FC236}">
                    <a16:creationId xmlns:a16="http://schemas.microsoft.com/office/drawing/2014/main" id="{7AC22280-2BD1-94F6-60EF-3A3874C095C8}"/>
                  </a:ext>
                </a:extLst>
              </p:cNvPr>
              <p:cNvGrpSpPr/>
              <p:nvPr/>
            </p:nvGrpSpPr>
            <p:grpSpPr>
              <a:xfrm>
                <a:off x="2679056" y="4293110"/>
                <a:ext cx="109419" cy="49042"/>
                <a:chOff x="2679056" y="4293110"/>
                <a:chExt cx="109419" cy="49042"/>
              </a:xfrm>
            </p:grpSpPr>
            <p:sp>
              <p:nvSpPr>
                <p:cNvPr id="143" name="Freeform: Shape 142">
                  <a:extLst>
                    <a:ext uri="{FF2B5EF4-FFF2-40B4-BE49-F238E27FC236}">
                      <a16:creationId xmlns:a16="http://schemas.microsoft.com/office/drawing/2014/main" id="{DAA9C4EB-80FA-2E07-F383-88FD7FA5F666}"/>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22B4337E-2F1F-CD8F-7EF1-83F5B1D94A5A}"/>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145" name="Graphic 1">
                <a:extLst>
                  <a:ext uri="{FF2B5EF4-FFF2-40B4-BE49-F238E27FC236}">
                    <a16:creationId xmlns:a16="http://schemas.microsoft.com/office/drawing/2014/main" id="{2C89119A-E1D6-38BE-D0AE-8EB8AAB87F32}"/>
                  </a:ext>
                </a:extLst>
              </p:cNvPr>
              <p:cNvGrpSpPr/>
              <p:nvPr/>
            </p:nvGrpSpPr>
            <p:grpSpPr>
              <a:xfrm>
                <a:off x="2747708" y="4180685"/>
                <a:ext cx="81364" cy="88073"/>
                <a:chOff x="2747708" y="4180685"/>
                <a:chExt cx="81364" cy="88073"/>
              </a:xfrm>
            </p:grpSpPr>
            <p:sp>
              <p:nvSpPr>
                <p:cNvPr id="146" name="Freeform: Shape 145">
                  <a:extLst>
                    <a:ext uri="{FF2B5EF4-FFF2-40B4-BE49-F238E27FC236}">
                      <a16:creationId xmlns:a16="http://schemas.microsoft.com/office/drawing/2014/main" id="{89A2C3D8-0F25-253E-4AA9-ADDD890AD617}"/>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DF799F2A-C9A2-3FD2-25BC-94E2AAFAC0F5}"/>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
        <p:nvSpPr>
          <p:cNvPr id="9" name="Google Shape;789;gca1573042c_0_856">
            <a:extLst>
              <a:ext uri="{FF2B5EF4-FFF2-40B4-BE49-F238E27FC236}">
                <a16:creationId xmlns:a16="http://schemas.microsoft.com/office/drawing/2014/main" id="{43E5A3C8-46F4-FA1F-EE9F-5C38BD69DEA8}"/>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2840278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965276"/>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395817"/>
            <a:ext cx="10192267" cy="3370110"/>
          </a:xfrm>
          <a:prstGeom prst="roundRect">
            <a:avLst>
              <a:gd name="adj" fmla="val 3573"/>
            </a:avLst>
          </a:prstGeom>
          <a:solidFill>
            <a:schemeClr val="bg1"/>
          </a:solidFill>
        </p:spPr>
        <p:txBody>
          <a:bodyPr wrap="square" rtlCol="0" anchor="ctr">
            <a:spAutoFit/>
          </a:bodyPr>
          <a:lstStyle/>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Faster deployment of new features and environments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Increased consistency and repeatability in infrastructure setup</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Simplified environment management for developers and operations teams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application performance and availability during peak traffic periods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Reduced infrastructure costs by optimizing resource utilization</a:t>
            </a:r>
          </a:p>
        </p:txBody>
      </p:sp>
      <p:grpSp>
        <p:nvGrpSpPr>
          <p:cNvPr id="2" name="Group 1">
            <a:extLst>
              <a:ext uri="{FF2B5EF4-FFF2-40B4-BE49-F238E27FC236}">
                <a16:creationId xmlns:a16="http://schemas.microsoft.com/office/drawing/2014/main" id="{AF6B6947-2D2D-5C6B-7789-228A7569039E}"/>
              </a:ext>
            </a:extLst>
          </p:cNvPr>
          <p:cNvGrpSpPr/>
          <p:nvPr/>
        </p:nvGrpSpPr>
        <p:grpSpPr>
          <a:xfrm>
            <a:off x="1675681" y="3535384"/>
            <a:ext cx="1841349" cy="2282958"/>
            <a:chOff x="1675681" y="3710479"/>
            <a:chExt cx="1841349" cy="2282958"/>
          </a:xfrm>
        </p:grpSpPr>
        <p:sp>
          <p:nvSpPr>
            <p:cNvPr id="11" name="Freeform: Shape 10">
              <a:extLst>
                <a:ext uri="{FF2B5EF4-FFF2-40B4-BE49-F238E27FC236}">
                  <a16:creationId xmlns:a16="http://schemas.microsoft.com/office/drawing/2014/main" id="{84EC273F-87ED-359B-9612-931B126F8589}"/>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1161F0BE-0BB1-A73B-304B-4B890A16DFE7}"/>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68048922-5B23-39D0-B195-3CACAECA40A1}"/>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1691360B-2F87-8FEB-4F69-BC1EEB000F7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5" name="Graphic 8">
              <a:extLst>
                <a:ext uri="{FF2B5EF4-FFF2-40B4-BE49-F238E27FC236}">
                  <a16:creationId xmlns:a16="http://schemas.microsoft.com/office/drawing/2014/main" id="{AE277523-66BA-42E2-1587-94DEA04D8CCB}"/>
                </a:ext>
              </a:extLst>
            </p:cNvPr>
            <p:cNvGrpSpPr/>
            <p:nvPr/>
          </p:nvGrpSpPr>
          <p:grpSpPr>
            <a:xfrm>
              <a:off x="2472300" y="3933605"/>
              <a:ext cx="163944" cy="169596"/>
              <a:chOff x="2472300" y="3933605"/>
              <a:chExt cx="163944" cy="169596"/>
            </a:xfrm>
          </p:grpSpPr>
          <p:sp>
            <p:nvSpPr>
              <p:cNvPr id="16" name="Freeform: Shape 15">
                <a:extLst>
                  <a:ext uri="{FF2B5EF4-FFF2-40B4-BE49-F238E27FC236}">
                    <a16:creationId xmlns:a16="http://schemas.microsoft.com/office/drawing/2014/main" id="{996CCFA1-4001-32D7-174C-41CD7462A1BE}"/>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77574749-6EF7-2C18-D04F-791AF422D223}"/>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8" name="Freeform: Shape 17">
              <a:extLst>
                <a:ext uri="{FF2B5EF4-FFF2-40B4-BE49-F238E27FC236}">
                  <a16:creationId xmlns:a16="http://schemas.microsoft.com/office/drawing/2014/main" id="{38B9088C-CC8B-7DD7-F596-6926172D1829}"/>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D17367D8-85E0-58F3-B47F-4B4305244880}"/>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C3444503-3723-56AC-DAB5-E643DC591DD9}"/>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0A655B20-D545-391C-6CDA-B167184ED7A0}"/>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B43C5979-8978-B968-064D-929B4571A794}"/>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106A883B-9AA5-AF51-0987-E66D119382D0}"/>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C03B8F21-8796-FAAA-C700-29BC61DB6AC3}"/>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00794CC6-1B98-1400-832A-FC055B2BFFBE}"/>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9CECD7F6-3F29-9D77-34F7-CF2DEE32BBD9}"/>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87530C3C-EE21-423D-58A3-7FC710A0BB6D}"/>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9" name="Freeform: Shape 28">
              <a:extLst>
                <a:ext uri="{FF2B5EF4-FFF2-40B4-BE49-F238E27FC236}">
                  <a16:creationId xmlns:a16="http://schemas.microsoft.com/office/drawing/2014/main" id="{425BB110-90CB-8E5A-1972-E619AC55569F}"/>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30" name="Freeform: Shape 29">
              <a:extLst>
                <a:ext uri="{FF2B5EF4-FFF2-40B4-BE49-F238E27FC236}">
                  <a16:creationId xmlns:a16="http://schemas.microsoft.com/office/drawing/2014/main" id="{339D97CF-86B9-0005-BDD2-766549273D23}"/>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D0BE9BA7-B0F5-B95B-EC18-FBE467A648EB}"/>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4B413508-C296-2D5F-B87C-73AAFEA014C3}"/>
                </a:ext>
              </a:extLst>
            </p:cNvPr>
            <p:cNvGrpSpPr/>
            <p:nvPr/>
          </p:nvGrpSpPr>
          <p:grpSpPr>
            <a:xfrm>
              <a:off x="2545665" y="4164495"/>
              <a:ext cx="603052" cy="89160"/>
              <a:chOff x="2545665" y="4164495"/>
              <a:chExt cx="603052" cy="89160"/>
            </a:xfrm>
          </p:grpSpPr>
          <p:sp>
            <p:nvSpPr>
              <p:cNvPr id="33" name="Freeform: Shape 32">
                <a:extLst>
                  <a:ext uri="{FF2B5EF4-FFF2-40B4-BE49-F238E27FC236}">
                    <a16:creationId xmlns:a16="http://schemas.microsoft.com/office/drawing/2014/main" id="{BE652023-4A71-8CE7-749E-106996ABD708}"/>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34" name="Freeform: Shape 33">
                <a:extLst>
                  <a:ext uri="{FF2B5EF4-FFF2-40B4-BE49-F238E27FC236}">
                    <a16:creationId xmlns:a16="http://schemas.microsoft.com/office/drawing/2014/main" id="{9A96AA71-4304-427C-B04A-91B42E004AF7}"/>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5" name="Freeform: Shape 34">
              <a:extLst>
                <a:ext uri="{FF2B5EF4-FFF2-40B4-BE49-F238E27FC236}">
                  <a16:creationId xmlns:a16="http://schemas.microsoft.com/office/drawing/2014/main" id="{B49639B7-5316-E9CD-091D-D83EF449A78B}"/>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7E23F981-67D3-D7C3-F6B7-48581C42FA68}"/>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7" name="Graphic 8">
              <a:extLst>
                <a:ext uri="{FF2B5EF4-FFF2-40B4-BE49-F238E27FC236}">
                  <a16:creationId xmlns:a16="http://schemas.microsoft.com/office/drawing/2014/main" id="{97E3AA98-7B25-7E53-81A7-2E0A020CEB6A}"/>
                </a:ext>
              </a:extLst>
            </p:cNvPr>
            <p:cNvGrpSpPr/>
            <p:nvPr/>
          </p:nvGrpSpPr>
          <p:grpSpPr>
            <a:xfrm>
              <a:off x="1797590" y="3800784"/>
              <a:ext cx="313160" cy="301350"/>
              <a:chOff x="1797590" y="3800784"/>
              <a:chExt cx="313160" cy="301350"/>
            </a:xfrm>
          </p:grpSpPr>
          <p:sp>
            <p:nvSpPr>
              <p:cNvPr id="38" name="Freeform: Shape 37">
                <a:extLst>
                  <a:ext uri="{FF2B5EF4-FFF2-40B4-BE49-F238E27FC236}">
                    <a16:creationId xmlns:a16="http://schemas.microsoft.com/office/drawing/2014/main" id="{35BA185D-8F90-5939-77E3-E8801C6104A3}"/>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39" name="Freeform: Shape 38">
                <a:extLst>
                  <a:ext uri="{FF2B5EF4-FFF2-40B4-BE49-F238E27FC236}">
                    <a16:creationId xmlns:a16="http://schemas.microsoft.com/office/drawing/2014/main" id="{F76BE643-71CB-E670-7A32-42225576F75E}"/>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40" name="Freeform: Shape 39">
                <a:extLst>
                  <a:ext uri="{FF2B5EF4-FFF2-40B4-BE49-F238E27FC236}">
                    <a16:creationId xmlns:a16="http://schemas.microsoft.com/office/drawing/2014/main" id="{8F20EDE2-DC6C-CC12-985E-DD792C22974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41" name="Freeform: Shape 40">
                <a:extLst>
                  <a:ext uri="{FF2B5EF4-FFF2-40B4-BE49-F238E27FC236}">
                    <a16:creationId xmlns:a16="http://schemas.microsoft.com/office/drawing/2014/main" id="{1BBA604C-96E8-EFBF-7823-FF90312CF5FE}"/>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42" name="Graphic 8">
              <a:extLst>
                <a:ext uri="{FF2B5EF4-FFF2-40B4-BE49-F238E27FC236}">
                  <a16:creationId xmlns:a16="http://schemas.microsoft.com/office/drawing/2014/main" id="{5A172EE4-8153-0C7E-60EB-AB256F51D8A2}"/>
                </a:ext>
              </a:extLst>
            </p:cNvPr>
            <p:cNvGrpSpPr/>
            <p:nvPr/>
          </p:nvGrpSpPr>
          <p:grpSpPr>
            <a:xfrm>
              <a:off x="3251378" y="4104601"/>
              <a:ext cx="123606" cy="118638"/>
              <a:chOff x="3251378" y="4104601"/>
              <a:chExt cx="123606" cy="118638"/>
            </a:xfrm>
          </p:grpSpPr>
          <p:sp>
            <p:nvSpPr>
              <p:cNvPr id="43" name="Freeform: Shape 42">
                <a:extLst>
                  <a:ext uri="{FF2B5EF4-FFF2-40B4-BE49-F238E27FC236}">
                    <a16:creationId xmlns:a16="http://schemas.microsoft.com/office/drawing/2014/main" id="{8BFC2108-8AC6-8B48-8576-46E8B777BCB3}"/>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44" name="Freeform: Shape 43">
                <a:extLst>
                  <a:ext uri="{FF2B5EF4-FFF2-40B4-BE49-F238E27FC236}">
                    <a16:creationId xmlns:a16="http://schemas.microsoft.com/office/drawing/2014/main" id="{4D66965B-1077-42E5-B210-3FCB35217131}"/>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45" name="Freeform: Shape 44">
                <a:extLst>
                  <a:ext uri="{FF2B5EF4-FFF2-40B4-BE49-F238E27FC236}">
                    <a16:creationId xmlns:a16="http://schemas.microsoft.com/office/drawing/2014/main" id="{885C19AB-D8D1-4C74-4F24-35D810A3434B}"/>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46" name="Freeform: Shape 45">
                <a:extLst>
                  <a:ext uri="{FF2B5EF4-FFF2-40B4-BE49-F238E27FC236}">
                    <a16:creationId xmlns:a16="http://schemas.microsoft.com/office/drawing/2014/main" id="{CC27AC8C-FD93-91E8-5D20-572B414C47DE}"/>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7" name="Graphic 8">
              <a:extLst>
                <a:ext uri="{FF2B5EF4-FFF2-40B4-BE49-F238E27FC236}">
                  <a16:creationId xmlns:a16="http://schemas.microsoft.com/office/drawing/2014/main" id="{7A3423AF-F5EF-A2AD-57C5-ABCF0653AE12}"/>
                </a:ext>
              </a:extLst>
            </p:cNvPr>
            <p:cNvGrpSpPr/>
            <p:nvPr/>
          </p:nvGrpSpPr>
          <p:grpSpPr>
            <a:xfrm>
              <a:off x="3352284" y="4082875"/>
              <a:ext cx="114471" cy="109854"/>
              <a:chOff x="3352284" y="4082875"/>
              <a:chExt cx="114471" cy="109854"/>
            </a:xfrm>
          </p:grpSpPr>
          <p:sp>
            <p:nvSpPr>
              <p:cNvPr id="48" name="Freeform: Shape 47">
                <a:extLst>
                  <a:ext uri="{FF2B5EF4-FFF2-40B4-BE49-F238E27FC236}">
                    <a16:creationId xmlns:a16="http://schemas.microsoft.com/office/drawing/2014/main" id="{D4C0A3CD-8B06-2EA0-F0BB-86AD4D181C07}"/>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49" name="Freeform: Shape 48">
                <a:extLst>
                  <a:ext uri="{FF2B5EF4-FFF2-40B4-BE49-F238E27FC236}">
                    <a16:creationId xmlns:a16="http://schemas.microsoft.com/office/drawing/2014/main" id="{3489E443-3ABB-4F90-0EB7-597A461AC091}"/>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50" name="Freeform: Shape 49">
                <a:extLst>
                  <a:ext uri="{FF2B5EF4-FFF2-40B4-BE49-F238E27FC236}">
                    <a16:creationId xmlns:a16="http://schemas.microsoft.com/office/drawing/2014/main" id="{53EA2AEC-131A-4C84-607E-7AB8495F1871}"/>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51" name="Freeform: Shape 50">
                <a:extLst>
                  <a:ext uri="{FF2B5EF4-FFF2-40B4-BE49-F238E27FC236}">
                    <a16:creationId xmlns:a16="http://schemas.microsoft.com/office/drawing/2014/main" id="{91471089-5084-AA1B-DC39-E25207E07F40}"/>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52" name="Graphic 8">
              <a:extLst>
                <a:ext uri="{FF2B5EF4-FFF2-40B4-BE49-F238E27FC236}">
                  <a16:creationId xmlns:a16="http://schemas.microsoft.com/office/drawing/2014/main" id="{A7016C62-08E3-A925-CB9E-03F805457CC4}"/>
                </a:ext>
              </a:extLst>
            </p:cNvPr>
            <p:cNvGrpSpPr/>
            <p:nvPr/>
          </p:nvGrpSpPr>
          <p:grpSpPr>
            <a:xfrm>
              <a:off x="3414964" y="4024678"/>
              <a:ext cx="102066" cy="95905"/>
              <a:chOff x="3414964" y="4024678"/>
              <a:chExt cx="102066" cy="95905"/>
            </a:xfrm>
          </p:grpSpPr>
          <p:sp>
            <p:nvSpPr>
              <p:cNvPr id="53" name="Freeform: Shape 52">
                <a:extLst>
                  <a:ext uri="{FF2B5EF4-FFF2-40B4-BE49-F238E27FC236}">
                    <a16:creationId xmlns:a16="http://schemas.microsoft.com/office/drawing/2014/main" id="{95D1354E-04E9-7735-4B20-1C41C1E0C1CE}"/>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54" name="Freeform: Shape 53">
                <a:extLst>
                  <a:ext uri="{FF2B5EF4-FFF2-40B4-BE49-F238E27FC236}">
                    <a16:creationId xmlns:a16="http://schemas.microsoft.com/office/drawing/2014/main" id="{9305B1FD-0A25-082F-C1BD-4B456A4DC654}"/>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55" name="Freeform: Shape 54">
                <a:extLst>
                  <a:ext uri="{FF2B5EF4-FFF2-40B4-BE49-F238E27FC236}">
                    <a16:creationId xmlns:a16="http://schemas.microsoft.com/office/drawing/2014/main" id="{0977A3D9-C117-F312-C334-AA958BB4C237}"/>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8BF43C02-2A29-F5E7-D1B7-D06B2261B92A}"/>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57" name="Graphic 8">
              <a:extLst>
                <a:ext uri="{FF2B5EF4-FFF2-40B4-BE49-F238E27FC236}">
                  <a16:creationId xmlns:a16="http://schemas.microsoft.com/office/drawing/2014/main" id="{C515C3C1-90A8-119C-84AE-19CE99649B7D}"/>
                </a:ext>
              </a:extLst>
            </p:cNvPr>
            <p:cNvGrpSpPr/>
            <p:nvPr/>
          </p:nvGrpSpPr>
          <p:grpSpPr>
            <a:xfrm>
              <a:off x="3173012" y="4040392"/>
              <a:ext cx="112266" cy="113571"/>
              <a:chOff x="3173012" y="4040392"/>
              <a:chExt cx="112266" cy="113571"/>
            </a:xfrm>
          </p:grpSpPr>
          <p:sp>
            <p:nvSpPr>
              <p:cNvPr id="58" name="Freeform: Shape 57">
                <a:extLst>
                  <a:ext uri="{FF2B5EF4-FFF2-40B4-BE49-F238E27FC236}">
                    <a16:creationId xmlns:a16="http://schemas.microsoft.com/office/drawing/2014/main" id="{B0B06D79-4C23-7D77-FDE1-13E9ABCDC2E7}"/>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59" name="Freeform: Shape 58">
                <a:extLst>
                  <a:ext uri="{FF2B5EF4-FFF2-40B4-BE49-F238E27FC236}">
                    <a16:creationId xmlns:a16="http://schemas.microsoft.com/office/drawing/2014/main" id="{83807A4D-3AFA-CE35-AA09-B1AB40F1C9E1}"/>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60" name="Freeform: Shape 59">
                <a:extLst>
                  <a:ext uri="{FF2B5EF4-FFF2-40B4-BE49-F238E27FC236}">
                    <a16:creationId xmlns:a16="http://schemas.microsoft.com/office/drawing/2014/main" id="{B800AC6A-747C-1202-DC64-B8DA19D0CDCE}"/>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61" name="Freeform: Shape 60">
                <a:extLst>
                  <a:ext uri="{FF2B5EF4-FFF2-40B4-BE49-F238E27FC236}">
                    <a16:creationId xmlns:a16="http://schemas.microsoft.com/office/drawing/2014/main" id="{0717D2C4-478A-8264-72A3-3F2D1FC2208C}"/>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62" name="Graphic 8">
              <a:extLst>
                <a:ext uri="{FF2B5EF4-FFF2-40B4-BE49-F238E27FC236}">
                  <a16:creationId xmlns:a16="http://schemas.microsoft.com/office/drawing/2014/main" id="{7FFE0581-8E66-D26A-9793-E5F245436AB5}"/>
                </a:ext>
              </a:extLst>
            </p:cNvPr>
            <p:cNvGrpSpPr/>
            <p:nvPr/>
          </p:nvGrpSpPr>
          <p:grpSpPr>
            <a:xfrm>
              <a:off x="3297237" y="4032163"/>
              <a:ext cx="97749" cy="98835"/>
              <a:chOff x="3297237" y="4032163"/>
              <a:chExt cx="97749" cy="98835"/>
            </a:xfrm>
          </p:grpSpPr>
          <p:sp>
            <p:nvSpPr>
              <p:cNvPr id="63" name="Freeform: Shape 62">
                <a:extLst>
                  <a:ext uri="{FF2B5EF4-FFF2-40B4-BE49-F238E27FC236}">
                    <a16:creationId xmlns:a16="http://schemas.microsoft.com/office/drawing/2014/main" id="{0732C5DD-B4DB-3E7D-6DB3-A077284BB819}"/>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64" name="Freeform: Shape 63">
                <a:extLst>
                  <a:ext uri="{FF2B5EF4-FFF2-40B4-BE49-F238E27FC236}">
                    <a16:creationId xmlns:a16="http://schemas.microsoft.com/office/drawing/2014/main" id="{6DD4F4CD-FCA6-CE29-376C-853415D5075A}"/>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65" name="Freeform: Shape 64">
                <a:extLst>
                  <a:ext uri="{FF2B5EF4-FFF2-40B4-BE49-F238E27FC236}">
                    <a16:creationId xmlns:a16="http://schemas.microsoft.com/office/drawing/2014/main" id="{8287F014-26FA-CE1A-5B42-275223DBBCD5}"/>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66" name="Freeform: Shape 65">
                <a:extLst>
                  <a:ext uri="{FF2B5EF4-FFF2-40B4-BE49-F238E27FC236}">
                    <a16:creationId xmlns:a16="http://schemas.microsoft.com/office/drawing/2014/main" id="{FEBC0A9C-0ED6-EE2D-1322-248C3FADA83A}"/>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67" name="Graphic 8">
              <a:extLst>
                <a:ext uri="{FF2B5EF4-FFF2-40B4-BE49-F238E27FC236}">
                  <a16:creationId xmlns:a16="http://schemas.microsoft.com/office/drawing/2014/main" id="{C2D28585-0DE2-0174-6CC5-4DCE35D8B938}"/>
                </a:ext>
              </a:extLst>
            </p:cNvPr>
            <p:cNvGrpSpPr/>
            <p:nvPr/>
          </p:nvGrpSpPr>
          <p:grpSpPr>
            <a:xfrm>
              <a:off x="3249983" y="3993716"/>
              <a:ext cx="82268" cy="86769"/>
              <a:chOff x="3249983" y="3993716"/>
              <a:chExt cx="82268" cy="86769"/>
            </a:xfrm>
          </p:grpSpPr>
          <p:sp>
            <p:nvSpPr>
              <p:cNvPr id="68" name="Freeform: Shape 67">
                <a:extLst>
                  <a:ext uri="{FF2B5EF4-FFF2-40B4-BE49-F238E27FC236}">
                    <a16:creationId xmlns:a16="http://schemas.microsoft.com/office/drawing/2014/main" id="{8DA1279D-DB92-B984-BACE-7643EE9B5CD7}"/>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73CA63AA-561C-4A6D-D1A2-DB2F1951C303}"/>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0" name="Freeform: Shape 69">
                <a:extLst>
                  <a:ext uri="{FF2B5EF4-FFF2-40B4-BE49-F238E27FC236}">
                    <a16:creationId xmlns:a16="http://schemas.microsoft.com/office/drawing/2014/main" id="{C2D95564-09F3-8D6D-E242-3DF728C3785D}"/>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5864AE37-3E2E-A813-AF7B-015380C0F4D7}"/>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72" name="Graphic 8">
              <a:extLst>
                <a:ext uri="{FF2B5EF4-FFF2-40B4-BE49-F238E27FC236}">
                  <a16:creationId xmlns:a16="http://schemas.microsoft.com/office/drawing/2014/main" id="{E9A0B0D8-B54F-CE57-69A3-3F2C2620CDB9}"/>
                </a:ext>
              </a:extLst>
            </p:cNvPr>
            <p:cNvGrpSpPr/>
            <p:nvPr/>
          </p:nvGrpSpPr>
          <p:grpSpPr>
            <a:xfrm>
              <a:off x="3365056" y="3994266"/>
              <a:ext cx="73098" cy="77116"/>
              <a:chOff x="3365056" y="3994266"/>
              <a:chExt cx="73098" cy="77116"/>
            </a:xfrm>
          </p:grpSpPr>
          <p:sp>
            <p:nvSpPr>
              <p:cNvPr id="73" name="Freeform: Shape 72">
                <a:extLst>
                  <a:ext uri="{FF2B5EF4-FFF2-40B4-BE49-F238E27FC236}">
                    <a16:creationId xmlns:a16="http://schemas.microsoft.com/office/drawing/2014/main" id="{0B786471-526F-7DF9-71B7-EC8D99E63C09}"/>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4" name="Freeform: Shape 73">
                <a:extLst>
                  <a:ext uri="{FF2B5EF4-FFF2-40B4-BE49-F238E27FC236}">
                    <a16:creationId xmlns:a16="http://schemas.microsoft.com/office/drawing/2014/main" id="{E6D64C38-746F-B511-0FF5-3DFD665382CC}"/>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DF4D88A1-849A-9618-FA41-D1732E61328B}"/>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81AB38D3-D640-350C-5123-5C1937F3CC29}"/>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77" name="Graphic 8">
              <a:extLst>
                <a:ext uri="{FF2B5EF4-FFF2-40B4-BE49-F238E27FC236}">
                  <a16:creationId xmlns:a16="http://schemas.microsoft.com/office/drawing/2014/main" id="{880967E4-5618-4BB6-0096-5A2749C699FD}"/>
                </a:ext>
              </a:extLst>
            </p:cNvPr>
            <p:cNvGrpSpPr/>
            <p:nvPr/>
          </p:nvGrpSpPr>
          <p:grpSpPr>
            <a:xfrm>
              <a:off x="3278423" y="3920663"/>
              <a:ext cx="102719" cy="106343"/>
              <a:chOff x="3278423" y="3920663"/>
              <a:chExt cx="102719" cy="106343"/>
            </a:xfrm>
          </p:grpSpPr>
          <p:sp>
            <p:nvSpPr>
              <p:cNvPr id="78" name="Freeform: Shape 77">
                <a:extLst>
                  <a:ext uri="{FF2B5EF4-FFF2-40B4-BE49-F238E27FC236}">
                    <a16:creationId xmlns:a16="http://schemas.microsoft.com/office/drawing/2014/main" id="{AE402AF7-9285-67DE-9528-7DE8FF660618}"/>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E4309E57-B311-7E3E-BA95-B8D8835AEBA9}"/>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03B600ED-478C-1B4F-5DA8-8E179FC9E235}"/>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DABFB01D-1130-C8C8-F93C-8BE19793C9BC}"/>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82" name="Graphic 8">
              <a:extLst>
                <a:ext uri="{FF2B5EF4-FFF2-40B4-BE49-F238E27FC236}">
                  <a16:creationId xmlns:a16="http://schemas.microsoft.com/office/drawing/2014/main" id="{289D3936-C926-3FE7-ABA8-FC192F8AAF73}"/>
                </a:ext>
              </a:extLst>
            </p:cNvPr>
            <p:cNvGrpSpPr/>
            <p:nvPr/>
          </p:nvGrpSpPr>
          <p:grpSpPr>
            <a:xfrm>
              <a:off x="1675681" y="3710479"/>
              <a:ext cx="557004" cy="266739"/>
              <a:chOff x="1675681" y="3710479"/>
              <a:chExt cx="557004" cy="266739"/>
            </a:xfrm>
          </p:grpSpPr>
          <p:grpSp>
            <p:nvGrpSpPr>
              <p:cNvPr id="83" name="Graphic 8">
                <a:extLst>
                  <a:ext uri="{FF2B5EF4-FFF2-40B4-BE49-F238E27FC236}">
                    <a16:creationId xmlns:a16="http://schemas.microsoft.com/office/drawing/2014/main" id="{445952F7-DEFD-9CDE-9306-D9D529FEAA82}"/>
                  </a:ext>
                </a:extLst>
              </p:cNvPr>
              <p:cNvGrpSpPr/>
              <p:nvPr/>
            </p:nvGrpSpPr>
            <p:grpSpPr>
              <a:xfrm>
                <a:off x="2141123" y="3971058"/>
                <a:ext cx="91562" cy="6160"/>
                <a:chOff x="2141123" y="3971058"/>
                <a:chExt cx="91562" cy="6160"/>
              </a:xfrm>
            </p:grpSpPr>
            <p:sp>
              <p:nvSpPr>
                <p:cNvPr id="84" name="Freeform: Shape 83">
                  <a:extLst>
                    <a:ext uri="{FF2B5EF4-FFF2-40B4-BE49-F238E27FC236}">
                      <a16:creationId xmlns:a16="http://schemas.microsoft.com/office/drawing/2014/main" id="{FF4CFBD5-2E4B-4FEB-A087-14659E9A8DF6}"/>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85" name="Freeform: Shape 84">
                  <a:extLst>
                    <a:ext uri="{FF2B5EF4-FFF2-40B4-BE49-F238E27FC236}">
                      <a16:creationId xmlns:a16="http://schemas.microsoft.com/office/drawing/2014/main" id="{8A0C964C-8615-5660-0AB7-FBFBA0420F81}"/>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86" name="Graphic 8">
                <a:extLst>
                  <a:ext uri="{FF2B5EF4-FFF2-40B4-BE49-F238E27FC236}">
                    <a16:creationId xmlns:a16="http://schemas.microsoft.com/office/drawing/2014/main" id="{F13C1EB7-DDDE-E413-5655-5CC96528B87A}"/>
                  </a:ext>
                </a:extLst>
              </p:cNvPr>
              <p:cNvGrpSpPr/>
              <p:nvPr/>
            </p:nvGrpSpPr>
            <p:grpSpPr>
              <a:xfrm>
                <a:off x="2125213" y="3864983"/>
                <a:ext cx="86688" cy="30132"/>
                <a:chOff x="2125213" y="3864983"/>
                <a:chExt cx="86688" cy="30132"/>
              </a:xfrm>
            </p:grpSpPr>
            <p:sp>
              <p:nvSpPr>
                <p:cNvPr id="87" name="Freeform: Shape 86">
                  <a:extLst>
                    <a:ext uri="{FF2B5EF4-FFF2-40B4-BE49-F238E27FC236}">
                      <a16:creationId xmlns:a16="http://schemas.microsoft.com/office/drawing/2014/main" id="{A17FB9FE-9E7A-00C4-7DD4-EE9F3B8BF3C9}"/>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88" name="Freeform: Shape 87">
                  <a:extLst>
                    <a:ext uri="{FF2B5EF4-FFF2-40B4-BE49-F238E27FC236}">
                      <a16:creationId xmlns:a16="http://schemas.microsoft.com/office/drawing/2014/main" id="{9AB8A223-9585-4ACE-A207-6F71C301876C}"/>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89" name="Graphic 8">
                <a:extLst>
                  <a:ext uri="{FF2B5EF4-FFF2-40B4-BE49-F238E27FC236}">
                    <a16:creationId xmlns:a16="http://schemas.microsoft.com/office/drawing/2014/main" id="{390877CD-EC7B-B9D9-7390-3021393C3DD4}"/>
                  </a:ext>
                </a:extLst>
              </p:cNvPr>
              <p:cNvGrpSpPr/>
              <p:nvPr/>
            </p:nvGrpSpPr>
            <p:grpSpPr>
              <a:xfrm>
                <a:off x="2070903" y="3773186"/>
                <a:ext cx="67880" cy="61757"/>
                <a:chOff x="2070903" y="3773186"/>
                <a:chExt cx="67880" cy="61757"/>
              </a:xfrm>
            </p:grpSpPr>
            <p:sp>
              <p:nvSpPr>
                <p:cNvPr id="90" name="Freeform: Shape 89">
                  <a:extLst>
                    <a:ext uri="{FF2B5EF4-FFF2-40B4-BE49-F238E27FC236}">
                      <a16:creationId xmlns:a16="http://schemas.microsoft.com/office/drawing/2014/main" id="{3B301D7E-76BA-26DF-97DC-FE43871EB9A4}"/>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91" name="Freeform: Shape 90">
                  <a:extLst>
                    <a:ext uri="{FF2B5EF4-FFF2-40B4-BE49-F238E27FC236}">
                      <a16:creationId xmlns:a16="http://schemas.microsoft.com/office/drawing/2014/main" id="{D5730C4B-CE8C-28B3-A75C-48FBCF38EE07}"/>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92" name="Graphic 8">
                <a:extLst>
                  <a:ext uri="{FF2B5EF4-FFF2-40B4-BE49-F238E27FC236}">
                    <a16:creationId xmlns:a16="http://schemas.microsoft.com/office/drawing/2014/main" id="{4D7C4E74-FCA0-2F93-9992-B3AAA59D015E}"/>
                  </a:ext>
                </a:extLst>
              </p:cNvPr>
              <p:cNvGrpSpPr/>
              <p:nvPr/>
            </p:nvGrpSpPr>
            <p:grpSpPr>
              <a:xfrm>
                <a:off x="1991987" y="3710479"/>
                <a:ext cx="23618" cy="88674"/>
                <a:chOff x="1991987" y="3710479"/>
                <a:chExt cx="23618" cy="88674"/>
              </a:xfrm>
            </p:grpSpPr>
            <p:sp>
              <p:nvSpPr>
                <p:cNvPr id="93" name="Freeform: Shape 92">
                  <a:extLst>
                    <a:ext uri="{FF2B5EF4-FFF2-40B4-BE49-F238E27FC236}">
                      <a16:creationId xmlns:a16="http://schemas.microsoft.com/office/drawing/2014/main" id="{15189379-1E61-AB97-E723-201AB220BD1F}"/>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94" name="Freeform: Shape 93">
                  <a:extLst>
                    <a:ext uri="{FF2B5EF4-FFF2-40B4-BE49-F238E27FC236}">
                      <a16:creationId xmlns:a16="http://schemas.microsoft.com/office/drawing/2014/main" id="{008B9072-DAE3-70A3-1526-3E863DC26487}"/>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95" name="Graphic 8">
                <a:extLst>
                  <a:ext uri="{FF2B5EF4-FFF2-40B4-BE49-F238E27FC236}">
                    <a16:creationId xmlns:a16="http://schemas.microsoft.com/office/drawing/2014/main" id="{79987C89-3855-8EF4-E6A6-41F0A86860BF}"/>
                  </a:ext>
                </a:extLst>
              </p:cNvPr>
              <p:cNvGrpSpPr/>
              <p:nvPr/>
            </p:nvGrpSpPr>
            <p:grpSpPr>
              <a:xfrm>
                <a:off x="1882314" y="3712706"/>
                <a:ext cx="26964" cy="87723"/>
                <a:chOff x="1882314" y="3712706"/>
                <a:chExt cx="26964" cy="87723"/>
              </a:xfrm>
            </p:grpSpPr>
            <p:sp>
              <p:nvSpPr>
                <p:cNvPr id="96" name="Freeform: Shape 95">
                  <a:extLst>
                    <a:ext uri="{FF2B5EF4-FFF2-40B4-BE49-F238E27FC236}">
                      <a16:creationId xmlns:a16="http://schemas.microsoft.com/office/drawing/2014/main" id="{A61B57ED-2901-5E7B-52CB-21B6BAB62E0A}"/>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97" name="Freeform: Shape 96">
                  <a:extLst>
                    <a:ext uri="{FF2B5EF4-FFF2-40B4-BE49-F238E27FC236}">
                      <a16:creationId xmlns:a16="http://schemas.microsoft.com/office/drawing/2014/main" id="{FCB7B509-DA78-4F1E-7981-D06B2AB521F8}"/>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98" name="Graphic 8">
                <a:extLst>
                  <a:ext uri="{FF2B5EF4-FFF2-40B4-BE49-F238E27FC236}">
                    <a16:creationId xmlns:a16="http://schemas.microsoft.com/office/drawing/2014/main" id="{B6A52F97-37E9-CE00-25DB-A0BA6BF1CE05}"/>
                  </a:ext>
                </a:extLst>
              </p:cNvPr>
              <p:cNvGrpSpPr/>
              <p:nvPr/>
            </p:nvGrpSpPr>
            <p:grpSpPr>
              <a:xfrm>
                <a:off x="1675681" y="3972829"/>
                <a:ext cx="97724" cy="2246"/>
                <a:chOff x="1675681" y="3972829"/>
                <a:chExt cx="97724" cy="2246"/>
              </a:xfrm>
            </p:grpSpPr>
            <p:sp>
              <p:nvSpPr>
                <p:cNvPr id="99" name="Freeform: Shape 98">
                  <a:extLst>
                    <a:ext uri="{FF2B5EF4-FFF2-40B4-BE49-F238E27FC236}">
                      <a16:creationId xmlns:a16="http://schemas.microsoft.com/office/drawing/2014/main" id="{8511C5C7-0030-9702-86A5-6BC1C41FE985}"/>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100" name="Freeform: Shape 99">
                  <a:extLst>
                    <a:ext uri="{FF2B5EF4-FFF2-40B4-BE49-F238E27FC236}">
                      <a16:creationId xmlns:a16="http://schemas.microsoft.com/office/drawing/2014/main" id="{F14D2B8B-BCF7-20CB-BA82-06EA09970ABB}"/>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101" name="Graphic 8">
                <a:extLst>
                  <a:ext uri="{FF2B5EF4-FFF2-40B4-BE49-F238E27FC236}">
                    <a16:creationId xmlns:a16="http://schemas.microsoft.com/office/drawing/2014/main" id="{AB045090-7F30-8630-B928-F3656D359859}"/>
                  </a:ext>
                </a:extLst>
              </p:cNvPr>
              <p:cNvGrpSpPr/>
              <p:nvPr/>
            </p:nvGrpSpPr>
            <p:grpSpPr>
              <a:xfrm>
                <a:off x="1700930" y="3864545"/>
                <a:ext cx="84089" cy="36759"/>
                <a:chOff x="1700930" y="3864545"/>
                <a:chExt cx="84089" cy="36759"/>
              </a:xfrm>
            </p:grpSpPr>
            <p:sp>
              <p:nvSpPr>
                <p:cNvPr id="102" name="Freeform: Shape 101">
                  <a:extLst>
                    <a:ext uri="{FF2B5EF4-FFF2-40B4-BE49-F238E27FC236}">
                      <a16:creationId xmlns:a16="http://schemas.microsoft.com/office/drawing/2014/main" id="{263D7966-A15C-6650-E00A-EE4A23285885}"/>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103" name="Freeform: Shape 102">
                  <a:extLst>
                    <a:ext uri="{FF2B5EF4-FFF2-40B4-BE49-F238E27FC236}">
                      <a16:creationId xmlns:a16="http://schemas.microsoft.com/office/drawing/2014/main" id="{E7780A61-CB63-72A9-3386-73950955A84B}"/>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104" name="Graphic 8">
                <a:extLst>
                  <a:ext uri="{FF2B5EF4-FFF2-40B4-BE49-F238E27FC236}">
                    <a16:creationId xmlns:a16="http://schemas.microsoft.com/office/drawing/2014/main" id="{3FCFAB3E-3FBE-36D1-DD20-13EBA8AFC913}"/>
                  </a:ext>
                </a:extLst>
              </p:cNvPr>
              <p:cNvGrpSpPr/>
              <p:nvPr/>
            </p:nvGrpSpPr>
            <p:grpSpPr>
              <a:xfrm>
                <a:off x="1763889" y="3770549"/>
                <a:ext cx="66426" cy="63313"/>
                <a:chOff x="1763889" y="3770549"/>
                <a:chExt cx="66426" cy="63313"/>
              </a:xfrm>
            </p:grpSpPr>
            <p:sp>
              <p:nvSpPr>
                <p:cNvPr id="105" name="Freeform: Shape 104">
                  <a:extLst>
                    <a:ext uri="{FF2B5EF4-FFF2-40B4-BE49-F238E27FC236}">
                      <a16:creationId xmlns:a16="http://schemas.microsoft.com/office/drawing/2014/main" id="{24A314DD-4806-528A-3DC9-C28C36AC1DD5}"/>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106" name="Freeform: Shape 105">
                  <a:extLst>
                    <a:ext uri="{FF2B5EF4-FFF2-40B4-BE49-F238E27FC236}">
                      <a16:creationId xmlns:a16="http://schemas.microsoft.com/office/drawing/2014/main" id="{1C65D42A-B43D-7232-7DDA-A5A769EFD9DC}"/>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
        <p:nvSpPr>
          <p:cNvPr id="4" name="Google Shape;789;gca1573042c_0_856">
            <a:extLst>
              <a:ext uri="{FF2B5EF4-FFF2-40B4-BE49-F238E27FC236}">
                <a16:creationId xmlns:a16="http://schemas.microsoft.com/office/drawing/2014/main" id="{16A0994E-6801-E2D3-1A26-16EB5C511893}"/>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Infrastructure provisioning Bottleneck (E-commerce startup)</a:t>
            </a:r>
            <a:endParaRPr lang="en-US" sz="2200" b="1" i="0" u="none" strike="noStrike" cap="none" dirty="0">
              <a:solidFill>
                <a:srgbClr val="3F3F3F"/>
              </a:solidFill>
              <a:latin typeface="Open Sans"/>
              <a:ea typeface="Open Sans"/>
              <a:cs typeface="Open Sans"/>
              <a:sym typeface="Open Sans"/>
            </a:endParaRPr>
          </a:p>
        </p:txBody>
      </p:sp>
    </p:spTree>
    <p:custDataLst>
      <p:tags r:id="rId1"/>
    </p:custDataLst>
    <p:extLst>
      <p:ext uri="{BB962C8B-B14F-4D97-AF65-F5344CB8AC3E}">
        <p14:creationId xmlns:p14="http://schemas.microsoft.com/office/powerpoint/2010/main" val="81521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4955267"/>
          </a:xfrm>
        </p:spPr>
        <p:txBody>
          <a:bodyPr/>
          <a:lstStyle/>
          <a:p>
            <a:pPr lvl="0"/>
            <a:r>
              <a:rPr lang="en-US" dirty="0"/>
              <a:t>Apply DevOps concepts to improve collaboration between development and operations teams, enhancing software quality and deployment frequency</a:t>
            </a:r>
          </a:p>
          <a:p>
            <a:pPr lvl="0"/>
            <a:r>
              <a:rPr lang="en-US" dirty="0"/>
              <a:t>Identify the key aspects of how to transition from traditional approach to DevOps for software development</a:t>
            </a:r>
          </a:p>
          <a:p>
            <a:pPr lvl="0"/>
            <a:r>
              <a:rPr lang="en-US" dirty="0"/>
              <a:t>Implement the stages of the DevOps lifecycle to streamline the software development process in a given project</a:t>
            </a:r>
          </a:p>
          <a:p>
            <a:pPr lvl="0"/>
            <a:r>
              <a:rPr lang="en-US" dirty="0"/>
              <a:t>Evaluate the strengths of different DevOps tools to determine the most suitable ones for specific tasks within a project</a:t>
            </a:r>
          </a:p>
          <a:p>
            <a:r>
              <a:rPr lang="en-US" dirty="0"/>
              <a:t>Utilize DevSecOps approaches to build a secure CI/CD pipeline</a:t>
            </a:r>
          </a:p>
          <a:p>
            <a:pPr lvl="0"/>
            <a:endParaRPr lang="en-US" dirty="0"/>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3F3561C6-7149-126C-80AF-19D04A051B9E}"/>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639859"/>
            <a:ext cx="10192267" cy="2882027"/>
          </a:xfrm>
          <a:prstGeom prst="roundRect">
            <a:avLst>
              <a:gd name="adj" fmla="val 4957"/>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Provisioning new infrastructure environments was a slow manual process, hindering development agility.</a:t>
            </a:r>
          </a:p>
          <a:p>
            <a:pPr marL="540000" indent="-342900">
              <a:spcBef>
                <a:spcPts val="0"/>
              </a:spcBef>
              <a:buSzPct val="100000"/>
              <a:buFont typeface="Arial" panose="020B0604020202020204" pitchFamily="34" charset="0"/>
              <a:buChar char="•"/>
              <a:defRPr/>
            </a:pPr>
            <a:endPar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Maintaining consistency across development, testing, and production environments was challenging.</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Existing infrastructure struggled to handle sudden spikes in traffic during peak streaming periods.</a:t>
            </a:r>
          </a:p>
        </p:txBody>
      </p:sp>
    </p:spTree>
    <p:custDataLst>
      <p:tags r:id="rId1"/>
    </p:custDataLst>
    <p:extLst>
      <p:ext uri="{BB962C8B-B14F-4D97-AF65-F5344CB8AC3E}">
        <p14:creationId xmlns:p14="http://schemas.microsoft.com/office/powerpoint/2010/main" val="162759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0">
            <a:extLst>
              <a:ext uri="{FF2B5EF4-FFF2-40B4-BE49-F238E27FC236}">
                <a16:creationId xmlns:a16="http://schemas.microsoft.com/office/drawing/2014/main" id="{5E91D759-BD9F-AEA9-1F14-D454009ABBA7}"/>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80851"/>
            <a:ext cx="10192267" cy="3200043"/>
          </a:xfrm>
          <a:prstGeom prst="roundRect">
            <a:avLst>
              <a:gd name="adj" fmla="val 3712"/>
            </a:avLst>
          </a:prstGeom>
          <a:solidFill>
            <a:schemeClr val="bg1"/>
          </a:solidFill>
        </p:spPr>
        <p:txBody>
          <a:bodyPr wrap="square" rtlCol="0">
            <a:spAutoFit/>
          </a:bodyPr>
          <a:lstStyle/>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Adopted cloud-based infrastructure provisioning and automation tools for faster and scalable environment setup</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Implemented Infrastructure as Code (IaC) practices using tools like Terraform to ensure consistency and streamline environment management</a:t>
            </a:r>
          </a:p>
          <a:p>
            <a:pPr marL="540000" indent="-342900">
              <a:spcBef>
                <a:spcPts val="0"/>
              </a:spcBef>
              <a:buSzPct val="100000"/>
              <a:buFont typeface="Arial" panose="020B0604020202020204" pitchFamily="34" charset="0"/>
              <a:buChar char="•"/>
              <a:defRP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540000" indent="-342900">
              <a:spcBef>
                <a:spcPts val="0"/>
              </a:spcBef>
              <a:buSzPct val="100000"/>
              <a:buFont typeface="Arial" panose="020B0604020202020204" pitchFamily="34" charset="0"/>
              <a:buChar char="•"/>
              <a:defRP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Leveraged cloud scalability to seamlessly scale resources based on demand</a:t>
            </a:r>
          </a:p>
        </p:txBody>
      </p:sp>
      <p:sp>
        <p:nvSpPr>
          <p:cNvPr id="9" name="Google Shape;789;gca1573042c_0_856">
            <a:extLst>
              <a:ext uri="{FF2B5EF4-FFF2-40B4-BE49-F238E27FC236}">
                <a16:creationId xmlns:a16="http://schemas.microsoft.com/office/drawing/2014/main" id="{43E5A3C8-46F4-FA1F-EE9F-5C38BD69DEA8}"/>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grpSp>
        <p:nvGrpSpPr>
          <p:cNvPr id="4" name="Graphic 1">
            <a:extLst>
              <a:ext uri="{FF2B5EF4-FFF2-40B4-BE49-F238E27FC236}">
                <a16:creationId xmlns:a16="http://schemas.microsoft.com/office/drawing/2014/main" id="{D4763A4E-AEB7-F3E3-84D4-32F580FFA715}"/>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D4118223-ED60-32DE-C9AF-058DC1498467}"/>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C8B40B4-A0B8-8023-8DA1-627DECBD9EE8}"/>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511C93B-324C-93E0-149D-ED8FDD7231FA}"/>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6DD6EFF-8511-C072-217D-8293203A1568}"/>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1DFF167-2942-8CB6-3099-3BDCB102D82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C413368-4C07-48D7-D567-59C1216F8AF2}"/>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64308DE-DFAD-2D09-6ED5-FFDAB8682906}"/>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CA56A49-29B2-7008-A330-A924B41E8535}"/>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endParaRPr lang="en-US" dirty="0"/>
            </a:p>
          </p:txBody>
        </p:sp>
        <p:grpSp>
          <p:nvGrpSpPr>
            <p:cNvPr id="18" name="Graphic 1">
              <a:extLst>
                <a:ext uri="{FF2B5EF4-FFF2-40B4-BE49-F238E27FC236}">
                  <a16:creationId xmlns:a16="http://schemas.microsoft.com/office/drawing/2014/main" id="{6CBED469-6F42-624E-6E7A-918EACEC6AC2}"/>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CA2FA9D2-4245-B05C-7FEB-CBC5F27CAAEA}"/>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4B32EE01-6698-A9D4-7ABA-CB7A088A9405}"/>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3439F22-3F17-699A-FA7A-CDEF7983238C}"/>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endParaRPr lang="en-US" dirty="0"/>
                </a:p>
              </p:txBody>
            </p:sp>
            <p:grpSp>
              <p:nvGrpSpPr>
                <p:cNvPr id="75" name="Graphic 1">
                  <a:extLst>
                    <a:ext uri="{FF2B5EF4-FFF2-40B4-BE49-F238E27FC236}">
                      <a16:creationId xmlns:a16="http://schemas.microsoft.com/office/drawing/2014/main" id="{66214890-CC2C-68A9-FB9A-752DC5F3C6BD}"/>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BEEC9B22-534C-B220-C2DD-3C2189A01BFB}"/>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5CE9BC7B-19F4-ED88-84B8-DFC0B2D689FF}"/>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endParaRPr lang="en-US" dirty="0"/>
                  </a:p>
                </p:txBody>
              </p:sp>
            </p:grpSp>
          </p:grpSp>
          <p:grpSp>
            <p:nvGrpSpPr>
              <p:cNvPr id="69" name="Graphic 1">
                <a:extLst>
                  <a:ext uri="{FF2B5EF4-FFF2-40B4-BE49-F238E27FC236}">
                    <a16:creationId xmlns:a16="http://schemas.microsoft.com/office/drawing/2014/main" id="{4B36A8F0-1193-5B9F-AF42-29EC23EDE0F2}"/>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B3296A15-E1B6-BFD8-8CA3-1A43E164C133}"/>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A80A5D2-32BB-26A2-DDB3-D11A1C32449E}"/>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71BCF929-CDD9-D0AA-C2D4-8EBFB7DE7D8E}"/>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endParaRPr lang="en-US" dirty="0"/>
                </a:p>
              </p:txBody>
            </p:sp>
          </p:grpSp>
        </p:grpSp>
        <p:grpSp>
          <p:nvGrpSpPr>
            <p:cNvPr id="19" name="Graphic 1">
              <a:extLst>
                <a:ext uri="{FF2B5EF4-FFF2-40B4-BE49-F238E27FC236}">
                  <a16:creationId xmlns:a16="http://schemas.microsoft.com/office/drawing/2014/main" id="{C3BB48E6-D99E-53D2-A8FD-1B05025CF9A2}"/>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FA163B57-8A25-FCB6-617C-5D9B08E90B85}"/>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7CF285B-250C-B5DC-E93D-69245D196B46}"/>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D30844BD-C099-AF18-1E75-D6E61A8DD1B1}"/>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endParaRPr lang="en-US" dirty="0"/>
              </a:p>
            </p:txBody>
          </p:sp>
          <p:grpSp>
            <p:nvGrpSpPr>
              <p:cNvPr id="57" name="Graphic 1">
                <a:extLst>
                  <a:ext uri="{FF2B5EF4-FFF2-40B4-BE49-F238E27FC236}">
                    <a16:creationId xmlns:a16="http://schemas.microsoft.com/office/drawing/2014/main" id="{D05408C8-C137-48F4-0CBE-A873C848F60A}"/>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0E1EDA06-39B1-8C7C-87F5-A17B5D6F1E8E}"/>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B7B84790-2636-92EE-BECA-2DCDB866F23B}"/>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17EC041-D4DD-312A-FF26-B01B427EFE0E}"/>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6134B84-7BB4-DA70-8A3C-A3D6F8DD8E0A}"/>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AB1D2C5-CBB2-428A-D802-FAA1E46B6534}"/>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9CB1D99-2369-E8F1-1F94-287622BBDDC1}"/>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BA28E2B1-F83F-874F-E980-91C177D90E33}"/>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endParaRPr lang="en-US" dirty="0"/>
                </a:p>
              </p:txBody>
            </p:sp>
          </p:grpSp>
          <p:grpSp>
            <p:nvGrpSpPr>
              <p:cNvPr id="58" name="Graphic 1">
                <a:extLst>
                  <a:ext uri="{FF2B5EF4-FFF2-40B4-BE49-F238E27FC236}">
                    <a16:creationId xmlns:a16="http://schemas.microsoft.com/office/drawing/2014/main" id="{D2759515-7E03-3844-BC5F-BB3424DD7480}"/>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F5FA3A32-FF26-A010-C9B7-EF3915796EEC}"/>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C53913AD-CAB6-5E1E-4A8E-CAB14A0F60DF}"/>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endParaRPr lang="en-US" dirty="0"/>
                </a:p>
              </p:txBody>
            </p:sp>
          </p:grpSp>
        </p:grpSp>
        <p:sp>
          <p:nvSpPr>
            <p:cNvPr id="20" name="Freeform: Shape 19">
              <a:extLst>
                <a:ext uri="{FF2B5EF4-FFF2-40B4-BE49-F238E27FC236}">
                  <a16:creationId xmlns:a16="http://schemas.microsoft.com/office/drawing/2014/main" id="{3CF74D20-AE78-1A82-CD72-932907CFBF17}"/>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BE1693B-ED84-F0B9-0746-F3A9888CA7EF}"/>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DD9C84D-E02C-08B9-6603-27E7F8A18C91}"/>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AD81A51-2660-0B71-8BB4-9D322E57E342}"/>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43DADF9-5294-FAF8-3A0E-E988DFBC24C6}"/>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CFB7C51-BB98-F36D-8CA1-19D5635D60F3}"/>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251834D-5D46-35E1-38C8-B6CEE8EA9156}"/>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77C5C7C-B218-A9A0-22FF-53C4E2B191A2}"/>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endParaRPr lang="en-US" dirty="0"/>
            </a:p>
          </p:txBody>
        </p:sp>
        <p:grpSp>
          <p:nvGrpSpPr>
            <p:cNvPr id="29" name="Graphic 1">
              <a:extLst>
                <a:ext uri="{FF2B5EF4-FFF2-40B4-BE49-F238E27FC236}">
                  <a16:creationId xmlns:a16="http://schemas.microsoft.com/office/drawing/2014/main" id="{1082E083-D0C4-F0C5-9B2E-61FA8A1EAAAB}"/>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73588F9E-23C0-1168-3EBA-E9E0ED4EA1CB}"/>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EB63A0DD-6485-C89A-356E-BE004DDDE041}"/>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B0A89377-DFCD-0BB8-A61B-BC03E368F2D2}"/>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endParaRPr lang="en-US" dirty="0"/>
                </a:p>
              </p:txBody>
            </p:sp>
          </p:grpSp>
          <p:grpSp>
            <p:nvGrpSpPr>
              <p:cNvPr id="31" name="Graphic 1">
                <a:extLst>
                  <a:ext uri="{FF2B5EF4-FFF2-40B4-BE49-F238E27FC236}">
                    <a16:creationId xmlns:a16="http://schemas.microsoft.com/office/drawing/2014/main" id="{7CCCC971-5A57-57A1-185A-9B4DC8EE8F71}"/>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821C7B15-B265-7258-B59E-A287E0C6B82C}"/>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008C7AD1-F6D8-9E57-B0F3-C3726F52D434}"/>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endParaRPr lang="en-US" dirty="0"/>
                </a:p>
              </p:txBody>
            </p:sp>
          </p:grpSp>
          <p:grpSp>
            <p:nvGrpSpPr>
              <p:cNvPr id="32" name="Graphic 1">
                <a:extLst>
                  <a:ext uri="{FF2B5EF4-FFF2-40B4-BE49-F238E27FC236}">
                    <a16:creationId xmlns:a16="http://schemas.microsoft.com/office/drawing/2014/main" id="{6EE44075-D0D8-38A6-C940-CEF873D04A3D}"/>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9DA3BF46-551E-07DE-A5A4-1F6DB0ABAA31}"/>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1D98695-4372-3170-3686-78A76CC1C15D}"/>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endParaRPr lang="en-US" dirty="0"/>
                </a:p>
              </p:txBody>
            </p:sp>
          </p:grpSp>
          <p:grpSp>
            <p:nvGrpSpPr>
              <p:cNvPr id="33" name="Graphic 1">
                <a:extLst>
                  <a:ext uri="{FF2B5EF4-FFF2-40B4-BE49-F238E27FC236}">
                    <a16:creationId xmlns:a16="http://schemas.microsoft.com/office/drawing/2014/main" id="{6B4A68FA-6543-9E8F-1046-1C0DF8D86836}"/>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CA754236-5156-4C00-9D92-F63C067F31E4}"/>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2EA1414F-2556-9E0A-DA32-E2C0B7109329}"/>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endParaRPr lang="en-US" dirty="0"/>
                </a:p>
              </p:txBody>
            </p:sp>
          </p:grpSp>
          <p:grpSp>
            <p:nvGrpSpPr>
              <p:cNvPr id="34" name="Graphic 1">
                <a:extLst>
                  <a:ext uri="{FF2B5EF4-FFF2-40B4-BE49-F238E27FC236}">
                    <a16:creationId xmlns:a16="http://schemas.microsoft.com/office/drawing/2014/main" id="{790FFBBB-24E4-FDF6-0C73-FCE18A8C33FE}"/>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93E22464-0A25-DF72-257C-21B104EF442A}"/>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endParaRPr lang="en-US" dirty="0"/>
                </a:p>
              </p:txBody>
            </p:sp>
            <p:sp>
              <p:nvSpPr>
                <p:cNvPr id="45" name="Freeform: Shape 44">
                  <a:extLst>
                    <a:ext uri="{FF2B5EF4-FFF2-40B4-BE49-F238E27FC236}">
                      <a16:creationId xmlns:a16="http://schemas.microsoft.com/office/drawing/2014/main" id="{F4ED546B-A18F-C76B-B01F-434B4E95C349}"/>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endParaRPr lang="en-US" dirty="0"/>
                </a:p>
              </p:txBody>
            </p:sp>
          </p:grpSp>
          <p:grpSp>
            <p:nvGrpSpPr>
              <p:cNvPr id="35" name="Graphic 1">
                <a:extLst>
                  <a:ext uri="{FF2B5EF4-FFF2-40B4-BE49-F238E27FC236}">
                    <a16:creationId xmlns:a16="http://schemas.microsoft.com/office/drawing/2014/main" id="{8AD8FD91-2A9F-B969-8346-55D4E165A285}"/>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115F1010-5523-7711-972B-5C37E05CEAD8}"/>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endParaRPr lang="en-US" dirty="0"/>
                </a:p>
              </p:txBody>
            </p:sp>
            <p:sp>
              <p:nvSpPr>
                <p:cNvPr id="43" name="Freeform: Shape 42">
                  <a:extLst>
                    <a:ext uri="{FF2B5EF4-FFF2-40B4-BE49-F238E27FC236}">
                      <a16:creationId xmlns:a16="http://schemas.microsoft.com/office/drawing/2014/main" id="{14441C25-E9C2-E571-BD02-BD35DC3E626D}"/>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endParaRPr lang="en-US" dirty="0"/>
                </a:p>
              </p:txBody>
            </p:sp>
          </p:grpSp>
          <p:grpSp>
            <p:nvGrpSpPr>
              <p:cNvPr id="36" name="Graphic 1">
                <a:extLst>
                  <a:ext uri="{FF2B5EF4-FFF2-40B4-BE49-F238E27FC236}">
                    <a16:creationId xmlns:a16="http://schemas.microsoft.com/office/drawing/2014/main" id="{387F5EBB-E34A-F6FF-4515-8792EB8931FE}"/>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0FA48954-59F8-8A44-9FD4-3E1DE4735E4B}"/>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endParaRPr lang="en-US" dirty="0"/>
                </a:p>
              </p:txBody>
            </p:sp>
            <p:sp>
              <p:nvSpPr>
                <p:cNvPr id="41" name="Freeform: Shape 40">
                  <a:extLst>
                    <a:ext uri="{FF2B5EF4-FFF2-40B4-BE49-F238E27FC236}">
                      <a16:creationId xmlns:a16="http://schemas.microsoft.com/office/drawing/2014/main" id="{6564CA7F-C039-008A-A6DB-11697C9A0001}"/>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endParaRPr lang="en-US" dirty="0"/>
                </a:p>
              </p:txBody>
            </p:sp>
          </p:grpSp>
          <p:grpSp>
            <p:nvGrpSpPr>
              <p:cNvPr id="37" name="Graphic 1">
                <a:extLst>
                  <a:ext uri="{FF2B5EF4-FFF2-40B4-BE49-F238E27FC236}">
                    <a16:creationId xmlns:a16="http://schemas.microsoft.com/office/drawing/2014/main" id="{CD9987A5-A2B8-0917-F277-489D9D41D6E8}"/>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0A8E872C-30E4-D5A5-439F-83A9897E1C7A}"/>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DC5124A4-ABB0-C1D9-33A1-A6354B9B4239}"/>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endParaRPr lang="en-US" dirty="0"/>
                </a:p>
              </p:txBody>
            </p:sp>
          </p:grpSp>
        </p:grpSp>
      </p:grpSp>
    </p:spTree>
    <p:custDataLst>
      <p:tags r:id="rId1"/>
    </p:custDataLst>
    <p:extLst>
      <p:ext uri="{BB962C8B-B14F-4D97-AF65-F5344CB8AC3E}">
        <p14:creationId xmlns:p14="http://schemas.microsoft.com/office/powerpoint/2010/main" val="197413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0">
            <a:extLst>
              <a:ext uri="{FF2B5EF4-FFF2-40B4-BE49-F238E27FC236}">
                <a16:creationId xmlns:a16="http://schemas.microsoft.com/office/drawing/2014/main" id="{5F67C905-D5DA-CFFE-C357-206543877C2B}"/>
              </a:ext>
            </a:extLst>
          </p:cNvPr>
          <p:cNvSpPr/>
          <p:nvPr/>
        </p:nvSpPr>
        <p:spPr>
          <a:xfrm>
            <a:off x="925955" y="2647338"/>
            <a:ext cx="14402184" cy="4867068"/>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mj-lt"/>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984116"/>
            <a:ext cx="2303349" cy="461665"/>
          </a:xfrm>
          <a:prstGeom prst="rect">
            <a:avLst/>
          </a:prstGeom>
          <a:noFill/>
        </p:spPr>
        <p:txBody>
          <a:bodyPr wrap="square" rtlCol="0">
            <a:spAutoFit/>
          </a:bodyPr>
          <a:lstStyle/>
          <a:p>
            <a:pPr algn="ctr" defTabSz="1218751"/>
            <a:r>
              <a:rPr lang="en-US" sz="2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526538"/>
            <a:ext cx="10192267" cy="3108669"/>
          </a:xfrm>
          <a:prstGeom prst="roundRect">
            <a:avLst>
              <a:gd name="adj" fmla="val 4192"/>
            </a:avLst>
          </a:prstGeom>
          <a:solidFill>
            <a:schemeClr val="bg1"/>
          </a:solidFill>
        </p:spPr>
        <p:txBody>
          <a:bodyPr wrap="square" rtlCol="0" anchor="ctr">
            <a:spAutoFit/>
          </a:bodyPr>
          <a:lstStyle/>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Reduced provisioning time from weeks to minutes, enhancing development agility and speed of deployment</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environment consistency, reduced configuration errors, and increased overall efficiency in managing different environments</a:t>
            </a:r>
          </a:p>
          <a:p>
            <a:pPr marL="540000" lvl="1" indent="-342900">
              <a:lnSpc>
                <a:spcPct val="115000"/>
              </a:lnSpc>
              <a:spcBef>
                <a:spcPts val="1000"/>
              </a:spcBef>
              <a:buClr>
                <a:srgbClr val="3F3F3F"/>
              </a:buClr>
              <a:buSzPct val="100000"/>
              <a:buFont typeface="Arial" panose="020B0604020202020204" pitchFamily="34" charset="0"/>
              <a:buChar char="•"/>
            </a:pPr>
            <a:r>
              <a:rPr lang="en-US" sz="2200" dirty="0">
                <a:solidFill>
                  <a:srgbClr val="404040"/>
                </a:solidFill>
                <a:latin typeface="Open Sans" panose="020B0606030504020204" pitchFamily="34" charset="0"/>
                <a:ea typeface="Open Sans"/>
                <a:cs typeface="Open Sans"/>
                <a:sym typeface="Open Sans"/>
              </a:rPr>
              <a:t>Improved scalability and performance during peak traffic periods, ensuring uninterrupted streaming experiences for users and mitigating infrastructure-related issues</a:t>
            </a:r>
          </a:p>
        </p:txBody>
      </p:sp>
      <p:sp>
        <p:nvSpPr>
          <p:cNvPr id="4" name="Google Shape;789;gca1573042c_0_856">
            <a:extLst>
              <a:ext uri="{FF2B5EF4-FFF2-40B4-BE49-F238E27FC236}">
                <a16:creationId xmlns:a16="http://schemas.microsoft.com/office/drawing/2014/main" id="{16A0994E-6801-E2D3-1A26-16EB5C511893}"/>
              </a:ext>
            </a:extLst>
          </p:cNvPr>
          <p:cNvSpPr/>
          <p:nvPr/>
        </p:nvSpPr>
        <p:spPr>
          <a:xfrm>
            <a:off x="1971099" y="1370775"/>
            <a:ext cx="12810347"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3F3F3F"/>
                </a:solidFill>
                <a:latin typeface="Open Sans"/>
                <a:ea typeface="Open Sans"/>
                <a:cs typeface="Open Sans"/>
                <a:sym typeface="Open Sans"/>
              </a:rPr>
              <a:t>Netflix infrastructure transformation</a:t>
            </a:r>
            <a:endParaRPr lang="en-US" sz="2200" b="1" i="0" u="none" strike="noStrike" cap="none" dirty="0">
              <a:solidFill>
                <a:srgbClr val="3F3F3F"/>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A785F522-8732-7F00-4F67-03569C68A434}"/>
              </a:ext>
            </a:extLst>
          </p:cNvPr>
          <p:cNvGrpSpPr/>
          <p:nvPr/>
        </p:nvGrpSpPr>
        <p:grpSpPr>
          <a:xfrm>
            <a:off x="1675681" y="3589602"/>
            <a:ext cx="1841349" cy="2282958"/>
            <a:chOff x="1675681" y="3710479"/>
            <a:chExt cx="1841349" cy="2282958"/>
          </a:xfrm>
        </p:grpSpPr>
        <p:sp>
          <p:nvSpPr>
            <p:cNvPr id="10" name="Freeform: Shape 9">
              <a:extLst>
                <a:ext uri="{FF2B5EF4-FFF2-40B4-BE49-F238E27FC236}">
                  <a16:creationId xmlns:a16="http://schemas.microsoft.com/office/drawing/2014/main" id="{896F8F04-019B-7F1F-6490-A3E7C85D854D}"/>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BAD1EC15-1604-7306-E351-C98253486B22}"/>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B063A4DF-EBE8-FAC0-9C98-F7D093608657}"/>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8EDE3DF4-F31C-5C0A-0C55-134BD7C9102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endParaRPr lang="en-IN" dirty="0"/>
            </a:p>
          </p:txBody>
        </p:sp>
        <p:grpSp>
          <p:nvGrpSpPr>
            <p:cNvPr id="14" name="Graphic 8">
              <a:extLst>
                <a:ext uri="{FF2B5EF4-FFF2-40B4-BE49-F238E27FC236}">
                  <a16:creationId xmlns:a16="http://schemas.microsoft.com/office/drawing/2014/main" id="{6357D0A3-AE4C-11BB-8174-6FFCB86DE8E4}"/>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EF16D7C6-9516-25D6-812C-683A8077AD9D}"/>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BC60C9A0-FC4C-D7C3-C9EA-0E1CBAF838B2}"/>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endParaRPr lang="en-IN" dirty="0"/>
              </a:p>
            </p:txBody>
          </p:sp>
        </p:grpSp>
        <p:sp>
          <p:nvSpPr>
            <p:cNvPr id="15" name="Freeform: Shape 14">
              <a:extLst>
                <a:ext uri="{FF2B5EF4-FFF2-40B4-BE49-F238E27FC236}">
                  <a16:creationId xmlns:a16="http://schemas.microsoft.com/office/drawing/2014/main" id="{5AA33305-D117-951A-12A6-A919F127DE55}"/>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15E2F932-78F8-7BC0-12E4-5CF47815C7C3}"/>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endParaRPr lang="en-IN" dirty="0"/>
            </a:p>
          </p:txBody>
        </p:sp>
        <p:sp>
          <p:nvSpPr>
            <p:cNvPr id="17" name="Freeform: Shape 16">
              <a:extLst>
                <a:ext uri="{FF2B5EF4-FFF2-40B4-BE49-F238E27FC236}">
                  <a16:creationId xmlns:a16="http://schemas.microsoft.com/office/drawing/2014/main" id="{3864FF38-E1A1-3293-8195-453126FE1D64}"/>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362D085B-9521-8A83-1754-49882E912F4F}"/>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endParaRPr lang="en-IN" dirty="0"/>
            </a:p>
          </p:txBody>
        </p:sp>
        <p:sp>
          <p:nvSpPr>
            <p:cNvPr id="19" name="Freeform: Shape 18">
              <a:extLst>
                <a:ext uri="{FF2B5EF4-FFF2-40B4-BE49-F238E27FC236}">
                  <a16:creationId xmlns:a16="http://schemas.microsoft.com/office/drawing/2014/main" id="{E934D257-912E-9522-2064-4CD3CDD2E595}"/>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CEC8FD0-51CE-4376-95BE-C588E8832E35}"/>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45E66A7B-791E-2FF6-4578-E0735F716764}"/>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B4AA47DC-D490-8B07-5BF6-8B41CB1EE544}"/>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endParaRPr lang="en-IN" dirty="0"/>
            </a:p>
          </p:txBody>
        </p:sp>
        <p:sp>
          <p:nvSpPr>
            <p:cNvPr id="23" name="Freeform: Shape 22">
              <a:extLst>
                <a:ext uri="{FF2B5EF4-FFF2-40B4-BE49-F238E27FC236}">
                  <a16:creationId xmlns:a16="http://schemas.microsoft.com/office/drawing/2014/main" id="{A3850AC8-D498-5BFA-B665-C25A1ADCB713}"/>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endParaRPr lang="en-IN" dirty="0"/>
            </a:p>
          </p:txBody>
        </p:sp>
        <p:sp>
          <p:nvSpPr>
            <p:cNvPr id="25" name="Freeform: Shape 24">
              <a:extLst>
                <a:ext uri="{FF2B5EF4-FFF2-40B4-BE49-F238E27FC236}">
                  <a16:creationId xmlns:a16="http://schemas.microsoft.com/office/drawing/2014/main" id="{EAFAD5D2-44A3-7CA7-BEDD-35E30996C521}"/>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endParaRPr lang="en-IN" dirty="0"/>
            </a:p>
          </p:txBody>
        </p:sp>
        <p:sp>
          <p:nvSpPr>
            <p:cNvPr id="26" name="Freeform: Shape 25">
              <a:extLst>
                <a:ext uri="{FF2B5EF4-FFF2-40B4-BE49-F238E27FC236}">
                  <a16:creationId xmlns:a16="http://schemas.microsoft.com/office/drawing/2014/main" id="{8AEECC45-008D-B3E6-44E1-D8169E52880C}"/>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endParaRPr lang="en-IN" dirty="0"/>
            </a:p>
          </p:txBody>
        </p:sp>
        <p:sp>
          <p:nvSpPr>
            <p:cNvPr id="27" name="Freeform: Shape 26">
              <a:extLst>
                <a:ext uri="{FF2B5EF4-FFF2-40B4-BE49-F238E27FC236}">
                  <a16:creationId xmlns:a16="http://schemas.microsoft.com/office/drawing/2014/main" id="{0B1CD498-8686-7457-AD72-517096D30B99}"/>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endParaRPr lang="en-IN" dirty="0"/>
            </a:p>
          </p:txBody>
        </p:sp>
        <p:sp>
          <p:nvSpPr>
            <p:cNvPr id="28" name="Freeform: Shape 27">
              <a:extLst>
                <a:ext uri="{FF2B5EF4-FFF2-40B4-BE49-F238E27FC236}">
                  <a16:creationId xmlns:a16="http://schemas.microsoft.com/office/drawing/2014/main" id="{D8D6E447-A44C-CD90-D082-D698B90195A9}"/>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endParaRPr lang="en-IN" dirty="0"/>
            </a:p>
          </p:txBody>
        </p:sp>
        <p:grpSp>
          <p:nvGrpSpPr>
            <p:cNvPr id="29" name="Graphic 8">
              <a:extLst>
                <a:ext uri="{FF2B5EF4-FFF2-40B4-BE49-F238E27FC236}">
                  <a16:creationId xmlns:a16="http://schemas.microsoft.com/office/drawing/2014/main" id="{196CF26D-9D0A-FE9F-DDC9-732485556955}"/>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1BE57599-63AD-A43F-31F7-0014DA9BFC7C}"/>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5B062469-91A8-5DC5-0DC2-CDB9DEA8DEEE}"/>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endParaRPr lang="en-IN" dirty="0"/>
              </a:p>
            </p:txBody>
          </p:sp>
        </p:grpSp>
        <p:sp>
          <p:nvSpPr>
            <p:cNvPr id="30" name="Freeform: Shape 29">
              <a:extLst>
                <a:ext uri="{FF2B5EF4-FFF2-40B4-BE49-F238E27FC236}">
                  <a16:creationId xmlns:a16="http://schemas.microsoft.com/office/drawing/2014/main" id="{2A9527C4-FE9A-46A0-6ABD-82A8F1FFF83A}"/>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6506933C-3BE4-2533-0984-D2476E5A7D19}"/>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endParaRPr lang="en-IN" dirty="0"/>
            </a:p>
          </p:txBody>
        </p:sp>
        <p:grpSp>
          <p:nvGrpSpPr>
            <p:cNvPr id="32" name="Graphic 8">
              <a:extLst>
                <a:ext uri="{FF2B5EF4-FFF2-40B4-BE49-F238E27FC236}">
                  <a16:creationId xmlns:a16="http://schemas.microsoft.com/office/drawing/2014/main" id="{82C6224F-8F47-3E6C-B87A-9C7D0F91112F}"/>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0B05DFD0-9538-2C26-A8A3-C592D45B8AE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F138135A-45E2-AFB9-35E7-13C58858EA49}"/>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endParaRPr lang="en-IN" dirty="0"/>
              </a:p>
            </p:txBody>
          </p:sp>
          <p:sp>
            <p:nvSpPr>
              <p:cNvPr id="100" name="Freeform: Shape 99">
                <a:extLst>
                  <a:ext uri="{FF2B5EF4-FFF2-40B4-BE49-F238E27FC236}">
                    <a16:creationId xmlns:a16="http://schemas.microsoft.com/office/drawing/2014/main" id="{69702148-9598-FD56-85D8-D1C84EDDB719}"/>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endParaRPr lang="en-IN" dirty="0"/>
              </a:p>
            </p:txBody>
          </p:sp>
          <p:sp>
            <p:nvSpPr>
              <p:cNvPr id="101" name="Freeform: Shape 100">
                <a:extLst>
                  <a:ext uri="{FF2B5EF4-FFF2-40B4-BE49-F238E27FC236}">
                    <a16:creationId xmlns:a16="http://schemas.microsoft.com/office/drawing/2014/main" id="{368BC692-6D03-157D-1362-8430CDE3B5A4}"/>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endParaRPr lang="en-IN" dirty="0"/>
              </a:p>
            </p:txBody>
          </p:sp>
        </p:grpSp>
        <p:grpSp>
          <p:nvGrpSpPr>
            <p:cNvPr id="33" name="Graphic 8">
              <a:extLst>
                <a:ext uri="{FF2B5EF4-FFF2-40B4-BE49-F238E27FC236}">
                  <a16:creationId xmlns:a16="http://schemas.microsoft.com/office/drawing/2014/main" id="{6C2E0680-6AEE-A08C-4D53-0E7DB3397B53}"/>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82E53777-6EE5-41AB-33CD-8B2FACB0802F}"/>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6BBE1713-0B2E-C684-A9C7-31C9AF14EF05}"/>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47EB7934-080A-4882-1299-B6B5C5908711}"/>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2898A70A-D197-41A4-B707-DD54202D8E0E}"/>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4" name="Graphic 8">
              <a:extLst>
                <a:ext uri="{FF2B5EF4-FFF2-40B4-BE49-F238E27FC236}">
                  <a16:creationId xmlns:a16="http://schemas.microsoft.com/office/drawing/2014/main" id="{DFDB9397-2CDB-B449-D47A-2AB1750AC978}"/>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AC202C21-F071-7AB7-2182-8E86AB1B1F90}"/>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26D3E8E6-4D66-FF25-62AC-C2E92207CE02}"/>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465CD33A-2226-3308-BB88-000782C424BB}"/>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DC6709E7-57CC-4E01-CF49-5C5131934B6F}"/>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5" name="Graphic 8">
              <a:extLst>
                <a:ext uri="{FF2B5EF4-FFF2-40B4-BE49-F238E27FC236}">
                  <a16:creationId xmlns:a16="http://schemas.microsoft.com/office/drawing/2014/main" id="{008E2DEF-C3AA-9818-1DFF-ADF8742EB424}"/>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40323EB6-23C3-E2ED-DAC2-1D43411259B4}"/>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endParaRPr lang="en-IN" dirty="0"/>
              </a:p>
            </p:txBody>
          </p:sp>
          <p:sp>
            <p:nvSpPr>
              <p:cNvPr id="87" name="Freeform: Shape 86">
                <a:extLst>
                  <a:ext uri="{FF2B5EF4-FFF2-40B4-BE49-F238E27FC236}">
                    <a16:creationId xmlns:a16="http://schemas.microsoft.com/office/drawing/2014/main" id="{9E416AA7-BA5E-83CB-CDA7-E32E6B4586A5}"/>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endParaRPr lang="en-IN" dirty="0"/>
              </a:p>
            </p:txBody>
          </p:sp>
          <p:sp>
            <p:nvSpPr>
              <p:cNvPr id="88" name="Freeform: Shape 87">
                <a:extLst>
                  <a:ext uri="{FF2B5EF4-FFF2-40B4-BE49-F238E27FC236}">
                    <a16:creationId xmlns:a16="http://schemas.microsoft.com/office/drawing/2014/main" id="{AE6CEA54-6D7C-CFB4-BA91-056C76F051FA}"/>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endParaRPr lang="en-IN" dirty="0"/>
              </a:p>
            </p:txBody>
          </p:sp>
          <p:sp>
            <p:nvSpPr>
              <p:cNvPr id="89" name="Freeform: Shape 88">
                <a:extLst>
                  <a:ext uri="{FF2B5EF4-FFF2-40B4-BE49-F238E27FC236}">
                    <a16:creationId xmlns:a16="http://schemas.microsoft.com/office/drawing/2014/main" id="{F5DA702E-9ACD-2D79-6CE6-4A1EFC0C46D1}"/>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endParaRPr lang="en-IN" dirty="0"/>
              </a:p>
            </p:txBody>
          </p:sp>
        </p:grpSp>
        <p:grpSp>
          <p:nvGrpSpPr>
            <p:cNvPr id="36" name="Graphic 8">
              <a:extLst>
                <a:ext uri="{FF2B5EF4-FFF2-40B4-BE49-F238E27FC236}">
                  <a16:creationId xmlns:a16="http://schemas.microsoft.com/office/drawing/2014/main" id="{6BF9B15B-BC61-744B-001B-888CEB66A098}"/>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C9E5F4BD-80ED-A181-C04B-F1060D7830D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endParaRPr lang="en-IN" dirty="0"/>
              </a:p>
            </p:txBody>
          </p:sp>
          <p:sp>
            <p:nvSpPr>
              <p:cNvPr id="83" name="Freeform: Shape 82">
                <a:extLst>
                  <a:ext uri="{FF2B5EF4-FFF2-40B4-BE49-F238E27FC236}">
                    <a16:creationId xmlns:a16="http://schemas.microsoft.com/office/drawing/2014/main" id="{7577960E-2BCD-20DD-595C-17DEE1B02157}"/>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endParaRPr lang="en-IN" dirty="0"/>
              </a:p>
            </p:txBody>
          </p:sp>
          <p:sp>
            <p:nvSpPr>
              <p:cNvPr id="84" name="Freeform: Shape 83">
                <a:extLst>
                  <a:ext uri="{FF2B5EF4-FFF2-40B4-BE49-F238E27FC236}">
                    <a16:creationId xmlns:a16="http://schemas.microsoft.com/office/drawing/2014/main" id="{AD1529E1-7D67-8E38-1186-696612D009F4}"/>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endParaRPr lang="en-IN" dirty="0"/>
              </a:p>
            </p:txBody>
          </p:sp>
          <p:sp>
            <p:nvSpPr>
              <p:cNvPr id="85" name="Freeform: Shape 84">
                <a:extLst>
                  <a:ext uri="{FF2B5EF4-FFF2-40B4-BE49-F238E27FC236}">
                    <a16:creationId xmlns:a16="http://schemas.microsoft.com/office/drawing/2014/main" id="{2C7EC2FD-F771-AEB6-94D4-182D267C8FD2}"/>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7" name="Graphic 8">
              <a:extLst>
                <a:ext uri="{FF2B5EF4-FFF2-40B4-BE49-F238E27FC236}">
                  <a16:creationId xmlns:a16="http://schemas.microsoft.com/office/drawing/2014/main" id="{741C5A3C-0C4D-9726-5398-3C767D95C0E8}"/>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BA83CC01-8AA6-A0FF-B383-D3FB0F13D238}"/>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012F7138-B2C3-3BCD-2933-9A15CE5B5A61}"/>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E7379E0B-3AFB-BFD7-B772-AB961B2A9769}"/>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7DBCFDDE-F57F-65B3-F78D-2C789D5CD2D8}"/>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endParaRPr lang="en-IN" dirty="0"/>
              </a:p>
            </p:txBody>
          </p:sp>
        </p:grpSp>
        <p:grpSp>
          <p:nvGrpSpPr>
            <p:cNvPr id="38" name="Graphic 8">
              <a:extLst>
                <a:ext uri="{FF2B5EF4-FFF2-40B4-BE49-F238E27FC236}">
                  <a16:creationId xmlns:a16="http://schemas.microsoft.com/office/drawing/2014/main" id="{81376D9E-6475-0978-9050-72B4671AD343}"/>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5049A1F6-088D-0E5C-9DAE-3CF552265672}"/>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endParaRPr lang="en-IN" dirty="0"/>
              </a:p>
            </p:txBody>
          </p:sp>
          <p:sp>
            <p:nvSpPr>
              <p:cNvPr id="75" name="Freeform: Shape 74">
                <a:extLst>
                  <a:ext uri="{FF2B5EF4-FFF2-40B4-BE49-F238E27FC236}">
                    <a16:creationId xmlns:a16="http://schemas.microsoft.com/office/drawing/2014/main" id="{406FD026-96FA-2D48-DD0E-3B4B052E10E2}"/>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5EBF2B5B-A90B-F255-763D-AD8AE3A1F59C}"/>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endParaRPr lang="en-IN" dirty="0"/>
              </a:p>
            </p:txBody>
          </p:sp>
          <p:sp>
            <p:nvSpPr>
              <p:cNvPr id="77" name="Freeform: Shape 76">
                <a:extLst>
                  <a:ext uri="{FF2B5EF4-FFF2-40B4-BE49-F238E27FC236}">
                    <a16:creationId xmlns:a16="http://schemas.microsoft.com/office/drawing/2014/main" id="{411512B7-63AA-E2FA-32A9-655701458BBC}"/>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39" name="Graphic 8">
              <a:extLst>
                <a:ext uri="{FF2B5EF4-FFF2-40B4-BE49-F238E27FC236}">
                  <a16:creationId xmlns:a16="http://schemas.microsoft.com/office/drawing/2014/main" id="{D0B7CF5F-9B27-5F59-2208-E0ED8A81A9C8}"/>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424CDFC5-5C66-5908-721A-A99E691267B5}"/>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4EA26FC4-E022-2C82-AC3A-EDB26F83D9FF}"/>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endParaRPr lang="en-IN" dirty="0"/>
              </a:p>
            </p:txBody>
          </p:sp>
          <p:sp>
            <p:nvSpPr>
              <p:cNvPr id="72" name="Freeform: Shape 71">
                <a:extLst>
                  <a:ext uri="{FF2B5EF4-FFF2-40B4-BE49-F238E27FC236}">
                    <a16:creationId xmlns:a16="http://schemas.microsoft.com/office/drawing/2014/main" id="{FD0BB40C-0580-8ACC-D2EF-013280C18C4C}"/>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endParaRPr lang="en-IN" dirty="0"/>
              </a:p>
            </p:txBody>
          </p:sp>
          <p:sp>
            <p:nvSpPr>
              <p:cNvPr id="73" name="Freeform: Shape 72">
                <a:extLst>
                  <a:ext uri="{FF2B5EF4-FFF2-40B4-BE49-F238E27FC236}">
                    <a16:creationId xmlns:a16="http://schemas.microsoft.com/office/drawing/2014/main" id="{825DC1C5-1101-2C78-76A9-4915CF90731A}"/>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0" name="Graphic 8">
              <a:extLst>
                <a:ext uri="{FF2B5EF4-FFF2-40B4-BE49-F238E27FC236}">
                  <a16:creationId xmlns:a16="http://schemas.microsoft.com/office/drawing/2014/main" id="{FDFA58AB-F856-4036-0E90-F8EF8CFCDD4F}"/>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62F526E2-9D4E-F019-DF7D-60F852E01BE5}"/>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endParaRPr lang="en-IN" dirty="0"/>
              </a:p>
            </p:txBody>
          </p:sp>
          <p:sp>
            <p:nvSpPr>
              <p:cNvPr id="67" name="Freeform: Shape 66">
                <a:extLst>
                  <a:ext uri="{FF2B5EF4-FFF2-40B4-BE49-F238E27FC236}">
                    <a16:creationId xmlns:a16="http://schemas.microsoft.com/office/drawing/2014/main" id="{1F797FCF-0BAB-2638-80DA-5139200C1FB0}"/>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endParaRPr lang="en-IN" dirty="0"/>
              </a:p>
            </p:txBody>
          </p:sp>
          <p:sp>
            <p:nvSpPr>
              <p:cNvPr id="68" name="Freeform: Shape 67">
                <a:extLst>
                  <a:ext uri="{FF2B5EF4-FFF2-40B4-BE49-F238E27FC236}">
                    <a16:creationId xmlns:a16="http://schemas.microsoft.com/office/drawing/2014/main" id="{7D82C585-FA0E-BCE1-A35D-C4C34545D44B}"/>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endParaRPr lang="en-IN" dirty="0"/>
              </a:p>
            </p:txBody>
          </p:sp>
          <p:sp>
            <p:nvSpPr>
              <p:cNvPr id="69" name="Freeform: Shape 68">
                <a:extLst>
                  <a:ext uri="{FF2B5EF4-FFF2-40B4-BE49-F238E27FC236}">
                    <a16:creationId xmlns:a16="http://schemas.microsoft.com/office/drawing/2014/main" id="{3D9559AB-7B17-1DCB-A8EC-FA878A78F802}"/>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endParaRPr lang="en-IN" dirty="0"/>
              </a:p>
            </p:txBody>
          </p:sp>
        </p:grpSp>
        <p:grpSp>
          <p:nvGrpSpPr>
            <p:cNvPr id="41" name="Graphic 8">
              <a:extLst>
                <a:ext uri="{FF2B5EF4-FFF2-40B4-BE49-F238E27FC236}">
                  <a16:creationId xmlns:a16="http://schemas.microsoft.com/office/drawing/2014/main" id="{0E46397A-F692-ACDC-639F-1788C76C8CC8}"/>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A1148283-3B4E-10E7-78FA-598476407BD3}"/>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6AD87862-A507-B65E-24B3-32B70CF49908}"/>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endParaRPr lang="en-IN" dirty="0"/>
                </a:p>
              </p:txBody>
            </p:sp>
            <p:sp>
              <p:nvSpPr>
                <p:cNvPr id="65" name="Freeform: Shape 64">
                  <a:extLst>
                    <a:ext uri="{FF2B5EF4-FFF2-40B4-BE49-F238E27FC236}">
                      <a16:creationId xmlns:a16="http://schemas.microsoft.com/office/drawing/2014/main" id="{4A4BA22A-BC17-EC5F-1FB7-FDFFB01D6EE4}"/>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endParaRPr lang="en-IN" dirty="0"/>
                </a:p>
              </p:txBody>
            </p:sp>
          </p:grpSp>
          <p:grpSp>
            <p:nvGrpSpPr>
              <p:cNvPr id="43" name="Graphic 8">
                <a:extLst>
                  <a:ext uri="{FF2B5EF4-FFF2-40B4-BE49-F238E27FC236}">
                    <a16:creationId xmlns:a16="http://schemas.microsoft.com/office/drawing/2014/main" id="{44002765-333E-3C6E-1311-3E2D9F800348}"/>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19509C48-37D5-31D9-DB80-03FD1B7FDAC1}"/>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endParaRPr lang="en-IN" dirty="0"/>
                </a:p>
              </p:txBody>
            </p:sp>
            <p:sp>
              <p:nvSpPr>
                <p:cNvPr id="63" name="Freeform: Shape 62">
                  <a:extLst>
                    <a:ext uri="{FF2B5EF4-FFF2-40B4-BE49-F238E27FC236}">
                      <a16:creationId xmlns:a16="http://schemas.microsoft.com/office/drawing/2014/main" id="{96DE2F4A-A8A1-8C68-BBBD-C88D3C415124}"/>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endParaRPr lang="en-IN" dirty="0"/>
                </a:p>
              </p:txBody>
            </p:sp>
          </p:grpSp>
          <p:grpSp>
            <p:nvGrpSpPr>
              <p:cNvPr id="44" name="Graphic 8">
                <a:extLst>
                  <a:ext uri="{FF2B5EF4-FFF2-40B4-BE49-F238E27FC236}">
                    <a16:creationId xmlns:a16="http://schemas.microsoft.com/office/drawing/2014/main" id="{FDBDB02C-E405-D6AB-6E11-9D184A6397C4}"/>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61837542-4092-A862-FA43-C98014F19FCD}"/>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endParaRPr lang="en-IN" dirty="0"/>
                </a:p>
              </p:txBody>
            </p:sp>
            <p:sp>
              <p:nvSpPr>
                <p:cNvPr id="61" name="Freeform: Shape 60">
                  <a:extLst>
                    <a:ext uri="{FF2B5EF4-FFF2-40B4-BE49-F238E27FC236}">
                      <a16:creationId xmlns:a16="http://schemas.microsoft.com/office/drawing/2014/main" id="{83D630A9-36BF-31D2-B498-6D18C840A579}"/>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endParaRPr lang="en-IN" dirty="0"/>
                </a:p>
              </p:txBody>
            </p:sp>
          </p:grpSp>
          <p:grpSp>
            <p:nvGrpSpPr>
              <p:cNvPr id="45" name="Graphic 8">
                <a:extLst>
                  <a:ext uri="{FF2B5EF4-FFF2-40B4-BE49-F238E27FC236}">
                    <a16:creationId xmlns:a16="http://schemas.microsoft.com/office/drawing/2014/main" id="{92DA62BA-003D-E1FB-19A3-52D7685DA039}"/>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D2B3D9BF-26D8-B1EE-4897-0BCEE64879DA}"/>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endParaRPr lang="en-IN" dirty="0"/>
                </a:p>
              </p:txBody>
            </p:sp>
            <p:sp>
              <p:nvSpPr>
                <p:cNvPr id="59" name="Freeform: Shape 58">
                  <a:extLst>
                    <a:ext uri="{FF2B5EF4-FFF2-40B4-BE49-F238E27FC236}">
                      <a16:creationId xmlns:a16="http://schemas.microsoft.com/office/drawing/2014/main" id="{A532DFAF-56CC-0931-D0A2-7A06EB51FB04}"/>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endParaRPr lang="en-IN" dirty="0"/>
                </a:p>
              </p:txBody>
            </p:sp>
          </p:grpSp>
          <p:grpSp>
            <p:nvGrpSpPr>
              <p:cNvPr id="46" name="Graphic 8">
                <a:extLst>
                  <a:ext uri="{FF2B5EF4-FFF2-40B4-BE49-F238E27FC236}">
                    <a16:creationId xmlns:a16="http://schemas.microsoft.com/office/drawing/2014/main" id="{DEFA995B-EB27-F270-7C9C-C3C3DCC94163}"/>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4FF54F16-6FC0-48F6-8EB1-B93921462B51}"/>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endParaRPr lang="en-IN" dirty="0"/>
                </a:p>
              </p:txBody>
            </p:sp>
            <p:sp>
              <p:nvSpPr>
                <p:cNvPr id="57" name="Freeform: Shape 56">
                  <a:extLst>
                    <a:ext uri="{FF2B5EF4-FFF2-40B4-BE49-F238E27FC236}">
                      <a16:creationId xmlns:a16="http://schemas.microsoft.com/office/drawing/2014/main" id="{AC107E05-56A8-1BF6-632D-3743D4E1203A}"/>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endParaRPr lang="en-IN" dirty="0"/>
                </a:p>
              </p:txBody>
            </p:sp>
          </p:grpSp>
          <p:grpSp>
            <p:nvGrpSpPr>
              <p:cNvPr id="47" name="Graphic 8">
                <a:extLst>
                  <a:ext uri="{FF2B5EF4-FFF2-40B4-BE49-F238E27FC236}">
                    <a16:creationId xmlns:a16="http://schemas.microsoft.com/office/drawing/2014/main" id="{BED83B72-5B4D-2845-D256-76B52843081C}"/>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1C1F3E8F-97DE-306D-32E7-44482672F1BD}"/>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endParaRPr lang="en-IN" dirty="0"/>
                </a:p>
              </p:txBody>
            </p:sp>
            <p:sp>
              <p:nvSpPr>
                <p:cNvPr id="55" name="Freeform: Shape 54">
                  <a:extLst>
                    <a:ext uri="{FF2B5EF4-FFF2-40B4-BE49-F238E27FC236}">
                      <a16:creationId xmlns:a16="http://schemas.microsoft.com/office/drawing/2014/main" id="{93784802-3572-AAD1-79E7-DB92377A2FFB}"/>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endParaRPr lang="en-IN" dirty="0"/>
                </a:p>
              </p:txBody>
            </p:sp>
          </p:grpSp>
          <p:grpSp>
            <p:nvGrpSpPr>
              <p:cNvPr id="48" name="Graphic 8">
                <a:extLst>
                  <a:ext uri="{FF2B5EF4-FFF2-40B4-BE49-F238E27FC236}">
                    <a16:creationId xmlns:a16="http://schemas.microsoft.com/office/drawing/2014/main" id="{24320370-9EAA-7CC2-0BF6-0C343BBE4329}"/>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354F30CD-1D67-3B4D-435E-4AB50D4B459F}"/>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endParaRPr lang="en-IN" dirty="0"/>
                </a:p>
              </p:txBody>
            </p:sp>
            <p:sp>
              <p:nvSpPr>
                <p:cNvPr id="53" name="Freeform: Shape 52">
                  <a:extLst>
                    <a:ext uri="{FF2B5EF4-FFF2-40B4-BE49-F238E27FC236}">
                      <a16:creationId xmlns:a16="http://schemas.microsoft.com/office/drawing/2014/main" id="{D781D203-D457-21A6-7115-01A8A30B3525}"/>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endParaRPr lang="en-IN" dirty="0"/>
                </a:p>
              </p:txBody>
            </p:sp>
          </p:grpSp>
          <p:grpSp>
            <p:nvGrpSpPr>
              <p:cNvPr id="49" name="Graphic 8">
                <a:extLst>
                  <a:ext uri="{FF2B5EF4-FFF2-40B4-BE49-F238E27FC236}">
                    <a16:creationId xmlns:a16="http://schemas.microsoft.com/office/drawing/2014/main" id="{07D5F54F-C052-E4F6-E3D7-A157B59F8CC8}"/>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87252F20-FD7D-57E0-0F75-ED02A4CCE2C9}"/>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endParaRPr lang="en-IN" dirty="0"/>
                </a:p>
              </p:txBody>
            </p:sp>
            <p:sp>
              <p:nvSpPr>
                <p:cNvPr id="51" name="Freeform: Shape 50">
                  <a:extLst>
                    <a:ext uri="{FF2B5EF4-FFF2-40B4-BE49-F238E27FC236}">
                      <a16:creationId xmlns:a16="http://schemas.microsoft.com/office/drawing/2014/main" id="{33B854B6-7589-C7F0-8D43-AB97820D8099}"/>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endParaRPr lang="en-IN" dirty="0"/>
                </a:p>
              </p:txBody>
            </p:sp>
          </p:grpSp>
        </p:grpSp>
      </p:grpSp>
    </p:spTree>
    <p:custDataLst>
      <p:tags r:id="rId1"/>
    </p:custDataLst>
    <p:extLst>
      <p:ext uri="{BB962C8B-B14F-4D97-AF65-F5344CB8AC3E}">
        <p14:creationId xmlns:p14="http://schemas.microsoft.com/office/powerpoint/2010/main" val="285648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2056717"/>
          </a:xfrm>
        </p:spPr>
        <p:txBody>
          <a:bodyPr/>
          <a:lstStyle/>
          <a:p>
            <a:r>
              <a:rPr lang="en-US" dirty="0"/>
              <a:t>Docker</a:t>
            </a:r>
          </a:p>
          <a:p>
            <a:r>
              <a:rPr lang="en-US" dirty="0"/>
              <a:t>Chef</a:t>
            </a:r>
          </a:p>
          <a:p>
            <a:r>
              <a:rPr lang="en-US" dirty="0"/>
              <a:t>Git</a:t>
            </a:r>
          </a:p>
          <a:p>
            <a:r>
              <a:rPr lang="en-US" dirty="0"/>
              <a:t>Ansible</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375570"/>
            <a:ext cx="7315200" cy="604049"/>
          </a:xfrm>
        </p:spPr>
        <p:txBody>
          <a:bodyPr tIns="108000" bIns="108000">
            <a:noAutofit/>
          </a:bodyPr>
          <a:lstStyle/>
          <a:p>
            <a:r>
              <a:rPr lang="en-US" dirty="0"/>
              <a:t>Imagine you are tasked with ensuring smooth configuration management across development, testing, and production environments. Which tool would you select to achieve this seamlessly?</a:t>
            </a:r>
          </a:p>
        </p:txBody>
      </p:sp>
    </p:spTree>
    <p:custDataLst>
      <p:tags r:id="rId1"/>
    </p:custDataLst>
    <p:extLst>
      <p:ext uri="{BB962C8B-B14F-4D97-AF65-F5344CB8AC3E}">
        <p14:creationId xmlns:p14="http://schemas.microsoft.com/office/powerpoint/2010/main" val="1048404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Introduction to DevSecOps</a:t>
            </a:r>
          </a:p>
        </p:txBody>
      </p:sp>
    </p:spTree>
    <p:custDataLst>
      <p:tags r:id="rId1"/>
    </p:custDataLst>
    <p:extLst>
      <p:ext uri="{BB962C8B-B14F-4D97-AF65-F5344CB8AC3E}">
        <p14:creationId xmlns:p14="http://schemas.microsoft.com/office/powerpoint/2010/main" val="3497979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What Is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918199" y="816324"/>
            <a:ext cx="4416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 name="Google Shape;789;gca1573042c_0_856">
            <a:extLst>
              <a:ext uri="{FF2B5EF4-FFF2-40B4-BE49-F238E27FC236}">
                <a16:creationId xmlns:a16="http://schemas.microsoft.com/office/drawing/2014/main" id="{CE142305-0E44-15E1-3E21-8A61F9F47E39}"/>
              </a:ext>
            </a:extLst>
          </p:cNvPr>
          <p:cNvSpPr/>
          <p:nvPr/>
        </p:nvSpPr>
        <p:spPr>
          <a:xfrm>
            <a:off x="1971100" y="1325244"/>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14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It is an extension of DevOps practice that is used to automate, monitor, and apply security at all phases of the software and DevOps lifecycle. </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Text Placeholder 21">
            <a:extLst>
              <a:ext uri="{FF2B5EF4-FFF2-40B4-BE49-F238E27FC236}">
                <a16:creationId xmlns:a16="http://schemas.microsoft.com/office/drawing/2014/main" id="{19103D2A-375E-E22D-14F1-DCA4CD1258E7}"/>
              </a:ext>
            </a:extLst>
          </p:cNvPr>
          <p:cNvSpPr txBox="1">
            <a:spLocks/>
          </p:cNvSpPr>
          <p:nvPr/>
        </p:nvSpPr>
        <p:spPr>
          <a:xfrm>
            <a:off x="1279559" y="7060192"/>
            <a:ext cx="13696999" cy="903776"/>
          </a:xfrm>
          <a:prstGeom prst="roundRect">
            <a:avLst/>
          </a:prstGeom>
          <a:solidFill>
            <a:srgbClr val="A8D3EE"/>
          </a:solidFill>
          <a:ln>
            <a:noFill/>
          </a:ln>
        </p:spPr>
        <p:txBody>
          <a:bodyPr spcFirstLastPara="1" vert="horz" wrap="square" lIns="91425" tIns="0" rIns="91425" bIns="0" rtlCol="0" anchor="ctr"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Calibri" panose="020F0502020204030204" pitchFamily="34" charset="0"/>
                <a:cs typeface="Calibri" panose="020F0502020204030204" pitchFamily="34" charset="0"/>
                <a:sym typeface="Open Sans"/>
              </a:rPr>
              <a:t>It is an approach that combines application development, security, operations and Infrastructure as Code (IaC) in an automated continuous integration and continuous delivery (CI/CD) pipeline.</a:t>
            </a:r>
          </a:p>
        </p:txBody>
      </p:sp>
      <p:grpSp>
        <p:nvGrpSpPr>
          <p:cNvPr id="4" name="Group 3">
            <a:extLst>
              <a:ext uri="{FF2B5EF4-FFF2-40B4-BE49-F238E27FC236}">
                <a16:creationId xmlns:a16="http://schemas.microsoft.com/office/drawing/2014/main" id="{0756EDA6-E598-52B9-C4D1-83569E243E96}"/>
              </a:ext>
            </a:extLst>
          </p:cNvPr>
          <p:cNvGrpSpPr/>
          <p:nvPr/>
        </p:nvGrpSpPr>
        <p:grpSpPr>
          <a:xfrm>
            <a:off x="4925112" y="2764052"/>
            <a:ext cx="6188362" cy="3815454"/>
            <a:chOff x="5138055" y="2634906"/>
            <a:chExt cx="6188362" cy="3815454"/>
          </a:xfrm>
        </p:grpSpPr>
        <p:pic>
          <p:nvPicPr>
            <p:cNvPr id="6" name="Graphic 5">
              <a:extLst>
                <a:ext uri="{FF2B5EF4-FFF2-40B4-BE49-F238E27FC236}">
                  <a16:creationId xmlns:a16="http://schemas.microsoft.com/office/drawing/2014/main" id="{77C8DE36-1B42-F788-2152-DA34EF8C4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0403" y="3264881"/>
              <a:ext cx="5723559" cy="2935795"/>
            </a:xfrm>
            <a:prstGeom prst="rect">
              <a:avLst/>
            </a:prstGeom>
          </p:spPr>
        </p:pic>
        <p:cxnSp>
          <p:nvCxnSpPr>
            <p:cNvPr id="7" name="Straight Connector 6">
              <a:extLst>
                <a:ext uri="{FF2B5EF4-FFF2-40B4-BE49-F238E27FC236}">
                  <a16:creationId xmlns:a16="http://schemas.microsoft.com/office/drawing/2014/main" id="{1201FF3E-F115-8E60-3DDD-7C082B9F0B4F}"/>
                </a:ext>
              </a:extLst>
            </p:cNvPr>
            <p:cNvCxnSpPr>
              <a:cxnSpLocks/>
            </p:cNvCxnSpPr>
            <p:nvPr/>
          </p:nvCxnSpPr>
          <p:spPr>
            <a:xfrm flipH="1">
              <a:off x="10138925" y="3514725"/>
              <a:ext cx="302018" cy="3819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BE7A4946-4A31-B77E-ACEB-9B1492C793AC}"/>
                </a:ext>
              </a:extLst>
            </p:cNvPr>
            <p:cNvSpPr/>
            <p:nvPr/>
          </p:nvSpPr>
          <p:spPr>
            <a:xfrm rot="2310271">
              <a:off x="10261681" y="3623033"/>
              <a:ext cx="263898" cy="31805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6E3F3529-77C0-A37E-14E8-A46DCC6A321D}"/>
                </a:ext>
              </a:extLst>
            </p:cNvPr>
            <p:cNvGrpSpPr/>
            <p:nvPr/>
          </p:nvGrpSpPr>
          <p:grpSpPr>
            <a:xfrm rot="19392746">
              <a:off x="8428005" y="3852540"/>
              <a:ext cx="369159" cy="527342"/>
              <a:chOff x="9024938" y="3438524"/>
              <a:chExt cx="270048" cy="385763"/>
            </a:xfrm>
          </p:grpSpPr>
          <p:cxnSp>
            <p:nvCxnSpPr>
              <p:cNvPr id="64" name="Straight Connector 63">
                <a:extLst>
                  <a:ext uri="{FF2B5EF4-FFF2-40B4-BE49-F238E27FC236}">
                    <a16:creationId xmlns:a16="http://schemas.microsoft.com/office/drawing/2014/main" id="{7543ECCA-3D5C-063E-653E-67FB0857D3D5}"/>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Arrow: Right 64">
                <a:extLst>
                  <a:ext uri="{FF2B5EF4-FFF2-40B4-BE49-F238E27FC236}">
                    <a16:creationId xmlns:a16="http://schemas.microsoft.com/office/drawing/2014/main" id="{69BC13DC-1214-A109-144C-C7D0B8523905}"/>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10" name="Group 9">
              <a:extLst>
                <a:ext uri="{FF2B5EF4-FFF2-40B4-BE49-F238E27FC236}">
                  <a16:creationId xmlns:a16="http://schemas.microsoft.com/office/drawing/2014/main" id="{3B0D34C9-995F-B414-3722-F003F574A642}"/>
                </a:ext>
              </a:extLst>
            </p:cNvPr>
            <p:cNvGrpSpPr/>
            <p:nvPr/>
          </p:nvGrpSpPr>
          <p:grpSpPr>
            <a:xfrm rot="16200000" flipH="1">
              <a:off x="10603996" y="4985203"/>
              <a:ext cx="369159" cy="527342"/>
              <a:chOff x="9024938" y="3438524"/>
              <a:chExt cx="270048" cy="385763"/>
            </a:xfrm>
          </p:grpSpPr>
          <p:cxnSp>
            <p:nvCxnSpPr>
              <p:cNvPr id="62" name="Straight Connector 61">
                <a:extLst>
                  <a:ext uri="{FF2B5EF4-FFF2-40B4-BE49-F238E27FC236}">
                    <a16:creationId xmlns:a16="http://schemas.microsoft.com/office/drawing/2014/main" id="{E45E3060-7D96-395D-22C8-C324F26E80D7}"/>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4C5D5EF6-6585-D515-0D5C-420C13DA2CB1}"/>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12" name="Group 11">
              <a:extLst>
                <a:ext uri="{FF2B5EF4-FFF2-40B4-BE49-F238E27FC236}">
                  <a16:creationId xmlns:a16="http://schemas.microsoft.com/office/drawing/2014/main" id="{32DCB80C-6B68-4269-0946-DE263D13A96A}"/>
                </a:ext>
              </a:extLst>
            </p:cNvPr>
            <p:cNvGrpSpPr/>
            <p:nvPr/>
          </p:nvGrpSpPr>
          <p:grpSpPr>
            <a:xfrm rot="19789782">
              <a:off x="7669154" y="5232050"/>
              <a:ext cx="369159" cy="527342"/>
              <a:chOff x="9024938" y="3438524"/>
              <a:chExt cx="270048" cy="385763"/>
            </a:xfrm>
          </p:grpSpPr>
          <p:cxnSp>
            <p:nvCxnSpPr>
              <p:cNvPr id="60" name="Straight Connector 59">
                <a:extLst>
                  <a:ext uri="{FF2B5EF4-FFF2-40B4-BE49-F238E27FC236}">
                    <a16:creationId xmlns:a16="http://schemas.microsoft.com/office/drawing/2014/main" id="{287186A4-416A-D3C8-55EB-6EE0BD0E8D3F}"/>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Arrow: Right 60">
                <a:extLst>
                  <a:ext uri="{FF2B5EF4-FFF2-40B4-BE49-F238E27FC236}">
                    <a16:creationId xmlns:a16="http://schemas.microsoft.com/office/drawing/2014/main" id="{587D44F4-937D-1E9C-778A-8C8BC00181AD}"/>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13" name="Group 12">
              <a:extLst>
                <a:ext uri="{FF2B5EF4-FFF2-40B4-BE49-F238E27FC236}">
                  <a16:creationId xmlns:a16="http://schemas.microsoft.com/office/drawing/2014/main" id="{E7CCA44F-4362-0F78-522B-6D4FE3B8ABC5}"/>
                </a:ext>
              </a:extLst>
            </p:cNvPr>
            <p:cNvGrpSpPr/>
            <p:nvPr/>
          </p:nvGrpSpPr>
          <p:grpSpPr>
            <a:xfrm rot="3180261">
              <a:off x="6080527" y="5628252"/>
              <a:ext cx="369159" cy="527342"/>
              <a:chOff x="9024938" y="3438524"/>
              <a:chExt cx="270048" cy="385763"/>
            </a:xfrm>
          </p:grpSpPr>
          <p:cxnSp>
            <p:nvCxnSpPr>
              <p:cNvPr id="58" name="Straight Connector 57">
                <a:extLst>
                  <a:ext uri="{FF2B5EF4-FFF2-40B4-BE49-F238E27FC236}">
                    <a16:creationId xmlns:a16="http://schemas.microsoft.com/office/drawing/2014/main" id="{29A3BD15-7638-5372-933B-011B5766CA05}"/>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Arrow: Right 58">
                <a:extLst>
                  <a:ext uri="{FF2B5EF4-FFF2-40B4-BE49-F238E27FC236}">
                    <a16:creationId xmlns:a16="http://schemas.microsoft.com/office/drawing/2014/main" id="{6F8373F7-623B-2AB2-05A8-9164BEBAEBB1}"/>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14" name="Group 13">
              <a:extLst>
                <a:ext uri="{FF2B5EF4-FFF2-40B4-BE49-F238E27FC236}">
                  <a16:creationId xmlns:a16="http://schemas.microsoft.com/office/drawing/2014/main" id="{92A37701-B7CB-481A-0F40-46B1654C6B95}"/>
                </a:ext>
              </a:extLst>
            </p:cNvPr>
            <p:cNvGrpSpPr/>
            <p:nvPr/>
          </p:nvGrpSpPr>
          <p:grpSpPr>
            <a:xfrm rot="13136151">
              <a:off x="6775186" y="3204881"/>
              <a:ext cx="369159" cy="527342"/>
              <a:chOff x="9024938" y="3438524"/>
              <a:chExt cx="270048" cy="385763"/>
            </a:xfrm>
          </p:grpSpPr>
          <p:cxnSp>
            <p:nvCxnSpPr>
              <p:cNvPr id="56" name="Straight Connector 55">
                <a:extLst>
                  <a:ext uri="{FF2B5EF4-FFF2-40B4-BE49-F238E27FC236}">
                    <a16:creationId xmlns:a16="http://schemas.microsoft.com/office/drawing/2014/main" id="{4163B266-ACCD-BED0-51B6-70C724840E8C}"/>
                  </a:ext>
                </a:extLst>
              </p:cNvPr>
              <p:cNvCxnSpPr>
                <a:cxnSpLocks/>
              </p:cNvCxnSpPr>
              <p:nvPr/>
            </p:nvCxnSpPr>
            <p:spPr>
              <a:xfrm>
                <a:off x="9024938" y="3438524"/>
                <a:ext cx="178593" cy="38576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054D4460-6406-DEE9-0546-847932E296F7}"/>
                  </a:ext>
                </a:extLst>
              </p:cNvPr>
              <p:cNvSpPr/>
              <p:nvPr/>
            </p:nvSpPr>
            <p:spPr>
              <a:xfrm rot="20135500">
                <a:off x="9101938" y="3456944"/>
                <a:ext cx="193048" cy="232664"/>
              </a:xfrm>
              <a:prstGeom prst="rightArrow">
                <a:avLst>
                  <a:gd name="adj1" fmla="val 42547"/>
                  <a:gd name="adj2" fmla="val 448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sp>
          <p:nvSpPr>
            <p:cNvPr id="15" name="Arrow: Down 14">
              <a:extLst>
                <a:ext uri="{FF2B5EF4-FFF2-40B4-BE49-F238E27FC236}">
                  <a16:creationId xmlns:a16="http://schemas.microsoft.com/office/drawing/2014/main" id="{AB0FC6B8-70C0-E47F-A0A0-27A7A5D1BBCE}"/>
                </a:ext>
              </a:extLst>
            </p:cNvPr>
            <p:cNvSpPr/>
            <p:nvPr/>
          </p:nvSpPr>
          <p:spPr>
            <a:xfrm rot="1652212">
              <a:off x="5504174" y="4062166"/>
              <a:ext cx="375283" cy="361043"/>
            </a:xfrm>
            <a:prstGeom prst="downArrow">
              <a:avLst>
                <a:gd name="adj1" fmla="val 40499"/>
                <a:gd name="adj2" fmla="val 47379"/>
              </a:avLst>
            </a:prstGeom>
            <a:solidFill>
              <a:srgbClr val="6EC4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6" name="Arrow: Down 15">
              <a:extLst>
                <a:ext uri="{FF2B5EF4-FFF2-40B4-BE49-F238E27FC236}">
                  <a16:creationId xmlns:a16="http://schemas.microsoft.com/office/drawing/2014/main" id="{C85C2C9F-C52D-806A-C418-A096A7952E73}"/>
                </a:ext>
              </a:extLst>
            </p:cNvPr>
            <p:cNvSpPr/>
            <p:nvPr/>
          </p:nvSpPr>
          <p:spPr>
            <a:xfrm rot="8319249">
              <a:off x="8474207" y="5342920"/>
              <a:ext cx="375283" cy="361043"/>
            </a:xfrm>
            <a:prstGeom prst="downArrow">
              <a:avLst>
                <a:gd name="adj1" fmla="val 40499"/>
                <a:gd name="adj2" fmla="val 47379"/>
              </a:avLst>
            </a:prstGeom>
            <a:solidFill>
              <a:srgbClr val="ECBA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7" name="Isosceles Triangle 16">
              <a:extLst>
                <a:ext uri="{FF2B5EF4-FFF2-40B4-BE49-F238E27FC236}">
                  <a16:creationId xmlns:a16="http://schemas.microsoft.com/office/drawing/2014/main" id="{DE509865-2ACB-9574-6347-C09BC0A9A772}"/>
                </a:ext>
              </a:extLst>
            </p:cNvPr>
            <p:cNvSpPr/>
            <p:nvPr/>
          </p:nvSpPr>
          <p:spPr>
            <a:xfrm rot="10800000">
              <a:off x="8009058" y="3112954"/>
              <a:ext cx="388983" cy="224791"/>
            </a:xfrm>
            <a:prstGeom prst="triangle">
              <a:avLst/>
            </a:prstGeom>
            <a:solidFill>
              <a:srgbClr val="ECBA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26715BBE-1675-D053-393C-9C1DAC2C445D}"/>
                </a:ext>
              </a:extLst>
            </p:cNvPr>
            <p:cNvSpPr txBox="1"/>
            <p:nvPr/>
          </p:nvSpPr>
          <p:spPr>
            <a:xfrm>
              <a:off x="7841912" y="2634906"/>
              <a:ext cx="723275" cy="461665"/>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a:t>
              </a:r>
              <a:endParaRPr kumimoji="0" lang="en-IN"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19" name="TextBox 18">
              <a:extLst>
                <a:ext uri="{FF2B5EF4-FFF2-40B4-BE49-F238E27FC236}">
                  <a16:creationId xmlns:a16="http://schemas.microsoft.com/office/drawing/2014/main" id="{D704D43E-E60B-A230-2831-99B928B74374}"/>
                </a:ext>
              </a:extLst>
            </p:cNvPr>
            <p:cNvSpPr txBox="1"/>
            <p:nvPr/>
          </p:nvSpPr>
          <p:spPr>
            <a:xfrm>
              <a:off x="6439695" y="4509950"/>
              <a:ext cx="785793" cy="461665"/>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DEV</a:t>
              </a:r>
              <a:endParaRPr kumimoji="0" lang="en-IN"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0" name="TextBox 19">
              <a:extLst>
                <a:ext uri="{FF2B5EF4-FFF2-40B4-BE49-F238E27FC236}">
                  <a16:creationId xmlns:a16="http://schemas.microsoft.com/office/drawing/2014/main" id="{D89560FA-8655-C24A-C315-7F584EBEDE0B}"/>
                </a:ext>
              </a:extLst>
            </p:cNvPr>
            <p:cNvSpPr txBox="1"/>
            <p:nvPr/>
          </p:nvSpPr>
          <p:spPr>
            <a:xfrm>
              <a:off x="9230656" y="4509950"/>
              <a:ext cx="793807" cy="461665"/>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OPS</a:t>
              </a:r>
              <a:endParaRPr kumimoji="0" lang="en-IN" sz="24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21" name="Group 20">
              <a:extLst>
                <a:ext uri="{FF2B5EF4-FFF2-40B4-BE49-F238E27FC236}">
                  <a16:creationId xmlns:a16="http://schemas.microsoft.com/office/drawing/2014/main" id="{21DD8910-71D8-FF55-C5E0-215CD7875A5F}"/>
                </a:ext>
              </a:extLst>
            </p:cNvPr>
            <p:cNvGrpSpPr/>
            <p:nvPr/>
          </p:nvGrpSpPr>
          <p:grpSpPr>
            <a:xfrm>
              <a:off x="5138055" y="2982617"/>
              <a:ext cx="6188362" cy="3467743"/>
              <a:chOff x="5138055" y="2982617"/>
              <a:chExt cx="6188362" cy="3467743"/>
            </a:xfrm>
          </p:grpSpPr>
          <p:pic>
            <p:nvPicPr>
              <p:cNvPr id="31" name="Graphic 30">
                <a:extLst>
                  <a:ext uri="{FF2B5EF4-FFF2-40B4-BE49-F238E27FC236}">
                    <a16:creationId xmlns:a16="http://schemas.microsoft.com/office/drawing/2014/main" id="{1DC97C21-82E5-0CA3-EC13-2DD81473C7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8055" y="3006604"/>
                <a:ext cx="6188362" cy="3443756"/>
              </a:xfrm>
              <a:prstGeom prst="rect">
                <a:avLst/>
              </a:prstGeom>
            </p:spPr>
          </p:pic>
          <p:grpSp>
            <p:nvGrpSpPr>
              <p:cNvPr id="32" name="Group 31">
                <a:extLst>
                  <a:ext uri="{FF2B5EF4-FFF2-40B4-BE49-F238E27FC236}">
                    <a16:creationId xmlns:a16="http://schemas.microsoft.com/office/drawing/2014/main" id="{3A0CDBB5-ACA8-8179-4A1F-04900F976113}"/>
                  </a:ext>
                </a:extLst>
              </p:cNvPr>
              <p:cNvGrpSpPr/>
              <p:nvPr/>
            </p:nvGrpSpPr>
            <p:grpSpPr>
              <a:xfrm rot="1134316">
                <a:off x="7220377" y="2982617"/>
                <a:ext cx="262709" cy="262709"/>
                <a:chOff x="12030891" y="2795451"/>
                <a:chExt cx="719274" cy="719274"/>
              </a:xfrm>
            </p:grpSpPr>
            <p:sp>
              <p:nvSpPr>
                <p:cNvPr id="54" name="Oval 53">
                  <a:extLst>
                    <a:ext uri="{FF2B5EF4-FFF2-40B4-BE49-F238E27FC236}">
                      <a16:creationId xmlns:a16="http://schemas.microsoft.com/office/drawing/2014/main" id="{87499810-D3C3-EF13-F57E-011E8CD984D1}"/>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5" name="Arrow: Right 54">
                  <a:extLst>
                    <a:ext uri="{FF2B5EF4-FFF2-40B4-BE49-F238E27FC236}">
                      <a16:creationId xmlns:a16="http://schemas.microsoft.com/office/drawing/2014/main" id="{DF2165D6-4275-F512-261D-2A4E98D7CDAC}"/>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3" name="Group 32">
                <a:extLst>
                  <a:ext uri="{FF2B5EF4-FFF2-40B4-BE49-F238E27FC236}">
                    <a16:creationId xmlns:a16="http://schemas.microsoft.com/office/drawing/2014/main" id="{D957C1F9-9B55-7648-47B3-E6778BF20A8E}"/>
                  </a:ext>
                </a:extLst>
              </p:cNvPr>
              <p:cNvGrpSpPr/>
              <p:nvPr/>
            </p:nvGrpSpPr>
            <p:grpSpPr>
              <a:xfrm rot="20577437">
                <a:off x="8942561" y="2999745"/>
                <a:ext cx="262709" cy="262709"/>
                <a:chOff x="12030891" y="2795451"/>
                <a:chExt cx="719274" cy="719274"/>
              </a:xfrm>
            </p:grpSpPr>
            <p:sp>
              <p:nvSpPr>
                <p:cNvPr id="52" name="Oval 51">
                  <a:extLst>
                    <a:ext uri="{FF2B5EF4-FFF2-40B4-BE49-F238E27FC236}">
                      <a16:creationId xmlns:a16="http://schemas.microsoft.com/office/drawing/2014/main" id="{18EAB6B8-75ED-725F-123E-B99FF055CE4A}"/>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3" name="Arrow: Right 52">
                  <a:extLst>
                    <a:ext uri="{FF2B5EF4-FFF2-40B4-BE49-F238E27FC236}">
                      <a16:creationId xmlns:a16="http://schemas.microsoft.com/office/drawing/2014/main" id="{A10E4542-0C12-C20C-B5EF-BA7F42C45D1A}"/>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4" name="Group 33">
                <a:extLst>
                  <a:ext uri="{FF2B5EF4-FFF2-40B4-BE49-F238E27FC236}">
                    <a16:creationId xmlns:a16="http://schemas.microsoft.com/office/drawing/2014/main" id="{9FEDF7F4-99B2-042C-DF33-9FFB2775E293}"/>
                  </a:ext>
                </a:extLst>
              </p:cNvPr>
              <p:cNvGrpSpPr/>
              <p:nvPr/>
            </p:nvGrpSpPr>
            <p:grpSpPr>
              <a:xfrm rot="3440116">
                <a:off x="10807515" y="3584599"/>
                <a:ext cx="262709" cy="262709"/>
                <a:chOff x="12030891" y="2795451"/>
                <a:chExt cx="719274" cy="719274"/>
              </a:xfrm>
            </p:grpSpPr>
            <p:sp>
              <p:nvSpPr>
                <p:cNvPr id="50" name="Oval 49">
                  <a:extLst>
                    <a:ext uri="{FF2B5EF4-FFF2-40B4-BE49-F238E27FC236}">
                      <a16:creationId xmlns:a16="http://schemas.microsoft.com/office/drawing/2014/main" id="{A11965C4-E3BD-9C66-33FC-4CEB2A708390}"/>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1" name="Arrow: Right 50">
                  <a:extLst>
                    <a:ext uri="{FF2B5EF4-FFF2-40B4-BE49-F238E27FC236}">
                      <a16:creationId xmlns:a16="http://schemas.microsoft.com/office/drawing/2014/main" id="{255F9695-C30D-58B2-BAE9-0913745E20EC}"/>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5" name="Group 34">
                <a:extLst>
                  <a:ext uri="{FF2B5EF4-FFF2-40B4-BE49-F238E27FC236}">
                    <a16:creationId xmlns:a16="http://schemas.microsoft.com/office/drawing/2014/main" id="{9310D679-487F-C2C9-B6E9-0E60B644DF11}"/>
                  </a:ext>
                </a:extLst>
              </p:cNvPr>
              <p:cNvGrpSpPr/>
              <p:nvPr/>
            </p:nvGrpSpPr>
            <p:grpSpPr>
              <a:xfrm rot="18562560">
                <a:off x="5369788" y="3614827"/>
                <a:ext cx="262709" cy="262709"/>
                <a:chOff x="12030891" y="2795451"/>
                <a:chExt cx="719274" cy="719274"/>
              </a:xfrm>
            </p:grpSpPr>
            <p:sp>
              <p:nvSpPr>
                <p:cNvPr id="48" name="Oval 47">
                  <a:extLst>
                    <a:ext uri="{FF2B5EF4-FFF2-40B4-BE49-F238E27FC236}">
                      <a16:creationId xmlns:a16="http://schemas.microsoft.com/office/drawing/2014/main" id="{727D2252-CCB1-7F59-F695-AEE6F6ACC00C}"/>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9" name="Arrow: Right 48">
                  <a:extLst>
                    <a:ext uri="{FF2B5EF4-FFF2-40B4-BE49-F238E27FC236}">
                      <a16:creationId xmlns:a16="http://schemas.microsoft.com/office/drawing/2014/main" id="{F004AB35-7C87-592E-F317-FB99AF1D23FE}"/>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6" name="Group 35">
                <a:extLst>
                  <a:ext uri="{FF2B5EF4-FFF2-40B4-BE49-F238E27FC236}">
                    <a16:creationId xmlns:a16="http://schemas.microsoft.com/office/drawing/2014/main" id="{F8BF272E-BB43-48B9-2B09-2558E44A1F6F}"/>
                  </a:ext>
                </a:extLst>
              </p:cNvPr>
              <p:cNvGrpSpPr/>
              <p:nvPr/>
            </p:nvGrpSpPr>
            <p:grpSpPr>
              <a:xfrm rot="14048815">
                <a:off x="5356023" y="5555405"/>
                <a:ext cx="262709" cy="262709"/>
                <a:chOff x="12030891" y="2795451"/>
                <a:chExt cx="719274" cy="719274"/>
              </a:xfrm>
            </p:grpSpPr>
            <p:sp>
              <p:nvSpPr>
                <p:cNvPr id="46" name="Oval 45">
                  <a:extLst>
                    <a:ext uri="{FF2B5EF4-FFF2-40B4-BE49-F238E27FC236}">
                      <a16:creationId xmlns:a16="http://schemas.microsoft.com/office/drawing/2014/main" id="{4AB1A4CB-36B6-3B69-56A7-EC7D39E29564}"/>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7" name="Arrow: Right 46">
                  <a:extLst>
                    <a:ext uri="{FF2B5EF4-FFF2-40B4-BE49-F238E27FC236}">
                      <a16:creationId xmlns:a16="http://schemas.microsoft.com/office/drawing/2014/main" id="{7D5625FF-963F-93BA-357E-BAB7541FBD90}"/>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7" name="Group 36">
                <a:extLst>
                  <a:ext uri="{FF2B5EF4-FFF2-40B4-BE49-F238E27FC236}">
                    <a16:creationId xmlns:a16="http://schemas.microsoft.com/office/drawing/2014/main" id="{FC73FA4C-F083-4FF3-79FD-06B7C6FB0D11}"/>
                  </a:ext>
                </a:extLst>
              </p:cNvPr>
              <p:cNvGrpSpPr/>
              <p:nvPr/>
            </p:nvGrpSpPr>
            <p:grpSpPr>
              <a:xfrm rot="9966494">
                <a:off x="7232373" y="6186909"/>
                <a:ext cx="262709" cy="262709"/>
                <a:chOff x="12030891" y="2795451"/>
                <a:chExt cx="719274" cy="719274"/>
              </a:xfrm>
            </p:grpSpPr>
            <p:sp>
              <p:nvSpPr>
                <p:cNvPr id="44" name="Oval 43">
                  <a:extLst>
                    <a:ext uri="{FF2B5EF4-FFF2-40B4-BE49-F238E27FC236}">
                      <a16:creationId xmlns:a16="http://schemas.microsoft.com/office/drawing/2014/main" id="{B0C7667B-3545-320D-0EA6-DED357C8E07E}"/>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5" name="Arrow: Right 44">
                  <a:extLst>
                    <a:ext uri="{FF2B5EF4-FFF2-40B4-BE49-F238E27FC236}">
                      <a16:creationId xmlns:a16="http://schemas.microsoft.com/office/drawing/2014/main" id="{D75833D3-C5EB-1000-C519-6E38CE99C07B}"/>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8" name="Group 37">
                <a:extLst>
                  <a:ext uri="{FF2B5EF4-FFF2-40B4-BE49-F238E27FC236}">
                    <a16:creationId xmlns:a16="http://schemas.microsoft.com/office/drawing/2014/main" id="{2279C107-95B4-BFB2-EF82-CDE8C21C1418}"/>
                  </a:ext>
                </a:extLst>
              </p:cNvPr>
              <p:cNvGrpSpPr/>
              <p:nvPr/>
            </p:nvGrpSpPr>
            <p:grpSpPr>
              <a:xfrm rot="12014719">
                <a:off x="8969634" y="6183941"/>
                <a:ext cx="262709" cy="262709"/>
                <a:chOff x="12030891" y="2795451"/>
                <a:chExt cx="719274" cy="719274"/>
              </a:xfrm>
            </p:grpSpPr>
            <p:sp>
              <p:nvSpPr>
                <p:cNvPr id="42" name="Oval 41">
                  <a:extLst>
                    <a:ext uri="{FF2B5EF4-FFF2-40B4-BE49-F238E27FC236}">
                      <a16:creationId xmlns:a16="http://schemas.microsoft.com/office/drawing/2014/main" id="{F7D2CD81-61B8-6116-8018-3488AED83C92}"/>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3" name="Arrow: Right 42">
                  <a:extLst>
                    <a:ext uri="{FF2B5EF4-FFF2-40B4-BE49-F238E27FC236}">
                      <a16:creationId xmlns:a16="http://schemas.microsoft.com/office/drawing/2014/main" id="{84BA8B7C-D41A-D013-EF8A-44C1079D673B}"/>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9" name="Group 38">
                <a:extLst>
                  <a:ext uri="{FF2B5EF4-FFF2-40B4-BE49-F238E27FC236}">
                    <a16:creationId xmlns:a16="http://schemas.microsoft.com/office/drawing/2014/main" id="{0E91D332-7414-5712-0BC8-5D0872FE59C6}"/>
                  </a:ext>
                </a:extLst>
              </p:cNvPr>
              <p:cNvGrpSpPr/>
              <p:nvPr/>
            </p:nvGrpSpPr>
            <p:grpSpPr>
              <a:xfrm rot="7346919">
                <a:off x="10855143" y="5566149"/>
                <a:ext cx="262709" cy="262709"/>
                <a:chOff x="12030891" y="2795451"/>
                <a:chExt cx="719274" cy="719274"/>
              </a:xfrm>
            </p:grpSpPr>
            <p:sp>
              <p:nvSpPr>
                <p:cNvPr id="40" name="Oval 39">
                  <a:extLst>
                    <a:ext uri="{FF2B5EF4-FFF2-40B4-BE49-F238E27FC236}">
                      <a16:creationId xmlns:a16="http://schemas.microsoft.com/office/drawing/2014/main" id="{B05FAA9A-0C9A-2773-87AB-B8D3CA22692B}"/>
                    </a:ext>
                  </a:extLst>
                </p:cNvPr>
                <p:cNvSpPr/>
                <p:nvPr/>
              </p:nvSpPr>
              <p:spPr>
                <a:xfrm>
                  <a:off x="12030891" y="2795451"/>
                  <a:ext cx="719274" cy="719274"/>
                </a:xfrm>
                <a:prstGeom prst="ellipse">
                  <a:avLst/>
                </a:prstGeom>
                <a:solidFill>
                  <a:srgbClr val="ADBC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1" name="Arrow: Right 40">
                  <a:extLst>
                    <a:ext uri="{FF2B5EF4-FFF2-40B4-BE49-F238E27FC236}">
                      <a16:creationId xmlns:a16="http://schemas.microsoft.com/office/drawing/2014/main" id="{383FBDDB-46AC-4476-559A-C3E3D30ED8D0}"/>
                    </a:ext>
                  </a:extLst>
                </p:cNvPr>
                <p:cNvSpPr/>
                <p:nvPr/>
              </p:nvSpPr>
              <p:spPr>
                <a:xfrm>
                  <a:off x="12156177" y="2981196"/>
                  <a:ext cx="480486" cy="347783"/>
                </a:xfrm>
                <a:prstGeom prst="rightArrow">
                  <a:avLst>
                    <a:gd name="adj1" fmla="val 44362"/>
                    <a:gd name="adj2" fmla="val 75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sp>
          <p:nvSpPr>
            <p:cNvPr id="22" name="TextBox 21">
              <a:extLst>
                <a:ext uri="{FF2B5EF4-FFF2-40B4-BE49-F238E27FC236}">
                  <a16:creationId xmlns:a16="http://schemas.microsoft.com/office/drawing/2014/main" id="{CC3B70E7-2C55-81B3-F5B2-D359E832CCD4}"/>
                </a:ext>
              </a:extLst>
            </p:cNvPr>
            <p:cNvSpPr txBox="1"/>
            <p:nvPr/>
          </p:nvSpPr>
          <p:spPr>
            <a:xfrm rot="19878325">
              <a:off x="5916948" y="3676419"/>
              <a:ext cx="806631" cy="293104"/>
            </a:xfrm>
            <a:prstGeom prst="rect">
              <a:avLst/>
            </a:prstGeom>
            <a:noFill/>
          </p:spPr>
          <p:txBody>
            <a:bodyPr wrap="none" rtlCol="0">
              <a:prstTxWarp prst="textArchUp">
                <a:avLst>
                  <a:gd name="adj" fmla="val 12523569"/>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Open Sans"/>
                  <a:ea typeface="+mn-ea"/>
                  <a:cs typeface="+mn-cs"/>
                </a:rPr>
                <a:t>CODE</a:t>
              </a:r>
              <a:endParaRPr kumimoji="0" lang="en-IN" sz="18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23" name="TextBox 22">
              <a:extLst>
                <a:ext uri="{FF2B5EF4-FFF2-40B4-BE49-F238E27FC236}">
                  <a16:creationId xmlns:a16="http://schemas.microsoft.com/office/drawing/2014/main" id="{8D6A6F8F-7DE5-9662-203D-C8B964DEBA19}"/>
                </a:ext>
              </a:extLst>
            </p:cNvPr>
            <p:cNvSpPr txBox="1"/>
            <p:nvPr/>
          </p:nvSpPr>
          <p:spPr>
            <a:xfrm rot="2918136">
              <a:off x="7322736" y="3697584"/>
              <a:ext cx="73609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Open Sans"/>
                  <a:ea typeface="+mn-ea"/>
                  <a:cs typeface="+mn-cs"/>
                </a:rPr>
                <a:t>PLAN</a:t>
              </a:r>
              <a:endParaRPr kumimoji="0" lang="en-IN" sz="16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25" name="TextBox 24">
              <a:extLst>
                <a:ext uri="{FF2B5EF4-FFF2-40B4-BE49-F238E27FC236}">
                  <a16:creationId xmlns:a16="http://schemas.microsoft.com/office/drawing/2014/main" id="{C4B5F3E6-723C-05DF-66BC-3615EE717E4D}"/>
                </a:ext>
              </a:extLst>
            </p:cNvPr>
            <p:cNvSpPr txBox="1"/>
            <p:nvPr/>
          </p:nvSpPr>
          <p:spPr>
            <a:xfrm rot="21342462">
              <a:off x="9145313" y="5672409"/>
              <a:ext cx="1194558" cy="338554"/>
            </a:xfrm>
            <a:prstGeom prst="rect">
              <a:avLst/>
            </a:prstGeom>
            <a:noFill/>
          </p:spPr>
          <p:txBody>
            <a:bodyPr wrap="none" rtlCol="0">
              <a:prstTxWarp prst="textArchDown">
                <a:avLst>
                  <a:gd name="adj" fmla="val 1736766"/>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MONITOR</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6" name="TextBox 25">
              <a:extLst>
                <a:ext uri="{FF2B5EF4-FFF2-40B4-BE49-F238E27FC236}">
                  <a16:creationId xmlns:a16="http://schemas.microsoft.com/office/drawing/2014/main" id="{305B7C2E-FA27-5AC7-A4B4-0ECCC5349990}"/>
                </a:ext>
              </a:extLst>
            </p:cNvPr>
            <p:cNvSpPr txBox="1"/>
            <p:nvPr/>
          </p:nvSpPr>
          <p:spPr>
            <a:xfrm rot="5145968">
              <a:off x="10098887" y="4450659"/>
              <a:ext cx="1103187" cy="338554"/>
            </a:xfrm>
            <a:prstGeom prst="rect">
              <a:avLst/>
            </a:prstGeom>
            <a:noFill/>
          </p:spPr>
          <p:txBody>
            <a:bodyPr wrap="none" rtlCol="0">
              <a:prstTxWarp prst="textArchUp">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OPERATE</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7" name="TextBox 26">
              <a:extLst>
                <a:ext uri="{FF2B5EF4-FFF2-40B4-BE49-F238E27FC236}">
                  <a16:creationId xmlns:a16="http://schemas.microsoft.com/office/drawing/2014/main" id="{2BE6CAF7-F38A-A0E4-8D02-FABB0347AEF4}"/>
                </a:ext>
              </a:extLst>
            </p:cNvPr>
            <p:cNvSpPr txBox="1"/>
            <p:nvPr/>
          </p:nvSpPr>
          <p:spPr>
            <a:xfrm rot="21449536">
              <a:off x="8936030" y="3550343"/>
              <a:ext cx="1103187" cy="338554"/>
            </a:xfrm>
            <a:prstGeom prst="rect">
              <a:avLst/>
            </a:prstGeom>
            <a:noFill/>
          </p:spPr>
          <p:txBody>
            <a:bodyPr wrap="none" rtlCol="0">
              <a:prstTxWarp prst="textArchUp">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RELEASE</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8" name="TextBox 27">
              <a:extLst>
                <a:ext uri="{FF2B5EF4-FFF2-40B4-BE49-F238E27FC236}">
                  <a16:creationId xmlns:a16="http://schemas.microsoft.com/office/drawing/2014/main" id="{8640D826-EFAB-32EE-2AE2-438924737D3F}"/>
                </a:ext>
              </a:extLst>
            </p:cNvPr>
            <p:cNvSpPr txBox="1"/>
            <p:nvPr/>
          </p:nvSpPr>
          <p:spPr>
            <a:xfrm rot="17873995">
              <a:off x="7658402" y="4572469"/>
              <a:ext cx="1103187"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DEPLOY</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76675BD4-CF62-861C-E3F9-47A5885039B6}"/>
                </a:ext>
              </a:extLst>
            </p:cNvPr>
            <p:cNvSpPr txBox="1"/>
            <p:nvPr/>
          </p:nvSpPr>
          <p:spPr>
            <a:xfrm rot="20577217">
              <a:off x="6812359" y="5744397"/>
              <a:ext cx="651140"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TEST</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BF743BA0-40A9-CEEA-7844-D0C0DE89CB0A}"/>
                </a:ext>
              </a:extLst>
            </p:cNvPr>
            <p:cNvSpPr txBox="1"/>
            <p:nvPr/>
          </p:nvSpPr>
          <p:spPr>
            <a:xfrm rot="4214620">
              <a:off x="5259989" y="4991913"/>
              <a:ext cx="813044"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BUILD</a:t>
              </a:r>
              <a:endParaRPr kumimoji="0" lang="en-IN"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3885245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vs.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638800" y="816324"/>
            <a:ext cx="49765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2" name="Group 1">
            <a:extLst>
              <a:ext uri="{FF2B5EF4-FFF2-40B4-BE49-F238E27FC236}">
                <a16:creationId xmlns:a16="http://schemas.microsoft.com/office/drawing/2014/main" id="{02710B5E-E843-2391-F014-2AEFF546AB68}"/>
              </a:ext>
            </a:extLst>
          </p:cNvPr>
          <p:cNvGrpSpPr/>
          <p:nvPr/>
        </p:nvGrpSpPr>
        <p:grpSpPr>
          <a:xfrm>
            <a:off x="2368181" y="3339556"/>
            <a:ext cx="5015545" cy="4754297"/>
            <a:chOff x="2695066" y="3496569"/>
            <a:chExt cx="4080608" cy="3868056"/>
          </a:xfrm>
        </p:grpSpPr>
        <p:sp>
          <p:nvSpPr>
            <p:cNvPr id="15" name="Freeform: Shape 14">
              <a:extLst>
                <a:ext uri="{FF2B5EF4-FFF2-40B4-BE49-F238E27FC236}">
                  <a16:creationId xmlns:a16="http://schemas.microsoft.com/office/drawing/2014/main" id="{27172E8F-7246-45B0-07C6-B071FF50442D}"/>
                </a:ext>
              </a:extLst>
            </p:cNvPr>
            <p:cNvSpPr/>
            <p:nvPr/>
          </p:nvSpPr>
          <p:spPr>
            <a:xfrm>
              <a:off x="4210274" y="3750860"/>
              <a:ext cx="1050192" cy="1158675"/>
            </a:xfrm>
            <a:custGeom>
              <a:avLst/>
              <a:gdLst>
                <a:gd name="connsiteX0" fmla="*/ 518424 w 1050192"/>
                <a:gd name="connsiteY0" fmla="*/ 0 h 1158675"/>
                <a:gd name="connsiteX1" fmla="*/ 583408 w 1050192"/>
                <a:gd name="connsiteY1" fmla="*/ 48594 h 1158675"/>
                <a:gd name="connsiteX2" fmla="*/ 1050192 w 1050192"/>
                <a:gd name="connsiteY2" fmla="*/ 1038388 h 1158675"/>
                <a:gd name="connsiteX3" fmla="*/ 1044119 w 1050192"/>
                <a:gd name="connsiteY3" fmla="*/ 1158675 h 1158675"/>
                <a:gd name="connsiteX4" fmla="*/ 1024381 w 1050192"/>
                <a:gd name="connsiteY4" fmla="*/ 1149167 h 1158675"/>
                <a:gd name="connsiteX5" fmla="*/ 525096 w 1050192"/>
                <a:gd name="connsiteY5" fmla="*/ 1048366 h 1158675"/>
                <a:gd name="connsiteX6" fmla="*/ 25811 w 1050192"/>
                <a:gd name="connsiteY6" fmla="*/ 1149167 h 1158675"/>
                <a:gd name="connsiteX7" fmla="*/ 6566 w 1050192"/>
                <a:gd name="connsiteY7" fmla="*/ 1158438 h 1158675"/>
                <a:gd name="connsiteX8" fmla="*/ 0 w 1050192"/>
                <a:gd name="connsiteY8" fmla="*/ 1028410 h 1158675"/>
                <a:gd name="connsiteX9" fmla="*/ 466784 w 1050192"/>
                <a:gd name="connsiteY9" fmla="*/ 38616 h 1158675"/>
                <a:gd name="connsiteX10" fmla="*/ 518424 w 1050192"/>
                <a:gd name="connsiteY10" fmla="*/ 0 h 115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192" h="1158675">
                  <a:moveTo>
                    <a:pt x="518424" y="0"/>
                  </a:moveTo>
                  <a:lnTo>
                    <a:pt x="583408" y="48594"/>
                  </a:lnTo>
                  <a:cubicBezTo>
                    <a:pt x="868485" y="283860"/>
                    <a:pt x="1050192" y="639904"/>
                    <a:pt x="1050192" y="1038388"/>
                  </a:cubicBezTo>
                  <a:lnTo>
                    <a:pt x="1044119" y="1158675"/>
                  </a:lnTo>
                  <a:lnTo>
                    <a:pt x="1024381" y="1149167"/>
                  </a:lnTo>
                  <a:cubicBezTo>
                    <a:pt x="870921" y="1084259"/>
                    <a:pt x="702200" y="1048366"/>
                    <a:pt x="525096" y="1048366"/>
                  </a:cubicBezTo>
                  <a:cubicBezTo>
                    <a:pt x="347992" y="1048366"/>
                    <a:pt x="179271" y="1084259"/>
                    <a:pt x="25811" y="1149167"/>
                  </a:cubicBezTo>
                  <a:lnTo>
                    <a:pt x="6566" y="1158438"/>
                  </a:lnTo>
                  <a:lnTo>
                    <a:pt x="0" y="1028410"/>
                  </a:lnTo>
                  <a:cubicBezTo>
                    <a:pt x="0" y="629926"/>
                    <a:pt x="181707" y="273882"/>
                    <a:pt x="466784" y="38616"/>
                  </a:cubicBezTo>
                  <a:lnTo>
                    <a:pt x="518424" y="0"/>
                  </a:lnTo>
                  <a:close/>
                </a:path>
              </a:pathLst>
            </a:custGeom>
            <a:solidFill>
              <a:schemeClr val="accent3">
                <a:lumMod val="60000"/>
                <a:lumOff val="4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4" name="Freeform: Shape 13">
              <a:extLst>
                <a:ext uri="{FF2B5EF4-FFF2-40B4-BE49-F238E27FC236}">
                  <a16:creationId xmlns:a16="http://schemas.microsoft.com/office/drawing/2014/main" id="{D430C3B9-F0F0-A724-C2BB-79A5ED5CA6B3}"/>
                </a:ext>
              </a:extLst>
            </p:cNvPr>
            <p:cNvSpPr/>
            <p:nvPr/>
          </p:nvSpPr>
          <p:spPr>
            <a:xfrm>
              <a:off x="3458744" y="4909297"/>
              <a:ext cx="1283298" cy="1162650"/>
            </a:xfrm>
            <a:custGeom>
              <a:avLst/>
              <a:gdLst>
                <a:gd name="connsiteX0" fmla="*/ 758096 w 1283298"/>
                <a:gd name="connsiteY0" fmla="*/ 0 h 1162650"/>
                <a:gd name="connsiteX1" fmla="*/ 758152 w 1283298"/>
                <a:gd name="connsiteY1" fmla="*/ 1121 h 1162650"/>
                <a:gd name="connsiteX2" fmla="*/ 1218314 w 1283298"/>
                <a:gd name="connsiteY2" fmla="*/ 859766 h 1162650"/>
                <a:gd name="connsiteX3" fmla="*/ 1283298 w 1283298"/>
                <a:gd name="connsiteY3" fmla="*/ 908360 h 1162650"/>
                <a:gd name="connsiteX4" fmla="*/ 1236192 w 1283298"/>
                <a:gd name="connsiteY4" fmla="*/ 943585 h 1162650"/>
                <a:gd name="connsiteX5" fmla="*/ 519022 w 1283298"/>
                <a:gd name="connsiteY5" fmla="*/ 1162650 h 1162650"/>
                <a:gd name="connsiteX6" fmla="*/ 19737 w 1283298"/>
                <a:gd name="connsiteY6" fmla="*/ 1061849 h 1162650"/>
                <a:gd name="connsiteX7" fmla="*/ 0 w 1283298"/>
                <a:gd name="connsiteY7" fmla="*/ 1052341 h 1162650"/>
                <a:gd name="connsiteX8" fmla="*/ 548 w 1283298"/>
                <a:gd name="connsiteY8" fmla="*/ 1041479 h 1162650"/>
                <a:gd name="connsiteX9" fmla="*/ 665215 w 1283298"/>
                <a:gd name="connsiteY9" fmla="*/ 44743 h 1162650"/>
                <a:gd name="connsiteX10" fmla="*/ 758096 w 1283298"/>
                <a:gd name="connsiteY10" fmla="*/ 0 h 116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3298" h="1162650">
                  <a:moveTo>
                    <a:pt x="758096" y="0"/>
                  </a:moveTo>
                  <a:lnTo>
                    <a:pt x="758152" y="1121"/>
                  </a:lnTo>
                  <a:cubicBezTo>
                    <a:pt x="793186" y="346086"/>
                    <a:pt x="964912" y="650641"/>
                    <a:pt x="1218314" y="859766"/>
                  </a:cubicBezTo>
                  <a:lnTo>
                    <a:pt x="1283298" y="908360"/>
                  </a:lnTo>
                  <a:lnTo>
                    <a:pt x="1236192" y="943585"/>
                  </a:lnTo>
                  <a:cubicBezTo>
                    <a:pt x="1031472" y="1081891"/>
                    <a:pt x="784678" y="1162650"/>
                    <a:pt x="519022" y="1162650"/>
                  </a:cubicBezTo>
                  <a:cubicBezTo>
                    <a:pt x="341918" y="1162650"/>
                    <a:pt x="173197" y="1126757"/>
                    <a:pt x="19737" y="1061849"/>
                  </a:cubicBezTo>
                  <a:lnTo>
                    <a:pt x="0" y="1052341"/>
                  </a:lnTo>
                  <a:lnTo>
                    <a:pt x="548" y="1041479"/>
                  </a:lnTo>
                  <a:cubicBezTo>
                    <a:pt x="44340" y="610273"/>
                    <a:pt x="301715" y="242208"/>
                    <a:pt x="665215" y="44743"/>
                  </a:cubicBezTo>
                  <a:lnTo>
                    <a:pt x="758096" y="0"/>
                  </a:lnTo>
                  <a:close/>
                </a:path>
              </a:pathLst>
            </a:custGeom>
            <a:solidFill>
              <a:schemeClr val="accent2">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3" name="Freeform: Shape 12">
              <a:extLst>
                <a:ext uri="{FF2B5EF4-FFF2-40B4-BE49-F238E27FC236}">
                  <a16:creationId xmlns:a16="http://schemas.microsoft.com/office/drawing/2014/main" id="{B6665ADB-2090-43C5-303C-4AAE4C8A452D}"/>
                </a:ext>
              </a:extLst>
            </p:cNvPr>
            <p:cNvSpPr/>
            <p:nvPr/>
          </p:nvSpPr>
          <p:spPr>
            <a:xfrm>
              <a:off x="4742043" y="4909535"/>
              <a:ext cx="1269463" cy="1152435"/>
            </a:xfrm>
            <a:custGeom>
              <a:avLst/>
              <a:gdLst>
                <a:gd name="connsiteX0" fmla="*/ 512351 w 1269463"/>
                <a:gd name="connsiteY0" fmla="*/ 0 h 1152435"/>
                <a:gd name="connsiteX1" fmla="*/ 604739 w 1269463"/>
                <a:gd name="connsiteY1" fmla="*/ 44506 h 1152435"/>
                <a:gd name="connsiteX2" fmla="*/ 1269406 w 1269463"/>
                <a:gd name="connsiteY2" fmla="*/ 1041242 h 1152435"/>
                <a:gd name="connsiteX3" fmla="*/ 1269463 w 1269463"/>
                <a:gd name="connsiteY3" fmla="*/ 1042363 h 1152435"/>
                <a:gd name="connsiteX4" fmla="*/ 1250217 w 1269463"/>
                <a:gd name="connsiteY4" fmla="*/ 1051634 h 1152435"/>
                <a:gd name="connsiteX5" fmla="*/ 750932 w 1269463"/>
                <a:gd name="connsiteY5" fmla="*/ 1152435 h 1152435"/>
                <a:gd name="connsiteX6" fmla="*/ 33762 w 1269463"/>
                <a:gd name="connsiteY6" fmla="*/ 933370 h 1152435"/>
                <a:gd name="connsiteX7" fmla="*/ 0 w 1269463"/>
                <a:gd name="connsiteY7" fmla="*/ 908123 h 1152435"/>
                <a:gd name="connsiteX8" fmla="*/ 51640 w 1269463"/>
                <a:gd name="connsiteY8" fmla="*/ 869507 h 1152435"/>
                <a:gd name="connsiteX9" fmla="*/ 511802 w 1269463"/>
                <a:gd name="connsiteY9" fmla="*/ 10862 h 1152435"/>
                <a:gd name="connsiteX10" fmla="*/ 512351 w 1269463"/>
                <a:gd name="connsiteY10" fmla="*/ 0 h 11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463" h="1152435">
                  <a:moveTo>
                    <a:pt x="512351" y="0"/>
                  </a:moveTo>
                  <a:lnTo>
                    <a:pt x="604739" y="44506"/>
                  </a:lnTo>
                  <a:cubicBezTo>
                    <a:pt x="968239" y="241971"/>
                    <a:pt x="1225614" y="610036"/>
                    <a:pt x="1269406" y="1041242"/>
                  </a:cubicBezTo>
                  <a:lnTo>
                    <a:pt x="1269463" y="1042363"/>
                  </a:lnTo>
                  <a:lnTo>
                    <a:pt x="1250217" y="1051634"/>
                  </a:lnTo>
                  <a:cubicBezTo>
                    <a:pt x="1096757" y="1116542"/>
                    <a:pt x="928036" y="1152435"/>
                    <a:pt x="750932" y="1152435"/>
                  </a:cubicBezTo>
                  <a:cubicBezTo>
                    <a:pt x="485276" y="1152435"/>
                    <a:pt x="238482" y="1071676"/>
                    <a:pt x="33762" y="933370"/>
                  </a:cubicBezTo>
                  <a:lnTo>
                    <a:pt x="0" y="908123"/>
                  </a:lnTo>
                  <a:lnTo>
                    <a:pt x="51640" y="869507"/>
                  </a:lnTo>
                  <a:cubicBezTo>
                    <a:pt x="305042" y="660382"/>
                    <a:pt x="476769" y="355827"/>
                    <a:pt x="511802" y="10862"/>
                  </a:cubicBezTo>
                  <a:lnTo>
                    <a:pt x="512351" y="0"/>
                  </a:lnTo>
                  <a:close/>
                </a:path>
              </a:pathLst>
            </a:custGeom>
            <a:solidFill>
              <a:schemeClr val="accent5">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2" name="Freeform: Shape 11">
              <a:extLst>
                <a:ext uri="{FF2B5EF4-FFF2-40B4-BE49-F238E27FC236}">
                  <a16:creationId xmlns:a16="http://schemas.microsoft.com/office/drawing/2014/main" id="{227EAE70-C6C1-B2D9-5FBB-F6842C8CB91C}"/>
                </a:ext>
              </a:extLst>
            </p:cNvPr>
            <p:cNvSpPr/>
            <p:nvPr/>
          </p:nvSpPr>
          <p:spPr>
            <a:xfrm>
              <a:off x="4728698" y="3496569"/>
              <a:ext cx="2046976" cy="2455328"/>
            </a:xfrm>
            <a:custGeom>
              <a:avLst/>
              <a:gdLst>
                <a:gd name="connsiteX0" fmla="*/ 764276 w 2046976"/>
                <a:gd name="connsiteY0" fmla="*/ 0 h 2455328"/>
                <a:gd name="connsiteX1" fmla="*/ 2046976 w 2046976"/>
                <a:gd name="connsiteY1" fmla="*/ 1282700 h 2455328"/>
                <a:gd name="connsiteX2" fmla="*/ 1375687 w 2046976"/>
                <a:gd name="connsiteY2" fmla="*/ 2410585 h 2455328"/>
                <a:gd name="connsiteX3" fmla="*/ 1282807 w 2046976"/>
                <a:gd name="connsiteY3" fmla="*/ 2455328 h 2455328"/>
                <a:gd name="connsiteX4" fmla="*/ 1282750 w 2046976"/>
                <a:gd name="connsiteY4" fmla="*/ 2454207 h 2455328"/>
                <a:gd name="connsiteX5" fmla="*/ 618083 w 2046976"/>
                <a:gd name="connsiteY5" fmla="*/ 1457471 h 2455328"/>
                <a:gd name="connsiteX6" fmla="*/ 525695 w 2046976"/>
                <a:gd name="connsiteY6" fmla="*/ 1412965 h 2455328"/>
                <a:gd name="connsiteX7" fmla="*/ 531768 w 2046976"/>
                <a:gd name="connsiteY7" fmla="*/ 1292678 h 2455328"/>
                <a:gd name="connsiteX8" fmla="*/ 64984 w 2046976"/>
                <a:gd name="connsiteY8" fmla="*/ 302884 h 2455328"/>
                <a:gd name="connsiteX9" fmla="*/ 0 w 2046976"/>
                <a:gd name="connsiteY9" fmla="*/ 254290 h 2455328"/>
                <a:gd name="connsiteX10" fmla="*/ 47106 w 2046976"/>
                <a:gd name="connsiteY10" fmla="*/ 219065 h 2455328"/>
                <a:gd name="connsiteX11" fmla="*/ 764276 w 2046976"/>
                <a:gd name="connsiteY11" fmla="*/ 0 h 24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976" h="2455328">
                  <a:moveTo>
                    <a:pt x="764276" y="0"/>
                  </a:moveTo>
                  <a:cubicBezTo>
                    <a:pt x="1472692" y="0"/>
                    <a:pt x="2046976" y="574284"/>
                    <a:pt x="2046976" y="1282700"/>
                  </a:cubicBezTo>
                  <a:cubicBezTo>
                    <a:pt x="2046976" y="1769736"/>
                    <a:pt x="1775537" y="2193374"/>
                    <a:pt x="1375687" y="2410585"/>
                  </a:cubicBezTo>
                  <a:lnTo>
                    <a:pt x="1282807" y="2455328"/>
                  </a:lnTo>
                  <a:lnTo>
                    <a:pt x="1282750" y="2454207"/>
                  </a:lnTo>
                  <a:cubicBezTo>
                    <a:pt x="1238958" y="2023001"/>
                    <a:pt x="981583" y="1654936"/>
                    <a:pt x="618083" y="1457471"/>
                  </a:cubicBezTo>
                  <a:lnTo>
                    <a:pt x="525695" y="1412965"/>
                  </a:lnTo>
                  <a:lnTo>
                    <a:pt x="531768" y="1292678"/>
                  </a:lnTo>
                  <a:cubicBezTo>
                    <a:pt x="531768" y="894194"/>
                    <a:pt x="350061" y="538150"/>
                    <a:pt x="64984" y="302884"/>
                  </a:cubicBezTo>
                  <a:lnTo>
                    <a:pt x="0" y="254290"/>
                  </a:lnTo>
                  <a:lnTo>
                    <a:pt x="47106" y="219065"/>
                  </a:lnTo>
                  <a:cubicBezTo>
                    <a:pt x="251826" y="80759"/>
                    <a:pt x="498620" y="0"/>
                    <a:pt x="764276" y="0"/>
                  </a:cubicBezTo>
                  <a:close/>
                </a:path>
              </a:pathLst>
            </a:custGeom>
            <a:solidFill>
              <a:schemeClr val="accent5">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Freeform: Shape 10">
              <a:extLst>
                <a:ext uri="{FF2B5EF4-FFF2-40B4-BE49-F238E27FC236}">
                  <a16:creationId xmlns:a16="http://schemas.microsoft.com/office/drawing/2014/main" id="{F2D4A538-9216-21E4-5FCF-5C43BE51DC92}"/>
                </a:ext>
              </a:extLst>
            </p:cNvPr>
            <p:cNvSpPr/>
            <p:nvPr/>
          </p:nvSpPr>
          <p:spPr>
            <a:xfrm>
              <a:off x="2695066" y="3506548"/>
              <a:ext cx="2033632" cy="2455091"/>
            </a:xfrm>
            <a:custGeom>
              <a:avLst/>
              <a:gdLst>
                <a:gd name="connsiteX0" fmla="*/ 1282700 w 2033632"/>
                <a:gd name="connsiteY0" fmla="*/ 0 h 2455091"/>
                <a:gd name="connsiteX1" fmla="*/ 1999870 w 2033632"/>
                <a:gd name="connsiteY1" fmla="*/ 219065 h 2455091"/>
                <a:gd name="connsiteX2" fmla="*/ 2033632 w 2033632"/>
                <a:gd name="connsiteY2" fmla="*/ 244312 h 2455091"/>
                <a:gd name="connsiteX3" fmla="*/ 1981992 w 2033632"/>
                <a:gd name="connsiteY3" fmla="*/ 282928 h 2455091"/>
                <a:gd name="connsiteX4" fmla="*/ 1515208 w 2033632"/>
                <a:gd name="connsiteY4" fmla="*/ 1272722 h 2455091"/>
                <a:gd name="connsiteX5" fmla="*/ 1521774 w 2033632"/>
                <a:gd name="connsiteY5" fmla="*/ 1402750 h 2455091"/>
                <a:gd name="connsiteX6" fmla="*/ 1428893 w 2033632"/>
                <a:gd name="connsiteY6" fmla="*/ 1447493 h 2455091"/>
                <a:gd name="connsiteX7" fmla="*/ 764226 w 2033632"/>
                <a:gd name="connsiteY7" fmla="*/ 2444229 h 2455091"/>
                <a:gd name="connsiteX8" fmla="*/ 763678 w 2033632"/>
                <a:gd name="connsiteY8" fmla="*/ 2455091 h 2455091"/>
                <a:gd name="connsiteX9" fmla="*/ 671289 w 2033632"/>
                <a:gd name="connsiteY9" fmla="*/ 2410585 h 2455091"/>
                <a:gd name="connsiteX10" fmla="*/ 0 w 2033632"/>
                <a:gd name="connsiteY10" fmla="*/ 1282700 h 2455091"/>
                <a:gd name="connsiteX11" fmla="*/ 1282700 w 2033632"/>
                <a:gd name="connsiteY11" fmla="*/ 0 h 24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3632" h="2455091">
                  <a:moveTo>
                    <a:pt x="1282700" y="0"/>
                  </a:moveTo>
                  <a:cubicBezTo>
                    <a:pt x="1548356" y="0"/>
                    <a:pt x="1795150" y="80759"/>
                    <a:pt x="1999870" y="219065"/>
                  </a:cubicBezTo>
                  <a:lnTo>
                    <a:pt x="2033632" y="244312"/>
                  </a:lnTo>
                  <a:lnTo>
                    <a:pt x="1981992" y="282928"/>
                  </a:lnTo>
                  <a:cubicBezTo>
                    <a:pt x="1696915" y="518194"/>
                    <a:pt x="1515208" y="874238"/>
                    <a:pt x="1515208" y="1272722"/>
                  </a:cubicBezTo>
                  <a:lnTo>
                    <a:pt x="1521774" y="1402750"/>
                  </a:lnTo>
                  <a:lnTo>
                    <a:pt x="1428893" y="1447493"/>
                  </a:lnTo>
                  <a:cubicBezTo>
                    <a:pt x="1065393" y="1644958"/>
                    <a:pt x="808018" y="2013023"/>
                    <a:pt x="764226" y="2444229"/>
                  </a:cubicBezTo>
                  <a:lnTo>
                    <a:pt x="763678" y="2455091"/>
                  </a:lnTo>
                  <a:lnTo>
                    <a:pt x="671289" y="2410585"/>
                  </a:lnTo>
                  <a:cubicBezTo>
                    <a:pt x="271439" y="2193374"/>
                    <a:pt x="0" y="1769736"/>
                    <a:pt x="0" y="1282700"/>
                  </a:cubicBezTo>
                  <a:cubicBezTo>
                    <a:pt x="0" y="574284"/>
                    <a:pt x="574284" y="0"/>
                    <a:pt x="1282700" y="0"/>
                  </a:cubicBezTo>
                  <a:close/>
                </a:path>
              </a:pathLst>
            </a:custGeom>
            <a:solidFill>
              <a:schemeClr val="bg2">
                <a:lumMod val="2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Freeform: Shape 9">
              <a:extLst>
                <a:ext uri="{FF2B5EF4-FFF2-40B4-BE49-F238E27FC236}">
                  <a16:creationId xmlns:a16="http://schemas.microsoft.com/office/drawing/2014/main" id="{899C8D4B-E93C-E69A-17AD-E5F9ED5018A2}"/>
                </a:ext>
              </a:extLst>
            </p:cNvPr>
            <p:cNvSpPr/>
            <p:nvPr/>
          </p:nvSpPr>
          <p:spPr>
            <a:xfrm>
              <a:off x="4216841" y="4799225"/>
              <a:ext cx="1037553" cy="1018432"/>
            </a:xfrm>
            <a:custGeom>
              <a:avLst/>
              <a:gdLst>
                <a:gd name="connsiteX0" fmla="*/ 518530 w 1037553"/>
                <a:gd name="connsiteY0" fmla="*/ 0 h 1018432"/>
                <a:gd name="connsiteX1" fmla="*/ 1017815 w 1037553"/>
                <a:gd name="connsiteY1" fmla="*/ 100801 h 1018432"/>
                <a:gd name="connsiteX2" fmla="*/ 1037553 w 1037553"/>
                <a:gd name="connsiteY2" fmla="*/ 110309 h 1018432"/>
                <a:gd name="connsiteX3" fmla="*/ 1037004 w 1037553"/>
                <a:gd name="connsiteY3" fmla="*/ 121171 h 1018432"/>
                <a:gd name="connsiteX4" fmla="*/ 576842 w 1037553"/>
                <a:gd name="connsiteY4" fmla="*/ 979816 h 1018432"/>
                <a:gd name="connsiteX5" fmla="*/ 525202 w 1037553"/>
                <a:gd name="connsiteY5" fmla="*/ 1018432 h 1018432"/>
                <a:gd name="connsiteX6" fmla="*/ 460218 w 1037553"/>
                <a:gd name="connsiteY6" fmla="*/ 969838 h 1018432"/>
                <a:gd name="connsiteX7" fmla="*/ 56 w 1037553"/>
                <a:gd name="connsiteY7" fmla="*/ 111193 h 1018432"/>
                <a:gd name="connsiteX8" fmla="*/ 0 w 1037553"/>
                <a:gd name="connsiteY8" fmla="*/ 110072 h 1018432"/>
                <a:gd name="connsiteX9" fmla="*/ 19245 w 1037553"/>
                <a:gd name="connsiteY9" fmla="*/ 100801 h 1018432"/>
                <a:gd name="connsiteX10" fmla="*/ 518530 w 1037553"/>
                <a:gd name="connsiteY10" fmla="*/ 0 h 10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553" h="1018432">
                  <a:moveTo>
                    <a:pt x="518530" y="0"/>
                  </a:moveTo>
                  <a:cubicBezTo>
                    <a:pt x="695634" y="0"/>
                    <a:pt x="864355" y="35893"/>
                    <a:pt x="1017815" y="100801"/>
                  </a:cubicBezTo>
                  <a:lnTo>
                    <a:pt x="1037553" y="110309"/>
                  </a:lnTo>
                  <a:lnTo>
                    <a:pt x="1037004" y="121171"/>
                  </a:lnTo>
                  <a:cubicBezTo>
                    <a:pt x="1001971" y="466136"/>
                    <a:pt x="830244" y="770691"/>
                    <a:pt x="576842" y="979816"/>
                  </a:cubicBezTo>
                  <a:lnTo>
                    <a:pt x="525202" y="1018432"/>
                  </a:lnTo>
                  <a:lnTo>
                    <a:pt x="460218" y="969838"/>
                  </a:lnTo>
                  <a:cubicBezTo>
                    <a:pt x="206816" y="760713"/>
                    <a:pt x="35090" y="456158"/>
                    <a:pt x="56" y="111193"/>
                  </a:cubicBezTo>
                  <a:lnTo>
                    <a:pt x="0" y="110072"/>
                  </a:lnTo>
                  <a:lnTo>
                    <a:pt x="19245" y="100801"/>
                  </a:lnTo>
                  <a:cubicBezTo>
                    <a:pt x="172705" y="35893"/>
                    <a:pt x="341426" y="0"/>
                    <a:pt x="518530" y="0"/>
                  </a:cubicBezTo>
                  <a:close/>
                </a:path>
              </a:pathLst>
            </a:custGeom>
            <a:pattFill prst="wdUpDiag">
              <a:fgClr>
                <a:schemeClr val="bg1">
                  <a:lumMod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Freeform: Shape 8">
              <a:extLst>
                <a:ext uri="{FF2B5EF4-FFF2-40B4-BE49-F238E27FC236}">
                  <a16:creationId xmlns:a16="http://schemas.microsoft.com/office/drawing/2014/main" id="{D9B252D5-2767-4155-C0B6-3C23227D2C2D}"/>
                </a:ext>
              </a:extLst>
            </p:cNvPr>
            <p:cNvSpPr/>
            <p:nvPr/>
          </p:nvSpPr>
          <p:spPr>
            <a:xfrm>
              <a:off x="3452670" y="5817657"/>
              <a:ext cx="2565400" cy="1546968"/>
            </a:xfrm>
            <a:custGeom>
              <a:avLst/>
              <a:gdLst>
                <a:gd name="connsiteX0" fmla="*/ 1289372 w 2565400"/>
                <a:gd name="connsiteY0" fmla="*/ 0 h 1546968"/>
                <a:gd name="connsiteX1" fmla="*/ 1323134 w 2565400"/>
                <a:gd name="connsiteY1" fmla="*/ 25247 h 1546968"/>
                <a:gd name="connsiteX2" fmla="*/ 2040304 w 2565400"/>
                <a:gd name="connsiteY2" fmla="*/ 244312 h 1546968"/>
                <a:gd name="connsiteX3" fmla="*/ 2539589 w 2565400"/>
                <a:gd name="connsiteY3" fmla="*/ 143511 h 1546968"/>
                <a:gd name="connsiteX4" fmla="*/ 2558835 w 2565400"/>
                <a:gd name="connsiteY4" fmla="*/ 134240 h 1546968"/>
                <a:gd name="connsiteX5" fmla="*/ 2565400 w 2565400"/>
                <a:gd name="connsiteY5" fmla="*/ 264268 h 1546968"/>
                <a:gd name="connsiteX6" fmla="*/ 1282700 w 2565400"/>
                <a:gd name="connsiteY6" fmla="*/ 1546968 h 1546968"/>
                <a:gd name="connsiteX7" fmla="*/ 0 w 2565400"/>
                <a:gd name="connsiteY7" fmla="*/ 264268 h 1546968"/>
                <a:gd name="connsiteX8" fmla="*/ 6074 w 2565400"/>
                <a:gd name="connsiteY8" fmla="*/ 143981 h 1546968"/>
                <a:gd name="connsiteX9" fmla="*/ 25811 w 2565400"/>
                <a:gd name="connsiteY9" fmla="*/ 153489 h 1546968"/>
                <a:gd name="connsiteX10" fmla="*/ 525096 w 2565400"/>
                <a:gd name="connsiteY10" fmla="*/ 254290 h 1546968"/>
                <a:gd name="connsiteX11" fmla="*/ 1242266 w 2565400"/>
                <a:gd name="connsiteY11" fmla="*/ 35225 h 1546968"/>
                <a:gd name="connsiteX12" fmla="*/ 1289372 w 2565400"/>
                <a:gd name="connsiteY12" fmla="*/ 0 h 15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5400" h="1546968">
                  <a:moveTo>
                    <a:pt x="1289372" y="0"/>
                  </a:moveTo>
                  <a:lnTo>
                    <a:pt x="1323134" y="25247"/>
                  </a:lnTo>
                  <a:cubicBezTo>
                    <a:pt x="1527854" y="163553"/>
                    <a:pt x="1774648" y="244312"/>
                    <a:pt x="2040304" y="244312"/>
                  </a:cubicBezTo>
                  <a:cubicBezTo>
                    <a:pt x="2217408" y="244312"/>
                    <a:pt x="2386129" y="208419"/>
                    <a:pt x="2539589" y="143511"/>
                  </a:cubicBezTo>
                  <a:lnTo>
                    <a:pt x="2558835" y="134240"/>
                  </a:lnTo>
                  <a:lnTo>
                    <a:pt x="2565400" y="264268"/>
                  </a:lnTo>
                  <a:cubicBezTo>
                    <a:pt x="2565400" y="972684"/>
                    <a:pt x="1991116" y="1546968"/>
                    <a:pt x="1282700" y="1546968"/>
                  </a:cubicBezTo>
                  <a:cubicBezTo>
                    <a:pt x="574284" y="1546968"/>
                    <a:pt x="0" y="972684"/>
                    <a:pt x="0" y="264268"/>
                  </a:cubicBezTo>
                  <a:lnTo>
                    <a:pt x="6074" y="143981"/>
                  </a:lnTo>
                  <a:lnTo>
                    <a:pt x="25811" y="153489"/>
                  </a:lnTo>
                  <a:cubicBezTo>
                    <a:pt x="179271" y="218397"/>
                    <a:pt x="347992" y="254290"/>
                    <a:pt x="525096" y="254290"/>
                  </a:cubicBezTo>
                  <a:cubicBezTo>
                    <a:pt x="790752" y="254290"/>
                    <a:pt x="1037546" y="173531"/>
                    <a:pt x="1242266" y="35225"/>
                  </a:cubicBezTo>
                  <a:lnTo>
                    <a:pt x="1289372" y="0"/>
                  </a:lnTo>
                  <a:close/>
                </a:path>
              </a:pathLst>
            </a:custGeom>
            <a:solidFill>
              <a:schemeClr val="accent4">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6" name="TextBox 15">
              <a:extLst>
                <a:ext uri="{FF2B5EF4-FFF2-40B4-BE49-F238E27FC236}">
                  <a16:creationId xmlns:a16="http://schemas.microsoft.com/office/drawing/2014/main" id="{8CAC2466-06FD-3785-5F85-871C3AFF2984}"/>
                </a:ext>
              </a:extLst>
            </p:cNvPr>
            <p:cNvSpPr txBox="1"/>
            <p:nvPr/>
          </p:nvSpPr>
          <p:spPr>
            <a:xfrm>
              <a:off x="2767966" y="4512964"/>
              <a:ext cx="16337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Development</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7" name="TextBox 16">
              <a:extLst>
                <a:ext uri="{FF2B5EF4-FFF2-40B4-BE49-F238E27FC236}">
                  <a16:creationId xmlns:a16="http://schemas.microsoft.com/office/drawing/2014/main" id="{6C4DCF1A-1D7C-AB14-0774-C0B8D2CCC911}"/>
                </a:ext>
              </a:extLst>
            </p:cNvPr>
            <p:cNvSpPr txBox="1"/>
            <p:nvPr/>
          </p:nvSpPr>
          <p:spPr>
            <a:xfrm>
              <a:off x="5429956" y="4314138"/>
              <a:ext cx="1093330" cy="52584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operations</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0A7A3A21-1805-D0BE-6447-085C2EC6F779}"/>
                </a:ext>
              </a:extLst>
            </p:cNvPr>
            <p:cNvSpPr txBox="1"/>
            <p:nvPr/>
          </p:nvSpPr>
          <p:spPr>
            <a:xfrm>
              <a:off x="4171177" y="6255707"/>
              <a:ext cx="1128386" cy="52584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Application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delivery</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3" name="Group 2">
            <a:extLst>
              <a:ext uri="{FF2B5EF4-FFF2-40B4-BE49-F238E27FC236}">
                <a16:creationId xmlns:a16="http://schemas.microsoft.com/office/drawing/2014/main" id="{0FDA077E-5AB6-2221-8BF7-39E02B15808B}"/>
              </a:ext>
            </a:extLst>
          </p:cNvPr>
          <p:cNvGrpSpPr/>
          <p:nvPr/>
        </p:nvGrpSpPr>
        <p:grpSpPr>
          <a:xfrm>
            <a:off x="9251811" y="3304163"/>
            <a:ext cx="4636014" cy="4998108"/>
            <a:chOff x="9661261" y="3543365"/>
            <a:chExt cx="3816456" cy="4114540"/>
          </a:xfrm>
        </p:grpSpPr>
        <p:sp>
          <p:nvSpPr>
            <p:cNvPr id="36" name="Freeform: Shape 35">
              <a:extLst>
                <a:ext uri="{FF2B5EF4-FFF2-40B4-BE49-F238E27FC236}">
                  <a16:creationId xmlns:a16="http://schemas.microsoft.com/office/drawing/2014/main" id="{AA618027-AF6D-A0A7-25DC-6BFCC89A6DE7}"/>
                </a:ext>
              </a:extLst>
            </p:cNvPr>
            <p:cNvSpPr/>
            <p:nvPr/>
          </p:nvSpPr>
          <p:spPr>
            <a:xfrm>
              <a:off x="10933413" y="3714946"/>
              <a:ext cx="1272152" cy="1570236"/>
            </a:xfrm>
            <a:custGeom>
              <a:avLst/>
              <a:gdLst>
                <a:gd name="connsiteX0" fmla="*/ 636076 w 1272152"/>
                <a:gd name="connsiteY0" fmla="*/ 0 h 1570236"/>
                <a:gd name="connsiteX1" fmla="*/ 711272 w 1272152"/>
                <a:gd name="connsiteY1" fmla="*/ 45683 h 1570236"/>
                <a:gd name="connsiteX2" fmla="*/ 1272152 w 1272152"/>
                <a:gd name="connsiteY2" fmla="*/ 1100571 h 1570236"/>
                <a:gd name="connsiteX3" fmla="*/ 1246306 w 1272152"/>
                <a:gd name="connsiteY3" fmla="*/ 1356954 h 1570236"/>
                <a:gd name="connsiteX4" fmla="*/ 1235103 w 1272152"/>
                <a:gd name="connsiteY4" fmla="*/ 1400526 h 1570236"/>
                <a:gd name="connsiteX5" fmla="*/ 1142082 w 1272152"/>
                <a:gd name="connsiteY5" fmla="*/ 1405223 h 1570236"/>
                <a:gd name="connsiteX6" fmla="*/ 665769 w 1272152"/>
                <a:gd name="connsiteY6" fmla="*/ 1552197 h 1570236"/>
                <a:gd name="connsiteX7" fmla="*/ 636076 w 1272152"/>
                <a:gd name="connsiteY7" fmla="*/ 1570236 h 1570236"/>
                <a:gd name="connsiteX8" fmla="*/ 606383 w 1272152"/>
                <a:gd name="connsiteY8" fmla="*/ 1552197 h 1570236"/>
                <a:gd name="connsiteX9" fmla="*/ 130070 w 1272152"/>
                <a:gd name="connsiteY9" fmla="*/ 1405223 h 1570236"/>
                <a:gd name="connsiteX10" fmla="*/ 37049 w 1272152"/>
                <a:gd name="connsiteY10" fmla="*/ 1400526 h 1570236"/>
                <a:gd name="connsiteX11" fmla="*/ 25846 w 1272152"/>
                <a:gd name="connsiteY11" fmla="*/ 1356954 h 1570236"/>
                <a:gd name="connsiteX12" fmla="*/ 0 w 1272152"/>
                <a:gd name="connsiteY12" fmla="*/ 1100571 h 1570236"/>
                <a:gd name="connsiteX13" fmla="*/ 560880 w 1272152"/>
                <a:gd name="connsiteY13" fmla="*/ 45683 h 1570236"/>
                <a:gd name="connsiteX14" fmla="*/ 636076 w 1272152"/>
                <a:gd name="connsiteY14" fmla="*/ 0 h 157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2152" h="1570236">
                  <a:moveTo>
                    <a:pt x="636076" y="0"/>
                  </a:moveTo>
                  <a:lnTo>
                    <a:pt x="711272" y="45683"/>
                  </a:lnTo>
                  <a:cubicBezTo>
                    <a:pt x="1049667" y="274298"/>
                    <a:pt x="1272152" y="661452"/>
                    <a:pt x="1272152" y="1100571"/>
                  </a:cubicBezTo>
                  <a:cubicBezTo>
                    <a:pt x="1272152" y="1188395"/>
                    <a:pt x="1263253" y="1274140"/>
                    <a:pt x="1246306" y="1356954"/>
                  </a:cubicBezTo>
                  <a:lnTo>
                    <a:pt x="1235103" y="1400526"/>
                  </a:lnTo>
                  <a:lnTo>
                    <a:pt x="1142082" y="1405223"/>
                  </a:lnTo>
                  <a:cubicBezTo>
                    <a:pt x="971018" y="1422596"/>
                    <a:pt x="809973" y="1473860"/>
                    <a:pt x="665769" y="1552197"/>
                  </a:cubicBezTo>
                  <a:lnTo>
                    <a:pt x="636076" y="1570236"/>
                  </a:lnTo>
                  <a:lnTo>
                    <a:pt x="606383" y="1552197"/>
                  </a:lnTo>
                  <a:cubicBezTo>
                    <a:pt x="462179" y="1473860"/>
                    <a:pt x="301134" y="1422596"/>
                    <a:pt x="130070" y="1405223"/>
                  </a:cubicBezTo>
                  <a:lnTo>
                    <a:pt x="37049" y="1400526"/>
                  </a:lnTo>
                  <a:lnTo>
                    <a:pt x="25846" y="1356954"/>
                  </a:lnTo>
                  <a:cubicBezTo>
                    <a:pt x="8899" y="1274140"/>
                    <a:pt x="0" y="1188395"/>
                    <a:pt x="0" y="1100571"/>
                  </a:cubicBezTo>
                  <a:cubicBezTo>
                    <a:pt x="0" y="661452"/>
                    <a:pt x="222485" y="274298"/>
                    <a:pt x="560880" y="45683"/>
                  </a:cubicBezTo>
                  <a:lnTo>
                    <a:pt x="636076" y="0"/>
                  </a:lnTo>
                  <a:close/>
                </a:path>
              </a:pathLst>
            </a:custGeom>
            <a:solidFill>
              <a:schemeClr val="accent4">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5" name="Freeform: Shape 34">
              <a:extLst>
                <a:ext uri="{FF2B5EF4-FFF2-40B4-BE49-F238E27FC236}">
                  <a16:creationId xmlns:a16="http://schemas.microsoft.com/office/drawing/2014/main" id="{E23E7D64-1AEE-51D9-CF32-2063C4D011FB}"/>
                </a:ext>
              </a:extLst>
            </p:cNvPr>
            <p:cNvSpPr/>
            <p:nvPr/>
          </p:nvSpPr>
          <p:spPr>
            <a:xfrm>
              <a:off x="9933746" y="5113601"/>
              <a:ext cx="1272152" cy="974068"/>
            </a:xfrm>
            <a:custGeom>
              <a:avLst/>
              <a:gdLst>
                <a:gd name="connsiteX0" fmla="*/ 999667 w 1272152"/>
                <a:gd name="connsiteY0" fmla="*/ 0 h 974068"/>
                <a:gd name="connsiteX1" fmla="*/ 1036716 w 1272152"/>
                <a:gd name="connsiteY1" fmla="*/ 1871 h 974068"/>
                <a:gd name="connsiteX2" fmla="*/ 1056860 w 1272152"/>
                <a:gd name="connsiteY2" fmla="*/ 80215 h 974068"/>
                <a:gd name="connsiteX3" fmla="*/ 1216931 w 1272152"/>
                <a:gd name="connsiteY3" fmla="*/ 413188 h 974068"/>
                <a:gd name="connsiteX4" fmla="*/ 1272152 w 1272152"/>
                <a:gd name="connsiteY4" fmla="*/ 487034 h 974068"/>
                <a:gd name="connsiteX5" fmla="*/ 1216931 w 1272152"/>
                <a:gd name="connsiteY5" fmla="*/ 560880 h 974068"/>
                <a:gd name="connsiteX6" fmla="*/ 1056860 w 1272152"/>
                <a:gd name="connsiteY6" fmla="*/ 893853 h 974068"/>
                <a:gd name="connsiteX7" fmla="*/ 1036716 w 1272152"/>
                <a:gd name="connsiteY7" fmla="*/ 972197 h 974068"/>
                <a:gd name="connsiteX8" fmla="*/ 999667 w 1272152"/>
                <a:gd name="connsiteY8" fmla="*/ 974068 h 974068"/>
                <a:gd name="connsiteX9" fmla="*/ 18013 w 1272152"/>
                <a:gd name="connsiteY9" fmla="*/ 511123 h 974068"/>
                <a:gd name="connsiteX10" fmla="*/ 0 w 1272152"/>
                <a:gd name="connsiteY10" fmla="*/ 487034 h 974068"/>
                <a:gd name="connsiteX11" fmla="*/ 18013 w 1272152"/>
                <a:gd name="connsiteY11" fmla="*/ 462945 h 974068"/>
                <a:gd name="connsiteX12" fmla="*/ 999667 w 1272152"/>
                <a:gd name="connsiteY12" fmla="*/ 0 h 97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2152" h="974068">
                  <a:moveTo>
                    <a:pt x="999667" y="0"/>
                  </a:moveTo>
                  <a:lnTo>
                    <a:pt x="1036716" y="1871"/>
                  </a:lnTo>
                  <a:lnTo>
                    <a:pt x="1056860" y="80215"/>
                  </a:lnTo>
                  <a:cubicBezTo>
                    <a:pt x="1094030" y="199720"/>
                    <a:pt x="1148346" y="311670"/>
                    <a:pt x="1216931" y="413188"/>
                  </a:cubicBezTo>
                  <a:lnTo>
                    <a:pt x="1272152" y="487034"/>
                  </a:lnTo>
                  <a:lnTo>
                    <a:pt x="1216931" y="560880"/>
                  </a:lnTo>
                  <a:cubicBezTo>
                    <a:pt x="1148346" y="662398"/>
                    <a:pt x="1094030" y="774349"/>
                    <a:pt x="1056860" y="893853"/>
                  </a:cubicBezTo>
                  <a:lnTo>
                    <a:pt x="1036716" y="972197"/>
                  </a:lnTo>
                  <a:lnTo>
                    <a:pt x="999667" y="974068"/>
                  </a:lnTo>
                  <a:cubicBezTo>
                    <a:pt x="604460" y="974068"/>
                    <a:pt x="251344" y="793855"/>
                    <a:pt x="18013" y="511123"/>
                  </a:cubicBezTo>
                  <a:lnTo>
                    <a:pt x="0" y="487034"/>
                  </a:lnTo>
                  <a:lnTo>
                    <a:pt x="18013" y="462945"/>
                  </a:lnTo>
                  <a:cubicBezTo>
                    <a:pt x="251344" y="180213"/>
                    <a:pt x="604460" y="0"/>
                    <a:pt x="999667" y="0"/>
                  </a:cubicBezTo>
                  <a:close/>
                </a:path>
              </a:pathLst>
            </a:custGeom>
            <a:solidFill>
              <a:schemeClr val="accent2">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4" name="Freeform: Shape 33">
              <a:extLst>
                <a:ext uri="{FF2B5EF4-FFF2-40B4-BE49-F238E27FC236}">
                  <a16:creationId xmlns:a16="http://schemas.microsoft.com/office/drawing/2014/main" id="{9361EF18-CB8D-0589-19AF-38D34256A2AE}"/>
                </a:ext>
              </a:extLst>
            </p:cNvPr>
            <p:cNvSpPr/>
            <p:nvPr/>
          </p:nvSpPr>
          <p:spPr>
            <a:xfrm>
              <a:off x="11933080" y="5113601"/>
              <a:ext cx="1272152" cy="974068"/>
            </a:xfrm>
            <a:custGeom>
              <a:avLst/>
              <a:gdLst>
                <a:gd name="connsiteX0" fmla="*/ 272485 w 1272152"/>
                <a:gd name="connsiteY0" fmla="*/ 0 h 974068"/>
                <a:gd name="connsiteX1" fmla="*/ 1254139 w 1272152"/>
                <a:gd name="connsiteY1" fmla="*/ 462945 h 974068"/>
                <a:gd name="connsiteX2" fmla="*/ 1272152 w 1272152"/>
                <a:gd name="connsiteY2" fmla="*/ 487034 h 974068"/>
                <a:gd name="connsiteX3" fmla="*/ 1254139 w 1272152"/>
                <a:gd name="connsiteY3" fmla="*/ 511123 h 974068"/>
                <a:gd name="connsiteX4" fmla="*/ 272485 w 1272152"/>
                <a:gd name="connsiteY4" fmla="*/ 974068 h 974068"/>
                <a:gd name="connsiteX5" fmla="*/ 235436 w 1272152"/>
                <a:gd name="connsiteY5" fmla="*/ 972197 h 974068"/>
                <a:gd name="connsiteX6" fmla="*/ 215292 w 1272152"/>
                <a:gd name="connsiteY6" fmla="*/ 893853 h 974068"/>
                <a:gd name="connsiteX7" fmla="*/ 55221 w 1272152"/>
                <a:gd name="connsiteY7" fmla="*/ 560880 h 974068"/>
                <a:gd name="connsiteX8" fmla="*/ 0 w 1272152"/>
                <a:gd name="connsiteY8" fmla="*/ 487034 h 974068"/>
                <a:gd name="connsiteX9" fmla="*/ 55221 w 1272152"/>
                <a:gd name="connsiteY9" fmla="*/ 413188 h 974068"/>
                <a:gd name="connsiteX10" fmla="*/ 215292 w 1272152"/>
                <a:gd name="connsiteY10" fmla="*/ 80215 h 974068"/>
                <a:gd name="connsiteX11" fmla="*/ 235436 w 1272152"/>
                <a:gd name="connsiteY11" fmla="*/ 1871 h 974068"/>
                <a:gd name="connsiteX12" fmla="*/ 272485 w 1272152"/>
                <a:gd name="connsiteY12" fmla="*/ 0 h 97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2152" h="974068">
                  <a:moveTo>
                    <a:pt x="272485" y="0"/>
                  </a:moveTo>
                  <a:cubicBezTo>
                    <a:pt x="667692" y="0"/>
                    <a:pt x="1020808" y="180213"/>
                    <a:pt x="1254139" y="462945"/>
                  </a:cubicBezTo>
                  <a:lnTo>
                    <a:pt x="1272152" y="487034"/>
                  </a:lnTo>
                  <a:lnTo>
                    <a:pt x="1254139" y="511123"/>
                  </a:lnTo>
                  <a:cubicBezTo>
                    <a:pt x="1020808" y="793855"/>
                    <a:pt x="667692" y="974068"/>
                    <a:pt x="272485" y="974068"/>
                  </a:cubicBezTo>
                  <a:lnTo>
                    <a:pt x="235436" y="972197"/>
                  </a:lnTo>
                  <a:lnTo>
                    <a:pt x="215292" y="893853"/>
                  </a:lnTo>
                  <a:cubicBezTo>
                    <a:pt x="178122" y="774349"/>
                    <a:pt x="123806" y="662398"/>
                    <a:pt x="55221" y="560880"/>
                  </a:cubicBezTo>
                  <a:lnTo>
                    <a:pt x="0" y="487034"/>
                  </a:lnTo>
                  <a:lnTo>
                    <a:pt x="55221" y="413188"/>
                  </a:lnTo>
                  <a:cubicBezTo>
                    <a:pt x="123806" y="311670"/>
                    <a:pt x="178122" y="199720"/>
                    <a:pt x="215292" y="80215"/>
                  </a:cubicBezTo>
                  <a:lnTo>
                    <a:pt x="235436" y="1871"/>
                  </a:lnTo>
                  <a:lnTo>
                    <a:pt x="272485" y="0"/>
                  </a:lnTo>
                  <a:close/>
                </a:path>
              </a:pathLst>
            </a:custGeom>
            <a:solidFill>
              <a:schemeClr val="accent5">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3" name="Freeform: Shape 32">
              <a:extLst>
                <a:ext uri="{FF2B5EF4-FFF2-40B4-BE49-F238E27FC236}">
                  <a16:creationId xmlns:a16="http://schemas.microsoft.com/office/drawing/2014/main" id="{F519AC25-6481-EE50-2A0A-606B525F9720}"/>
                </a:ext>
              </a:extLst>
            </p:cNvPr>
            <p:cNvSpPr/>
            <p:nvPr/>
          </p:nvSpPr>
          <p:spPr>
            <a:xfrm>
              <a:off x="11205898" y="5285182"/>
              <a:ext cx="727182" cy="630906"/>
            </a:xfrm>
            <a:custGeom>
              <a:avLst/>
              <a:gdLst>
                <a:gd name="connsiteX0" fmla="*/ 363591 w 727182"/>
                <a:gd name="connsiteY0" fmla="*/ 0 h 630906"/>
                <a:gd name="connsiteX1" fmla="*/ 438787 w 727182"/>
                <a:gd name="connsiteY1" fmla="*/ 45683 h 630906"/>
                <a:gd name="connsiteX2" fmla="*/ 709169 w 727182"/>
                <a:gd name="connsiteY2" fmla="*/ 291364 h 630906"/>
                <a:gd name="connsiteX3" fmla="*/ 727182 w 727182"/>
                <a:gd name="connsiteY3" fmla="*/ 315453 h 630906"/>
                <a:gd name="connsiteX4" fmla="*/ 709169 w 727182"/>
                <a:gd name="connsiteY4" fmla="*/ 339542 h 630906"/>
                <a:gd name="connsiteX5" fmla="*/ 438787 w 727182"/>
                <a:gd name="connsiteY5" fmla="*/ 585223 h 630906"/>
                <a:gd name="connsiteX6" fmla="*/ 363591 w 727182"/>
                <a:gd name="connsiteY6" fmla="*/ 630906 h 630906"/>
                <a:gd name="connsiteX7" fmla="*/ 288395 w 727182"/>
                <a:gd name="connsiteY7" fmla="*/ 585223 h 630906"/>
                <a:gd name="connsiteX8" fmla="*/ 18013 w 727182"/>
                <a:gd name="connsiteY8" fmla="*/ 339542 h 630906"/>
                <a:gd name="connsiteX9" fmla="*/ 0 w 727182"/>
                <a:gd name="connsiteY9" fmla="*/ 315453 h 630906"/>
                <a:gd name="connsiteX10" fmla="*/ 18013 w 727182"/>
                <a:gd name="connsiteY10" fmla="*/ 291364 h 630906"/>
                <a:gd name="connsiteX11" fmla="*/ 288395 w 727182"/>
                <a:gd name="connsiteY11" fmla="*/ 45683 h 630906"/>
                <a:gd name="connsiteX12" fmla="*/ 363591 w 727182"/>
                <a:gd name="connsiteY12" fmla="*/ 0 h 63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7182" h="630906">
                  <a:moveTo>
                    <a:pt x="363591" y="0"/>
                  </a:moveTo>
                  <a:lnTo>
                    <a:pt x="438787" y="45683"/>
                  </a:lnTo>
                  <a:cubicBezTo>
                    <a:pt x="540306" y="114267"/>
                    <a:pt x="631392" y="197120"/>
                    <a:pt x="709169" y="291364"/>
                  </a:cubicBezTo>
                  <a:lnTo>
                    <a:pt x="727182" y="315453"/>
                  </a:lnTo>
                  <a:lnTo>
                    <a:pt x="709169" y="339542"/>
                  </a:lnTo>
                  <a:cubicBezTo>
                    <a:pt x="631392" y="433786"/>
                    <a:pt x="540306" y="516639"/>
                    <a:pt x="438787" y="585223"/>
                  </a:cubicBezTo>
                  <a:lnTo>
                    <a:pt x="363591" y="630906"/>
                  </a:lnTo>
                  <a:lnTo>
                    <a:pt x="288395" y="585223"/>
                  </a:lnTo>
                  <a:cubicBezTo>
                    <a:pt x="186876" y="516639"/>
                    <a:pt x="95790" y="433786"/>
                    <a:pt x="18013" y="339542"/>
                  </a:cubicBezTo>
                  <a:lnTo>
                    <a:pt x="0" y="315453"/>
                  </a:lnTo>
                  <a:lnTo>
                    <a:pt x="18013" y="291364"/>
                  </a:lnTo>
                  <a:cubicBezTo>
                    <a:pt x="95790" y="197120"/>
                    <a:pt x="186876" y="114267"/>
                    <a:pt x="288395" y="45683"/>
                  </a:cubicBezTo>
                  <a:lnTo>
                    <a:pt x="363591" y="0"/>
                  </a:lnTo>
                  <a:close/>
                </a:path>
              </a:pathLst>
            </a:custGeom>
            <a:pattFill prst="wdUpDiag">
              <a:fgClr>
                <a:schemeClr val="bg2">
                  <a:lumMod val="50000"/>
                </a:schemeClr>
              </a:fgClr>
              <a:bgClr>
                <a:schemeClr val="bg1"/>
              </a:bgClr>
            </a:patt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2" name="Freeform: Shape 31">
              <a:extLst>
                <a:ext uri="{FF2B5EF4-FFF2-40B4-BE49-F238E27FC236}">
                  <a16:creationId xmlns:a16="http://schemas.microsoft.com/office/drawing/2014/main" id="{9D80BD26-574C-6C2D-DA27-60377C803B52}"/>
                </a:ext>
              </a:extLst>
            </p:cNvPr>
            <p:cNvSpPr/>
            <p:nvPr/>
          </p:nvSpPr>
          <p:spPr>
            <a:xfrm>
              <a:off x="10933413" y="5916088"/>
              <a:ext cx="1272152" cy="1570236"/>
            </a:xfrm>
            <a:custGeom>
              <a:avLst/>
              <a:gdLst>
                <a:gd name="connsiteX0" fmla="*/ 636076 w 1272152"/>
                <a:gd name="connsiteY0" fmla="*/ 0 h 1570236"/>
                <a:gd name="connsiteX1" fmla="*/ 665769 w 1272152"/>
                <a:gd name="connsiteY1" fmla="*/ 18039 h 1570236"/>
                <a:gd name="connsiteX2" fmla="*/ 1142082 w 1272152"/>
                <a:gd name="connsiteY2" fmla="*/ 165013 h 1570236"/>
                <a:gd name="connsiteX3" fmla="*/ 1235103 w 1272152"/>
                <a:gd name="connsiteY3" fmla="*/ 169710 h 1570236"/>
                <a:gd name="connsiteX4" fmla="*/ 1246306 w 1272152"/>
                <a:gd name="connsiteY4" fmla="*/ 213282 h 1570236"/>
                <a:gd name="connsiteX5" fmla="*/ 1272152 w 1272152"/>
                <a:gd name="connsiteY5" fmla="*/ 469665 h 1570236"/>
                <a:gd name="connsiteX6" fmla="*/ 711272 w 1272152"/>
                <a:gd name="connsiteY6" fmla="*/ 1524553 h 1570236"/>
                <a:gd name="connsiteX7" fmla="*/ 636076 w 1272152"/>
                <a:gd name="connsiteY7" fmla="*/ 1570236 h 1570236"/>
                <a:gd name="connsiteX8" fmla="*/ 560880 w 1272152"/>
                <a:gd name="connsiteY8" fmla="*/ 1524553 h 1570236"/>
                <a:gd name="connsiteX9" fmla="*/ 0 w 1272152"/>
                <a:gd name="connsiteY9" fmla="*/ 469665 h 1570236"/>
                <a:gd name="connsiteX10" fmla="*/ 25846 w 1272152"/>
                <a:gd name="connsiteY10" fmla="*/ 213282 h 1570236"/>
                <a:gd name="connsiteX11" fmla="*/ 37049 w 1272152"/>
                <a:gd name="connsiteY11" fmla="*/ 169710 h 1570236"/>
                <a:gd name="connsiteX12" fmla="*/ 130070 w 1272152"/>
                <a:gd name="connsiteY12" fmla="*/ 165013 h 1570236"/>
                <a:gd name="connsiteX13" fmla="*/ 606383 w 1272152"/>
                <a:gd name="connsiteY13" fmla="*/ 18039 h 1570236"/>
                <a:gd name="connsiteX14" fmla="*/ 636076 w 1272152"/>
                <a:gd name="connsiteY14" fmla="*/ 0 h 157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2152" h="1570236">
                  <a:moveTo>
                    <a:pt x="636076" y="0"/>
                  </a:moveTo>
                  <a:lnTo>
                    <a:pt x="665769" y="18039"/>
                  </a:lnTo>
                  <a:cubicBezTo>
                    <a:pt x="809973" y="96376"/>
                    <a:pt x="971018" y="147641"/>
                    <a:pt x="1142082" y="165013"/>
                  </a:cubicBezTo>
                  <a:lnTo>
                    <a:pt x="1235103" y="169710"/>
                  </a:lnTo>
                  <a:lnTo>
                    <a:pt x="1246306" y="213282"/>
                  </a:lnTo>
                  <a:cubicBezTo>
                    <a:pt x="1263253" y="296096"/>
                    <a:pt x="1272152" y="381841"/>
                    <a:pt x="1272152" y="469665"/>
                  </a:cubicBezTo>
                  <a:cubicBezTo>
                    <a:pt x="1272152" y="908784"/>
                    <a:pt x="1049667" y="1295939"/>
                    <a:pt x="711272" y="1524553"/>
                  </a:cubicBezTo>
                  <a:lnTo>
                    <a:pt x="636076" y="1570236"/>
                  </a:lnTo>
                  <a:lnTo>
                    <a:pt x="560880" y="1524553"/>
                  </a:lnTo>
                  <a:cubicBezTo>
                    <a:pt x="222485" y="1295939"/>
                    <a:pt x="0" y="908784"/>
                    <a:pt x="0" y="469665"/>
                  </a:cubicBezTo>
                  <a:cubicBezTo>
                    <a:pt x="0" y="381841"/>
                    <a:pt x="8899" y="296096"/>
                    <a:pt x="25846" y="213282"/>
                  </a:cubicBezTo>
                  <a:lnTo>
                    <a:pt x="37049" y="169710"/>
                  </a:lnTo>
                  <a:lnTo>
                    <a:pt x="130070" y="165013"/>
                  </a:lnTo>
                  <a:cubicBezTo>
                    <a:pt x="301134" y="147641"/>
                    <a:pt x="462179" y="96376"/>
                    <a:pt x="606383" y="18039"/>
                  </a:cubicBezTo>
                  <a:lnTo>
                    <a:pt x="636076" y="0"/>
                  </a:lnTo>
                  <a:close/>
                </a:path>
              </a:pathLst>
            </a:custGeom>
            <a:solidFill>
              <a:schemeClr val="accent3">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1" name="Freeform: Shape 30">
              <a:extLst>
                <a:ext uri="{FF2B5EF4-FFF2-40B4-BE49-F238E27FC236}">
                  <a16:creationId xmlns:a16="http://schemas.microsoft.com/office/drawing/2014/main" id="{29E020C8-4C56-C385-AE3E-135B1C8064DE}"/>
                </a:ext>
              </a:extLst>
            </p:cNvPr>
            <p:cNvSpPr/>
            <p:nvPr/>
          </p:nvSpPr>
          <p:spPr>
            <a:xfrm>
              <a:off x="9661261" y="3543365"/>
              <a:ext cx="1908228" cy="2057270"/>
            </a:xfrm>
            <a:custGeom>
              <a:avLst/>
              <a:gdLst>
                <a:gd name="connsiteX0" fmla="*/ 1272152 w 1908228"/>
                <a:gd name="connsiteY0" fmla="*/ 0 h 2057270"/>
                <a:gd name="connsiteX1" fmla="*/ 1878535 w 1908228"/>
                <a:gd name="connsiteY1" fmla="*/ 153542 h 2057270"/>
                <a:gd name="connsiteX2" fmla="*/ 1908228 w 1908228"/>
                <a:gd name="connsiteY2" fmla="*/ 171581 h 2057270"/>
                <a:gd name="connsiteX3" fmla="*/ 1833032 w 1908228"/>
                <a:gd name="connsiteY3" fmla="*/ 217264 h 2057270"/>
                <a:gd name="connsiteX4" fmla="*/ 1272152 w 1908228"/>
                <a:gd name="connsiteY4" fmla="*/ 1272152 h 2057270"/>
                <a:gd name="connsiteX5" fmla="*/ 1297998 w 1908228"/>
                <a:gd name="connsiteY5" fmla="*/ 1528535 h 2057270"/>
                <a:gd name="connsiteX6" fmla="*/ 1309201 w 1908228"/>
                <a:gd name="connsiteY6" fmla="*/ 1572107 h 2057270"/>
                <a:gd name="connsiteX7" fmla="*/ 1272152 w 1908228"/>
                <a:gd name="connsiteY7" fmla="*/ 1570236 h 2057270"/>
                <a:gd name="connsiteX8" fmla="*/ 290498 w 1908228"/>
                <a:gd name="connsiteY8" fmla="*/ 2033181 h 2057270"/>
                <a:gd name="connsiteX9" fmla="*/ 272485 w 1908228"/>
                <a:gd name="connsiteY9" fmla="*/ 2057270 h 2057270"/>
                <a:gd name="connsiteX10" fmla="*/ 217264 w 1908228"/>
                <a:gd name="connsiteY10" fmla="*/ 1983424 h 2057270"/>
                <a:gd name="connsiteX11" fmla="*/ 0 w 1908228"/>
                <a:gd name="connsiteY11" fmla="*/ 1272152 h 2057270"/>
                <a:gd name="connsiteX12" fmla="*/ 1272152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1272152" y="0"/>
                  </a:moveTo>
                  <a:cubicBezTo>
                    <a:pt x="1491711" y="0"/>
                    <a:pt x="1698280" y="55621"/>
                    <a:pt x="1878535" y="153542"/>
                  </a:cubicBezTo>
                  <a:lnTo>
                    <a:pt x="1908228" y="171581"/>
                  </a:lnTo>
                  <a:lnTo>
                    <a:pt x="1833032" y="217264"/>
                  </a:lnTo>
                  <a:cubicBezTo>
                    <a:pt x="1494637" y="445879"/>
                    <a:pt x="1272152" y="833033"/>
                    <a:pt x="1272152" y="1272152"/>
                  </a:cubicBezTo>
                  <a:cubicBezTo>
                    <a:pt x="1272152" y="1359976"/>
                    <a:pt x="1281051" y="1445721"/>
                    <a:pt x="1297998" y="1528535"/>
                  </a:cubicBezTo>
                  <a:lnTo>
                    <a:pt x="1309201" y="1572107"/>
                  </a:lnTo>
                  <a:lnTo>
                    <a:pt x="1272152" y="1570236"/>
                  </a:lnTo>
                  <a:cubicBezTo>
                    <a:pt x="876945" y="1570236"/>
                    <a:pt x="523829" y="1750449"/>
                    <a:pt x="290498" y="2033181"/>
                  </a:cubicBezTo>
                  <a:lnTo>
                    <a:pt x="272485" y="2057270"/>
                  </a:lnTo>
                  <a:lnTo>
                    <a:pt x="217264" y="1983424"/>
                  </a:lnTo>
                  <a:cubicBezTo>
                    <a:pt x="80095" y="1780388"/>
                    <a:pt x="0" y="1535623"/>
                    <a:pt x="0" y="1272152"/>
                  </a:cubicBezTo>
                  <a:cubicBezTo>
                    <a:pt x="0" y="569562"/>
                    <a:pt x="569562" y="0"/>
                    <a:pt x="1272152" y="0"/>
                  </a:cubicBezTo>
                  <a:close/>
                </a:path>
              </a:pathLst>
            </a:custGeom>
            <a:solidFill>
              <a:schemeClr val="accent2">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0" name="Freeform: Shape 29">
              <a:extLst>
                <a:ext uri="{FF2B5EF4-FFF2-40B4-BE49-F238E27FC236}">
                  <a16:creationId xmlns:a16="http://schemas.microsoft.com/office/drawing/2014/main" id="{5597ED97-FD17-CA0C-FCB8-0564D4436FE0}"/>
                </a:ext>
              </a:extLst>
            </p:cNvPr>
            <p:cNvSpPr/>
            <p:nvPr/>
          </p:nvSpPr>
          <p:spPr>
            <a:xfrm>
              <a:off x="11569489" y="3543365"/>
              <a:ext cx="1908228" cy="2057270"/>
            </a:xfrm>
            <a:custGeom>
              <a:avLst/>
              <a:gdLst>
                <a:gd name="connsiteX0" fmla="*/ 636076 w 1908228"/>
                <a:gd name="connsiteY0" fmla="*/ 0 h 2057270"/>
                <a:gd name="connsiteX1" fmla="*/ 1908228 w 1908228"/>
                <a:gd name="connsiteY1" fmla="*/ 1272152 h 2057270"/>
                <a:gd name="connsiteX2" fmla="*/ 1690964 w 1908228"/>
                <a:gd name="connsiteY2" fmla="*/ 1983424 h 2057270"/>
                <a:gd name="connsiteX3" fmla="*/ 1635743 w 1908228"/>
                <a:gd name="connsiteY3" fmla="*/ 2057270 h 2057270"/>
                <a:gd name="connsiteX4" fmla="*/ 1617730 w 1908228"/>
                <a:gd name="connsiteY4" fmla="*/ 2033181 h 2057270"/>
                <a:gd name="connsiteX5" fmla="*/ 636076 w 1908228"/>
                <a:gd name="connsiteY5" fmla="*/ 1570236 h 2057270"/>
                <a:gd name="connsiteX6" fmla="*/ 599027 w 1908228"/>
                <a:gd name="connsiteY6" fmla="*/ 1572107 h 2057270"/>
                <a:gd name="connsiteX7" fmla="*/ 610230 w 1908228"/>
                <a:gd name="connsiteY7" fmla="*/ 1528535 h 2057270"/>
                <a:gd name="connsiteX8" fmla="*/ 636076 w 1908228"/>
                <a:gd name="connsiteY8" fmla="*/ 1272152 h 2057270"/>
                <a:gd name="connsiteX9" fmla="*/ 75196 w 1908228"/>
                <a:gd name="connsiteY9" fmla="*/ 217264 h 2057270"/>
                <a:gd name="connsiteX10" fmla="*/ 0 w 1908228"/>
                <a:gd name="connsiteY10" fmla="*/ 171581 h 2057270"/>
                <a:gd name="connsiteX11" fmla="*/ 29693 w 1908228"/>
                <a:gd name="connsiteY11" fmla="*/ 153542 h 2057270"/>
                <a:gd name="connsiteX12" fmla="*/ 636076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636076" y="0"/>
                  </a:moveTo>
                  <a:cubicBezTo>
                    <a:pt x="1338666" y="0"/>
                    <a:pt x="1908228" y="569562"/>
                    <a:pt x="1908228" y="1272152"/>
                  </a:cubicBezTo>
                  <a:cubicBezTo>
                    <a:pt x="1908228" y="1535623"/>
                    <a:pt x="1828133" y="1780388"/>
                    <a:pt x="1690964" y="1983424"/>
                  </a:cubicBezTo>
                  <a:lnTo>
                    <a:pt x="1635743" y="2057270"/>
                  </a:lnTo>
                  <a:lnTo>
                    <a:pt x="1617730" y="2033181"/>
                  </a:lnTo>
                  <a:cubicBezTo>
                    <a:pt x="1384399" y="1750449"/>
                    <a:pt x="1031283" y="1570236"/>
                    <a:pt x="636076" y="1570236"/>
                  </a:cubicBezTo>
                  <a:lnTo>
                    <a:pt x="599027" y="1572107"/>
                  </a:lnTo>
                  <a:lnTo>
                    <a:pt x="610230" y="1528535"/>
                  </a:lnTo>
                  <a:cubicBezTo>
                    <a:pt x="627177" y="1445721"/>
                    <a:pt x="636076" y="1359976"/>
                    <a:pt x="636076" y="1272152"/>
                  </a:cubicBezTo>
                  <a:cubicBezTo>
                    <a:pt x="636076" y="833033"/>
                    <a:pt x="413591" y="445879"/>
                    <a:pt x="75196" y="217264"/>
                  </a:cubicBezTo>
                  <a:lnTo>
                    <a:pt x="0" y="171581"/>
                  </a:lnTo>
                  <a:lnTo>
                    <a:pt x="29693" y="153542"/>
                  </a:lnTo>
                  <a:cubicBezTo>
                    <a:pt x="209948" y="55621"/>
                    <a:pt x="416517" y="0"/>
                    <a:pt x="636076" y="0"/>
                  </a:cubicBezTo>
                  <a:close/>
                </a:path>
              </a:pathLst>
            </a:custGeom>
            <a:solidFill>
              <a:schemeClr val="accent4">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9" name="Freeform: Shape 28">
              <a:extLst>
                <a:ext uri="{FF2B5EF4-FFF2-40B4-BE49-F238E27FC236}">
                  <a16:creationId xmlns:a16="http://schemas.microsoft.com/office/drawing/2014/main" id="{ADD566C7-241C-2CDD-5E42-F23E575197EA}"/>
                </a:ext>
              </a:extLst>
            </p:cNvPr>
            <p:cNvSpPr/>
            <p:nvPr/>
          </p:nvSpPr>
          <p:spPr>
            <a:xfrm>
              <a:off x="10970463" y="5115473"/>
              <a:ext cx="599027" cy="485163"/>
            </a:xfrm>
            <a:custGeom>
              <a:avLst/>
              <a:gdLst>
                <a:gd name="connsiteX0" fmla="*/ 0 w 599027"/>
                <a:gd name="connsiteY0" fmla="*/ 0 h 485163"/>
                <a:gd name="connsiteX1" fmla="*/ 93021 w 599027"/>
                <a:gd name="connsiteY1" fmla="*/ 4697 h 485163"/>
                <a:gd name="connsiteX2" fmla="*/ 569334 w 599027"/>
                <a:gd name="connsiteY2" fmla="*/ 151671 h 485163"/>
                <a:gd name="connsiteX3" fmla="*/ 599027 w 599027"/>
                <a:gd name="connsiteY3" fmla="*/ 169710 h 485163"/>
                <a:gd name="connsiteX4" fmla="*/ 523831 w 599027"/>
                <a:gd name="connsiteY4" fmla="*/ 215393 h 485163"/>
                <a:gd name="connsiteX5" fmla="*/ 253449 w 599027"/>
                <a:gd name="connsiteY5" fmla="*/ 461074 h 485163"/>
                <a:gd name="connsiteX6" fmla="*/ 235436 w 599027"/>
                <a:gd name="connsiteY6" fmla="*/ 485163 h 485163"/>
                <a:gd name="connsiteX7" fmla="*/ 180215 w 599027"/>
                <a:gd name="connsiteY7" fmla="*/ 411317 h 485163"/>
                <a:gd name="connsiteX8" fmla="*/ 20144 w 599027"/>
                <a:gd name="connsiteY8" fmla="*/ 78344 h 485163"/>
                <a:gd name="connsiteX9" fmla="*/ 0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0" y="0"/>
                  </a:moveTo>
                  <a:lnTo>
                    <a:pt x="93021" y="4697"/>
                  </a:lnTo>
                  <a:cubicBezTo>
                    <a:pt x="264085" y="22070"/>
                    <a:pt x="425130" y="73334"/>
                    <a:pt x="569334" y="151671"/>
                  </a:cubicBezTo>
                  <a:lnTo>
                    <a:pt x="599027" y="169710"/>
                  </a:lnTo>
                  <a:lnTo>
                    <a:pt x="523831" y="215393"/>
                  </a:lnTo>
                  <a:cubicBezTo>
                    <a:pt x="422312" y="283977"/>
                    <a:pt x="331226" y="366830"/>
                    <a:pt x="253449" y="461074"/>
                  </a:cubicBezTo>
                  <a:lnTo>
                    <a:pt x="235436" y="485163"/>
                  </a:lnTo>
                  <a:lnTo>
                    <a:pt x="180215" y="411317"/>
                  </a:lnTo>
                  <a:cubicBezTo>
                    <a:pt x="111630" y="309799"/>
                    <a:pt x="57314" y="197849"/>
                    <a:pt x="20144" y="78344"/>
                  </a:cubicBezTo>
                  <a:lnTo>
                    <a:pt x="0" y="0"/>
                  </a:lnTo>
                  <a:close/>
                </a:path>
              </a:pathLst>
            </a:cu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8" name="Freeform: Shape 27">
              <a:extLst>
                <a:ext uri="{FF2B5EF4-FFF2-40B4-BE49-F238E27FC236}">
                  <a16:creationId xmlns:a16="http://schemas.microsoft.com/office/drawing/2014/main" id="{CD29E12B-0472-2261-C561-AF14C9645DFF}"/>
                </a:ext>
              </a:extLst>
            </p:cNvPr>
            <p:cNvSpPr/>
            <p:nvPr/>
          </p:nvSpPr>
          <p:spPr>
            <a:xfrm>
              <a:off x="11569490" y="5115473"/>
              <a:ext cx="599027" cy="485163"/>
            </a:xfrm>
            <a:custGeom>
              <a:avLst/>
              <a:gdLst>
                <a:gd name="connsiteX0" fmla="*/ 599027 w 599027"/>
                <a:gd name="connsiteY0" fmla="*/ 0 h 485163"/>
                <a:gd name="connsiteX1" fmla="*/ 578883 w 599027"/>
                <a:gd name="connsiteY1" fmla="*/ 78344 h 485163"/>
                <a:gd name="connsiteX2" fmla="*/ 418812 w 599027"/>
                <a:gd name="connsiteY2" fmla="*/ 411317 h 485163"/>
                <a:gd name="connsiteX3" fmla="*/ 363591 w 599027"/>
                <a:gd name="connsiteY3" fmla="*/ 485163 h 485163"/>
                <a:gd name="connsiteX4" fmla="*/ 345578 w 599027"/>
                <a:gd name="connsiteY4" fmla="*/ 461074 h 485163"/>
                <a:gd name="connsiteX5" fmla="*/ 75196 w 599027"/>
                <a:gd name="connsiteY5" fmla="*/ 215393 h 485163"/>
                <a:gd name="connsiteX6" fmla="*/ 0 w 599027"/>
                <a:gd name="connsiteY6" fmla="*/ 169710 h 485163"/>
                <a:gd name="connsiteX7" fmla="*/ 29693 w 599027"/>
                <a:gd name="connsiteY7" fmla="*/ 151671 h 485163"/>
                <a:gd name="connsiteX8" fmla="*/ 506006 w 599027"/>
                <a:gd name="connsiteY8" fmla="*/ 4697 h 485163"/>
                <a:gd name="connsiteX9" fmla="*/ 599027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599027" y="0"/>
                  </a:moveTo>
                  <a:lnTo>
                    <a:pt x="578883" y="78344"/>
                  </a:lnTo>
                  <a:cubicBezTo>
                    <a:pt x="541713" y="197849"/>
                    <a:pt x="487397" y="309799"/>
                    <a:pt x="418812" y="411317"/>
                  </a:cubicBezTo>
                  <a:lnTo>
                    <a:pt x="363591" y="485163"/>
                  </a:lnTo>
                  <a:lnTo>
                    <a:pt x="345578" y="461074"/>
                  </a:lnTo>
                  <a:cubicBezTo>
                    <a:pt x="267801" y="366830"/>
                    <a:pt x="176715" y="283977"/>
                    <a:pt x="75196" y="215393"/>
                  </a:cubicBezTo>
                  <a:lnTo>
                    <a:pt x="0" y="169710"/>
                  </a:lnTo>
                  <a:lnTo>
                    <a:pt x="29693" y="151671"/>
                  </a:lnTo>
                  <a:cubicBezTo>
                    <a:pt x="173897" y="73334"/>
                    <a:pt x="334942" y="22070"/>
                    <a:pt x="506006" y="4697"/>
                  </a:cubicBezTo>
                  <a:lnTo>
                    <a:pt x="599027" y="0"/>
                  </a:ln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35807270-5304-7804-DD87-E45361757254}"/>
                </a:ext>
              </a:extLst>
            </p:cNvPr>
            <p:cNvSpPr/>
            <p:nvPr/>
          </p:nvSpPr>
          <p:spPr>
            <a:xfrm>
              <a:off x="9661261" y="5600635"/>
              <a:ext cx="1908228" cy="2057270"/>
            </a:xfrm>
            <a:custGeom>
              <a:avLst/>
              <a:gdLst>
                <a:gd name="connsiteX0" fmla="*/ 272485 w 1908228"/>
                <a:gd name="connsiteY0" fmla="*/ 0 h 2057270"/>
                <a:gd name="connsiteX1" fmla="*/ 290498 w 1908228"/>
                <a:gd name="connsiteY1" fmla="*/ 24089 h 2057270"/>
                <a:gd name="connsiteX2" fmla="*/ 1272152 w 1908228"/>
                <a:gd name="connsiteY2" fmla="*/ 487034 h 2057270"/>
                <a:gd name="connsiteX3" fmla="*/ 1309201 w 1908228"/>
                <a:gd name="connsiteY3" fmla="*/ 485163 h 2057270"/>
                <a:gd name="connsiteX4" fmla="*/ 1297998 w 1908228"/>
                <a:gd name="connsiteY4" fmla="*/ 528735 h 2057270"/>
                <a:gd name="connsiteX5" fmla="*/ 1272152 w 1908228"/>
                <a:gd name="connsiteY5" fmla="*/ 785118 h 2057270"/>
                <a:gd name="connsiteX6" fmla="*/ 1833032 w 1908228"/>
                <a:gd name="connsiteY6" fmla="*/ 1840006 h 2057270"/>
                <a:gd name="connsiteX7" fmla="*/ 1908228 w 1908228"/>
                <a:gd name="connsiteY7" fmla="*/ 1885689 h 2057270"/>
                <a:gd name="connsiteX8" fmla="*/ 1878535 w 1908228"/>
                <a:gd name="connsiteY8" fmla="*/ 1903728 h 2057270"/>
                <a:gd name="connsiteX9" fmla="*/ 1272152 w 1908228"/>
                <a:gd name="connsiteY9" fmla="*/ 2057270 h 2057270"/>
                <a:gd name="connsiteX10" fmla="*/ 0 w 1908228"/>
                <a:gd name="connsiteY10" fmla="*/ 785118 h 2057270"/>
                <a:gd name="connsiteX11" fmla="*/ 217264 w 1908228"/>
                <a:gd name="connsiteY11" fmla="*/ 73846 h 2057270"/>
                <a:gd name="connsiteX12" fmla="*/ 272485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272485" y="0"/>
                  </a:moveTo>
                  <a:lnTo>
                    <a:pt x="290498" y="24089"/>
                  </a:lnTo>
                  <a:cubicBezTo>
                    <a:pt x="523829" y="306821"/>
                    <a:pt x="876945" y="487034"/>
                    <a:pt x="1272152" y="487034"/>
                  </a:cubicBezTo>
                  <a:lnTo>
                    <a:pt x="1309201" y="485163"/>
                  </a:lnTo>
                  <a:lnTo>
                    <a:pt x="1297998" y="528735"/>
                  </a:lnTo>
                  <a:cubicBezTo>
                    <a:pt x="1281051" y="611549"/>
                    <a:pt x="1272152" y="697294"/>
                    <a:pt x="1272152" y="785118"/>
                  </a:cubicBezTo>
                  <a:cubicBezTo>
                    <a:pt x="1272152" y="1224237"/>
                    <a:pt x="1494637" y="1611392"/>
                    <a:pt x="1833032" y="1840006"/>
                  </a:cubicBezTo>
                  <a:lnTo>
                    <a:pt x="1908228" y="1885689"/>
                  </a:lnTo>
                  <a:lnTo>
                    <a:pt x="1878535" y="1903728"/>
                  </a:lnTo>
                  <a:cubicBezTo>
                    <a:pt x="1698280" y="2001649"/>
                    <a:pt x="1491711" y="2057270"/>
                    <a:pt x="1272152" y="2057270"/>
                  </a:cubicBezTo>
                  <a:cubicBezTo>
                    <a:pt x="569562" y="2057270"/>
                    <a:pt x="0" y="1487708"/>
                    <a:pt x="0" y="785118"/>
                  </a:cubicBezTo>
                  <a:cubicBezTo>
                    <a:pt x="0" y="521647"/>
                    <a:pt x="80095" y="276883"/>
                    <a:pt x="217264" y="73846"/>
                  </a:cubicBezTo>
                  <a:lnTo>
                    <a:pt x="272485" y="0"/>
                  </a:lnTo>
                  <a:close/>
                </a:path>
              </a:pathLst>
            </a:custGeom>
            <a:solidFill>
              <a:srgbClr val="3B3838"/>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C0C6525F-737F-BBC6-544A-F81DC23944EB}"/>
                </a:ext>
              </a:extLst>
            </p:cNvPr>
            <p:cNvSpPr/>
            <p:nvPr/>
          </p:nvSpPr>
          <p:spPr>
            <a:xfrm>
              <a:off x="10970463" y="5600636"/>
              <a:ext cx="599027" cy="485163"/>
            </a:xfrm>
            <a:custGeom>
              <a:avLst/>
              <a:gdLst>
                <a:gd name="connsiteX0" fmla="*/ 235436 w 599027"/>
                <a:gd name="connsiteY0" fmla="*/ 0 h 485163"/>
                <a:gd name="connsiteX1" fmla="*/ 253449 w 599027"/>
                <a:gd name="connsiteY1" fmla="*/ 24089 h 485163"/>
                <a:gd name="connsiteX2" fmla="*/ 523831 w 599027"/>
                <a:gd name="connsiteY2" fmla="*/ 269770 h 485163"/>
                <a:gd name="connsiteX3" fmla="*/ 599027 w 599027"/>
                <a:gd name="connsiteY3" fmla="*/ 315453 h 485163"/>
                <a:gd name="connsiteX4" fmla="*/ 569334 w 599027"/>
                <a:gd name="connsiteY4" fmla="*/ 333492 h 485163"/>
                <a:gd name="connsiteX5" fmla="*/ 93021 w 599027"/>
                <a:gd name="connsiteY5" fmla="*/ 480466 h 485163"/>
                <a:gd name="connsiteX6" fmla="*/ 0 w 599027"/>
                <a:gd name="connsiteY6" fmla="*/ 485163 h 485163"/>
                <a:gd name="connsiteX7" fmla="*/ 20144 w 599027"/>
                <a:gd name="connsiteY7" fmla="*/ 406819 h 485163"/>
                <a:gd name="connsiteX8" fmla="*/ 180215 w 599027"/>
                <a:gd name="connsiteY8" fmla="*/ 73846 h 485163"/>
                <a:gd name="connsiteX9" fmla="*/ 235436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235436" y="0"/>
                  </a:moveTo>
                  <a:lnTo>
                    <a:pt x="253449" y="24089"/>
                  </a:lnTo>
                  <a:cubicBezTo>
                    <a:pt x="331226" y="118333"/>
                    <a:pt x="422312" y="201186"/>
                    <a:pt x="523831" y="269770"/>
                  </a:cubicBezTo>
                  <a:lnTo>
                    <a:pt x="599027" y="315453"/>
                  </a:lnTo>
                  <a:lnTo>
                    <a:pt x="569334" y="333492"/>
                  </a:lnTo>
                  <a:cubicBezTo>
                    <a:pt x="425130" y="411829"/>
                    <a:pt x="264085" y="463094"/>
                    <a:pt x="93021" y="480466"/>
                  </a:cubicBezTo>
                  <a:lnTo>
                    <a:pt x="0" y="485163"/>
                  </a:lnTo>
                  <a:lnTo>
                    <a:pt x="20144" y="406819"/>
                  </a:lnTo>
                  <a:cubicBezTo>
                    <a:pt x="57314" y="287315"/>
                    <a:pt x="111630" y="175364"/>
                    <a:pt x="180215" y="73846"/>
                  </a:cubicBezTo>
                  <a:lnTo>
                    <a:pt x="235436" y="0"/>
                  </a:lnTo>
                  <a:close/>
                </a:path>
              </a:pathLst>
            </a:custGeom>
            <a:solidFill>
              <a:schemeClr val="accent3">
                <a:lumMod val="40000"/>
                <a:lumOff val="60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C5A162DE-DADA-6252-2412-F3AA759B891A}"/>
                </a:ext>
              </a:extLst>
            </p:cNvPr>
            <p:cNvSpPr/>
            <p:nvPr/>
          </p:nvSpPr>
          <p:spPr>
            <a:xfrm>
              <a:off x="11569490" y="5600636"/>
              <a:ext cx="599027" cy="485163"/>
            </a:xfrm>
            <a:custGeom>
              <a:avLst/>
              <a:gdLst>
                <a:gd name="connsiteX0" fmla="*/ 363591 w 599027"/>
                <a:gd name="connsiteY0" fmla="*/ 0 h 485163"/>
                <a:gd name="connsiteX1" fmla="*/ 418812 w 599027"/>
                <a:gd name="connsiteY1" fmla="*/ 73846 h 485163"/>
                <a:gd name="connsiteX2" fmla="*/ 578883 w 599027"/>
                <a:gd name="connsiteY2" fmla="*/ 406819 h 485163"/>
                <a:gd name="connsiteX3" fmla="*/ 599027 w 599027"/>
                <a:gd name="connsiteY3" fmla="*/ 485163 h 485163"/>
                <a:gd name="connsiteX4" fmla="*/ 506006 w 599027"/>
                <a:gd name="connsiteY4" fmla="*/ 480466 h 485163"/>
                <a:gd name="connsiteX5" fmla="*/ 29693 w 599027"/>
                <a:gd name="connsiteY5" fmla="*/ 333492 h 485163"/>
                <a:gd name="connsiteX6" fmla="*/ 0 w 599027"/>
                <a:gd name="connsiteY6" fmla="*/ 315453 h 485163"/>
                <a:gd name="connsiteX7" fmla="*/ 75196 w 599027"/>
                <a:gd name="connsiteY7" fmla="*/ 269770 h 485163"/>
                <a:gd name="connsiteX8" fmla="*/ 345578 w 599027"/>
                <a:gd name="connsiteY8" fmla="*/ 24089 h 485163"/>
                <a:gd name="connsiteX9" fmla="*/ 363591 w 599027"/>
                <a:gd name="connsiteY9" fmla="*/ 0 h 4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027" h="485163">
                  <a:moveTo>
                    <a:pt x="363591" y="0"/>
                  </a:moveTo>
                  <a:lnTo>
                    <a:pt x="418812" y="73846"/>
                  </a:lnTo>
                  <a:cubicBezTo>
                    <a:pt x="487397" y="175364"/>
                    <a:pt x="541713" y="287315"/>
                    <a:pt x="578883" y="406819"/>
                  </a:cubicBezTo>
                  <a:lnTo>
                    <a:pt x="599027" y="485163"/>
                  </a:lnTo>
                  <a:lnTo>
                    <a:pt x="506006" y="480466"/>
                  </a:lnTo>
                  <a:cubicBezTo>
                    <a:pt x="334942" y="463094"/>
                    <a:pt x="173897" y="411829"/>
                    <a:pt x="29693" y="333492"/>
                  </a:cubicBezTo>
                  <a:lnTo>
                    <a:pt x="0" y="315453"/>
                  </a:lnTo>
                  <a:lnTo>
                    <a:pt x="75196" y="269770"/>
                  </a:lnTo>
                  <a:cubicBezTo>
                    <a:pt x="176715" y="201186"/>
                    <a:pt x="267801" y="118333"/>
                    <a:pt x="345578" y="24089"/>
                  </a:cubicBezTo>
                  <a:lnTo>
                    <a:pt x="363591" y="0"/>
                  </a:ln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3" name="Freeform: Shape 22">
              <a:extLst>
                <a:ext uri="{FF2B5EF4-FFF2-40B4-BE49-F238E27FC236}">
                  <a16:creationId xmlns:a16="http://schemas.microsoft.com/office/drawing/2014/main" id="{9A1FEAF6-0A3D-C8BA-7ED3-7F65A945DAD4}"/>
                </a:ext>
              </a:extLst>
            </p:cNvPr>
            <p:cNvSpPr/>
            <p:nvPr/>
          </p:nvSpPr>
          <p:spPr>
            <a:xfrm>
              <a:off x="11569489" y="5600635"/>
              <a:ext cx="1908228" cy="2057270"/>
            </a:xfrm>
            <a:custGeom>
              <a:avLst/>
              <a:gdLst>
                <a:gd name="connsiteX0" fmla="*/ 1635743 w 1908228"/>
                <a:gd name="connsiteY0" fmla="*/ 0 h 2057270"/>
                <a:gd name="connsiteX1" fmla="*/ 1690964 w 1908228"/>
                <a:gd name="connsiteY1" fmla="*/ 73846 h 2057270"/>
                <a:gd name="connsiteX2" fmla="*/ 1908228 w 1908228"/>
                <a:gd name="connsiteY2" fmla="*/ 785118 h 2057270"/>
                <a:gd name="connsiteX3" fmla="*/ 636076 w 1908228"/>
                <a:gd name="connsiteY3" fmla="*/ 2057270 h 2057270"/>
                <a:gd name="connsiteX4" fmla="*/ 29693 w 1908228"/>
                <a:gd name="connsiteY4" fmla="*/ 1903728 h 2057270"/>
                <a:gd name="connsiteX5" fmla="*/ 0 w 1908228"/>
                <a:gd name="connsiteY5" fmla="*/ 1885689 h 2057270"/>
                <a:gd name="connsiteX6" fmla="*/ 75196 w 1908228"/>
                <a:gd name="connsiteY6" fmla="*/ 1840006 h 2057270"/>
                <a:gd name="connsiteX7" fmla="*/ 636076 w 1908228"/>
                <a:gd name="connsiteY7" fmla="*/ 785118 h 2057270"/>
                <a:gd name="connsiteX8" fmla="*/ 610230 w 1908228"/>
                <a:gd name="connsiteY8" fmla="*/ 528735 h 2057270"/>
                <a:gd name="connsiteX9" fmla="*/ 599027 w 1908228"/>
                <a:gd name="connsiteY9" fmla="*/ 485163 h 2057270"/>
                <a:gd name="connsiteX10" fmla="*/ 636076 w 1908228"/>
                <a:gd name="connsiteY10" fmla="*/ 487034 h 2057270"/>
                <a:gd name="connsiteX11" fmla="*/ 1617730 w 1908228"/>
                <a:gd name="connsiteY11" fmla="*/ 24089 h 2057270"/>
                <a:gd name="connsiteX12" fmla="*/ 1635743 w 1908228"/>
                <a:gd name="connsiteY12" fmla="*/ 0 h 20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8228" h="2057270">
                  <a:moveTo>
                    <a:pt x="1635743" y="0"/>
                  </a:moveTo>
                  <a:lnTo>
                    <a:pt x="1690964" y="73846"/>
                  </a:lnTo>
                  <a:cubicBezTo>
                    <a:pt x="1828133" y="276883"/>
                    <a:pt x="1908228" y="521647"/>
                    <a:pt x="1908228" y="785118"/>
                  </a:cubicBezTo>
                  <a:cubicBezTo>
                    <a:pt x="1908228" y="1487708"/>
                    <a:pt x="1338666" y="2057270"/>
                    <a:pt x="636076" y="2057270"/>
                  </a:cubicBezTo>
                  <a:cubicBezTo>
                    <a:pt x="416517" y="2057270"/>
                    <a:pt x="209948" y="2001649"/>
                    <a:pt x="29693" y="1903728"/>
                  </a:cubicBezTo>
                  <a:lnTo>
                    <a:pt x="0" y="1885689"/>
                  </a:lnTo>
                  <a:lnTo>
                    <a:pt x="75196" y="1840006"/>
                  </a:lnTo>
                  <a:cubicBezTo>
                    <a:pt x="413591" y="1611392"/>
                    <a:pt x="636076" y="1224237"/>
                    <a:pt x="636076" y="785118"/>
                  </a:cubicBezTo>
                  <a:cubicBezTo>
                    <a:pt x="636076" y="697294"/>
                    <a:pt x="627177" y="611549"/>
                    <a:pt x="610230" y="528735"/>
                  </a:cubicBezTo>
                  <a:lnTo>
                    <a:pt x="599027" y="485163"/>
                  </a:lnTo>
                  <a:lnTo>
                    <a:pt x="636076" y="487034"/>
                  </a:lnTo>
                  <a:cubicBezTo>
                    <a:pt x="1031283" y="487034"/>
                    <a:pt x="1384399" y="306821"/>
                    <a:pt x="1617730" y="24089"/>
                  </a:cubicBezTo>
                  <a:lnTo>
                    <a:pt x="1635743" y="0"/>
                  </a:lnTo>
                  <a:close/>
                </a:path>
              </a:pathLst>
            </a:custGeom>
            <a:solidFill>
              <a:schemeClr val="accent5">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7" name="TextBox 36">
              <a:extLst>
                <a:ext uri="{FF2B5EF4-FFF2-40B4-BE49-F238E27FC236}">
                  <a16:creationId xmlns:a16="http://schemas.microsoft.com/office/drawing/2014/main" id="{645A86C2-3A21-BCDF-EBB9-9C32426E0BDF}"/>
                </a:ext>
              </a:extLst>
            </p:cNvPr>
            <p:cNvSpPr txBox="1"/>
            <p:nvPr/>
          </p:nvSpPr>
          <p:spPr>
            <a:xfrm>
              <a:off x="9669516" y="4428545"/>
              <a:ext cx="1464672" cy="33110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Development</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8" name="TextBox 37">
              <a:extLst>
                <a:ext uri="{FF2B5EF4-FFF2-40B4-BE49-F238E27FC236}">
                  <a16:creationId xmlns:a16="http://schemas.microsoft.com/office/drawing/2014/main" id="{7D070754-86E1-A1C4-5181-E4B7A772251A}"/>
                </a:ext>
              </a:extLst>
            </p:cNvPr>
            <p:cNvSpPr txBox="1"/>
            <p:nvPr/>
          </p:nvSpPr>
          <p:spPr>
            <a:xfrm>
              <a:off x="12220306" y="4288794"/>
              <a:ext cx="1106267" cy="53207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operations</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9" name="TextBox 38">
              <a:extLst>
                <a:ext uri="{FF2B5EF4-FFF2-40B4-BE49-F238E27FC236}">
                  <a16:creationId xmlns:a16="http://schemas.microsoft.com/office/drawing/2014/main" id="{7B02BFC0-E6F9-1E24-C57C-BB4C81C71A5F}"/>
                </a:ext>
              </a:extLst>
            </p:cNvPr>
            <p:cNvSpPr txBox="1"/>
            <p:nvPr/>
          </p:nvSpPr>
          <p:spPr>
            <a:xfrm>
              <a:off x="12247928" y="6378040"/>
              <a:ext cx="1141738" cy="53207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Application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delivery</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0" name="TextBox 39">
              <a:extLst>
                <a:ext uri="{FF2B5EF4-FFF2-40B4-BE49-F238E27FC236}">
                  <a16:creationId xmlns:a16="http://schemas.microsoft.com/office/drawing/2014/main" id="{9B6F08EB-0B27-A3F5-D6BE-EFD2AF99EF27}"/>
                </a:ext>
              </a:extLst>
            </p:cNvPr>
            <p:cNvSpPr txBox="1"/>
            <p:nvPr/>
          </p:nvSpPr>
          <p:spPr>
            <a:xfrm>
              <a:off x="9932972" y="6376262"/>
              <a:ext cx="859339" cy="30404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Security</a:t>
              </a: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sp>
        <p:nvSpPr>
          <p:cNvPr id="42" name="Arrow: Down 41">
            <a:extLst>
              <a:ext uri="{FF2B5EF4-FFF2-40B4-BE49-F238E27FC236}">
                <a16:creationId xmlns:a16="http://schemas.microsoft.com/office/drawing/2014/main" id="{AA8B8C05-AFAE-5F29-78E8-38B1E7CCB64A}"/>
              </a:ext>
            </a:extLst>
          </p:cNvPr>
          <p:cNvSpPr/>
          <p:nvPr/>
        </p:nvSpPr>
        <p:spPr>
          <a:xfrm>
            <a:off x="4686512" y="2575123"/>
            <a:ext cx="339691" cy="685791"/>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3" name="Arrow: Down 42">
            <a:extLst>
              <a:ext uri="{FF2B5EF4-FFF2-40B4-BE49-F238E27FC236}">
                <a16:creationId xmlns:a16="http://schemas.microsoft.com/office/drawing/2014/main" id="{8BAE5435-585E-2280-89C6-8384D5670EBD}"/>
              </a:ext>
            </a:extLst>
          </p:cNvPr>
          <p:cNvSpPr/>
          <p:nvPr/>
        </p:nvSpPr>
        <p:spPr>
          <a:xfrm>
            <a:off x="11399643" y="2545520"/>
            <a:ext cx="339691" cy="685791"/>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B45710D2-82B4-2E60-1568-7B14DCC77FEB}"/>
              </a:ext>
            </a:extLst>
          </p:cNvPr>
          <p:cNvSpPr txBox="1"/>
          <p:nvPr/>
        </p:nvSpPr>
        <p:spPr>
          <a:xfrm>
            <a:off x="10500326" y="1810951"/>
            <a:ext cx="313264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DevSecOps</a:t>
            </a:r>
            <a:endParaRPr kumimoji="0" lang="en-IN" sz="3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6" name="TextBox 5">
            <a:extLst>
              <a:ext uri="{FF2B5EF4-FFF2-40B4-BE49-F238E27FC236}">
                <a16:creationId xmlns:a16="http://schemas.microsoft.com/office/drawing/2014/main" id="{E495BC8A-92E9-962D-F865-7DC2875859D3}"/>
              </a:ext>
            </a:extLst>
          </p:cNvPr>
          <p:cNvSpPr txBox="1"/>
          <p:nvPr/>
        </p:nvSpPr>
        <p:spPr>
          <a:xfrm>
            <a:off x="4061958" y="1854975"/>
            <a:ext cx="313264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DevOps</a:t>
            </a:r>
            <a:endParaRPr kumimoji="0" lang="en-IN" sz="3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Tree>
    <p:custDataLst>
      <p:tags r:id="rId1"/>
    </p:custDataLst>
    <p:extLst>
      <p:ext uri="{BB962C8B-B14F-4D97-AF65-F5344CB8AC3E}">
        <p14:creationId xmlns:p14="http://schemas.microsoft.com/office/powerpoint/2010/main" val="1545653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DevOps Vs.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638800" y="816324"/>
            <a:ext cx="49765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aphicFrame>
        <p:nvGraphicFramePr>
          <p:cNvPr id="3" name="Table 2">
            <a:extLst>
              <a:ext uri="{FF2B5EF4-FFF2-40B4-BE49-F238E27FC236}">
                <a16:creationId xmlns:a16="http://schemas.microsoft.com/office/drawing/2014/main" id="{F04C7665-0E24-4530-915E-BC10A6F79250}"/>
              </a:ext>
            </a:extLst>
          </p:cNvPr>
          <p:cNvGraphicFramePr>
            <a:graphicFrameLocks noGrp="1"/>
          </p:cNvGraphicFramePr>
          <p:nvPr/>
        </p:nvGraphicFramePr>
        <p:xfrm>
          <a:off x="2167466" y="2063532"/>
          <a:ext cx="11921064" cy="5438705"/>
        </p:xfrm>
        <a:graphic>
          <a:graphicData uri="http://schemas.openxmlformats.org/drawingml/2006/table">
            <a:tbl>
              <a:tblPr firstRow="1" bandRow="1">
                <a:tableStyleId>{5C22544A-7EE6-4342-B048-85BDC9FD1C3A}</a:tableStyleId>
              </a:tblPr>
              <a:tblGrid>
                <a:gridCol w="3973688">
                  <a:extLst>
                    <a:ext uri="{9D8B030D-6E8A-4147-A177-3AD203B41FA5}">
                      <a16:colId xmlns:a16="http://schemas.microsoft.com/office/drawing/2014/main" val="1327735493"/>
                    </a:ext>
                  </a:extLst>
                </a:gridCol>
                <a:gridCol w="3973688">
                  <a:extLst>
                    <a:ext uri="{9D8B030D-6E8A-4147-A177-3AD203B41FA5}">
                      <a16:colId xmlns:a16="http://schemas.microsoft.com/office/drawing/2014/main" val="1267284205"/>
                    </a:ext>
                  </a:extLst>
                </a:gridCol>
                <a:gridCol w="3973688">
                  <a:extLst>
                    <a:ext uri="{9D8B030D-6E8A-4147-A177-3AD203B41FA5}">
                      <a16:colId xmlns:a16="http://schemas.microsoft.com/office/drawing/2014/main" val="3668692843"/>
                    </a:ext>
                  </a:extLst>
                </a:gridCol>
              </a:tblGrid>
              <a:tr h="836755">
                <a:tc>
                  <a:txBody>
                    <a:bodyPr/>
                    <a:lstStyle/>
                    <a:p>
                      <a:pPr algn="ctr">
                        <a:lnSpc>
                          <a:spcPct val="114000"/>
                        </a:lnSpc>
                      </a:pPr>
                      <a:r>
                        <a:rPr lang="en-US" sz="2000" b="1" dirty="0">
                          <a:solidFill>
                            <a:schemeClr val="bg1"/>
                          </a:solidFill>
                        </a:rPr>
                        <a:t>Aspect</a:t>
                      </a:r>
                      <a:endParaRPr lang="en-IN" sz="2000" dirty="0">
                        <a:solidFill>
                          <a:schemeClr val="bg1"/>
                        </a:solidFill>
                      </a:endParaRPr>
                    </a:p>
                  </a:txBody>
                  <a:tcPr marL="100584" marR="100584" marT="50292" marB="50292" anchor="ctr"/>
                </a:tc>
                <a:tc>
                  <a:txBody>
                    <a:bodyPr/>
                    <a:lstStyle/>
                    <a:p>
                      <a:pPr algn="ctr">
                        <a:lnSpc>
                          <a:spcPct val="114000"/>
                        </a:lnSpc>
                      </a:pPr>
                      <a:r>
                        <a:rPr lang="en-IN" sz="2000" dirty="0">
                          <a:solidFill>
                            <a:schemeClr val="bg1"/>
                          </a:solidFill>
                        </a:rPr>
                        <a:t>DevOps</a:t>
                      </a:r>
                    </a:p>
                  </a:txBody>
                  <a:tcPr marL="100584" marR="100584" marT="50292" marB="50292" anchor="ctr"/>
                </a:tc>
                <a:tc>
                  <a:txBody>
                    <a:bodyPr/>
                    <a:lstStyle/>
                    <a:p>
                      <a:pPr algn="ctr">
                        <a:lnSpc>
                          <a:spcPct val="114000"/>
                        </a:lnSpc>
                      </a:pPr>
                      <a:r>
                        <a:rPr lang="en-IN" sz="2000" dirty="0">
                          <a:solidFill>
                            <a:schemeClr val="bg1"/>
                          </a:solidFill>
                        </a:rPr>
                        <a:t>DevSecOps</a:t>
                      </a:r>
                    </a:p>
                  </a:txBody>
                  <a:tcPr marL="100584" marR="100584" marT="50292" marB="50292" anchor="ctr"/>
                </a:tc>
                <a:extLst>
                  <a:ext uri="{0D108BD9-81ED-4DB2-BD59-A6C34878D82A}">
                    <a16:rowId xmlns:a16="http://schemas.microsoft.com/office/drawing/2014/main" val="3945006125"/>
                  </a:ext>
                </a:extLst>
              </a:tr>
              <a:tr h="920390">
                <a:tc>
                  <a:txBody>
                    <a:bodyPr/>
                    <a:lstStyle/>
                    <a:p>
                      <a:pPr algn="ctr">
                        <a:lnSpc>
                          <a:spcPct val="114000"/>
                        </a:lnSpc>
                      </a:pPr>
                      <a:r>
                        <a:rPr lang="en-US" sz="2000" b="1" dirty="0">
                          <a:solidFill>
                            <a:schemeClr val="tx1">
                              <a:lumMod val="75000"/>
                              <a:lumOff val="25000"/>
                            </a:schemeClr>
                          </a:solidFill>
                        </a:rPr>
                        <a:t>Focus</a:t>
                      </a:r>
                      <a:endParaRPr lang="en-IN" sz="2000" dirty="0"/>
                    </a:p>
                  </a:txBody>
                  <a:tcPr marL="100584" marR="100584" marT="50292" marB="50292" anchor="ctr"/>
                </a:tc>
                <a:tc>
                  <a:txBody>
                    <a:bodyPr/>
                    <a:lstStyle/>
                    <a:p>
                      <a:pPr algn="ctr">
                        <a:lnSpc>
                          <a:spcPct val="114000"/>
                        </a:lnSpc>
                      </a:pPr>
                      <a:r>
                        <a:rPr lang="en-IN" sz="2000" dirty="0">
                          <a:solidFill>
                            <a:schemeClr val="tx1">
                              <a:lumMod val="75000"/>
                              <a:lumOff val="25000"/>
                            </a:schemeClr>
                          </a:solidFill>
                        </a:rPr>
                        <a:t>Integrates development </a:t>
                      </a:r>
                    </a:p>
                    <a:p>
                      <a:pPr algn="ctr">
                        <a:lnSpc>
                          <a:spcPct val="114000"/>
                        </a:lnSpc>
                      </a:pPr>
                      <a:r>
                        <a:rPr lang="en-IN" sz="2000" dirty="0">
                          <a:solidFill>
                            <a:schemeClr val="tx1">
                              <a:lumMod val="75000"/>
                              <a:lumOff val="25000"/>
                            </a:schemeClr>
                          </a:solidFill>
                        </a:rPr>
                        <a:t>and operations</a:t>
                      </a: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Extends DevOps with </a:t>
                      </a:r>
                    </a:p>
                    <a:p>
                      <a:pPr algn="ctr">
                        <a:lnSpc>
                          <a:spcPct val="114000"/>
                        </a:lnSpc>
                      </a:pPr>
                      <a:r>
                        <a:rPr lang="en-US" sz="2000" dirty="0">
                          <a:solidFill>
                            <a:schemeClr val="tx1">
                              <a:lumMod val="75000"/>
                              <a:lumOff val="25000"/>
                            </a:schemeClr>
                          </a:solidFill>
                        </a:rPr>
                        <a:t>security practices</a:t>
                      </a:r>
                    </a:p>
                  </a:txBody>
                  <a:tcPr marL="100584" marR="100584" marT="50292" marB="50292" anchor="ctr"/>
                </a:tc>
                <a:extLst>
                  <a:ext uri="{0D108BD9-81ED-4DB2-BD59-A6C34878D82A}">
                    <a16:rowId xmlns:a16="http://schemas.microsoft.com/office/drawing/2014/main" val="1838828987"/>
                  </a:ext>
                </a:extLst>
              </a:tr>
              <a:tr h="920390">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US" sz="2000" b="1" dirty="0">
                          <a:solidFill>
                            <a:schemeClr val="tx1">
                              <a:lumMod val="75000"/>
                              <a:lumOff val="25000"/>
                            </a:schemeClr>
                          </a:solidFill>
                        </a:rPr>
                        <a:t>Key components</a:t>
                      </a:r>
                      <a:endParaRPr lang="en-IN" sz="2000" b="1" dirty="0">
                        <a:solidFill>
                          <a:schemeClr val="tx1">
                            <a:lumMod val="75000"/>
                            <a:lumOff val="25000"/>
                          </a:schemeClr>
                        </a:solidFill>
                      </a:endParaRPr>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fr-FR" sz="2000" dirty="0">
                          <a:solidFill>
                            <a:schemeClr val="tx1">
                              <a:lumMod val="75000"/>
                              <a:lumOff val="25000"/>
                            </a:schemeClr>
                          </a:solidFill>
                        </a:rPr>
                        <a:t>CI/CD pipelines and automation tools</a:t>
                      </a:r>
                      <a:endParaRPr lang="en-IN" sz="2000" dirty="0">
                        <a:solidFill>
                          <a:schemeClr val="tx1">
                            <a:lumMod val="75000"/>
                            <a:lumOff val="25000"/>
                          </a:schemeClr>
                        </a:solidFill>
                      </a:endParaRP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CI/CD pipelines and </a:t>
                      </a:r>
                    </a:p>
                    <a:p>
                      <a:pPr algn="ctr">
                        <a:lnSpc>
                          <a:spcPct val="114000"/>
                        </a:lnSpc>
                      </a:pPr>
                      <a:r>
                        <a:rPr lang="en-US" sz="2000" dirty="0">
                          <a:solidFill>
                            <a:schemeClr val="tx1">
                              <a:lumMod val="75000"/>
                              <a:lumOff val="25000"/>
                            </a:schemeClr>
                          </a:solidFill>
                        </a:rPr>
                        <a:t>security tools</a:t>
                      </a:r>
                      <a:endParaRPr lang="en-IN" sz="2000" dirty="0"/>
                    </a:p>
                  </a:txBody>
                  <a:tcPr marL="100584" marR="100584" marT="50292" marB="50292" anchor="ctr"/>
                </a:tc>
                <a:extLst>
                  <a:ext uri="{0D108BD9-81ED-4DB2-BD59-A6C34878D82A}">
                    <a16:rowId xmlns:a16="http://schemas.microsoft.com/office/drawing/2014/main" val="805258375"/>
                  </a:ext>
                </a:extLst>
              </a:tr>
              <a:tr h="920390">
                <a:tc>
                  <a:txBody>
                    <a:bodyPr/>
                    <a:lstStyle/>
                    <a:p>
                      <a:pPr algn="ctr">
                        <a:lnSpc>
                          <a:spcPct val="114000"/>
                        </a:lnSpc>
                      </a:pPr>
                      <a:r>
                        <a:rPr lang="en-US" sz="2000" b="1" dirty="0">
                          <a:solidFill>
                            <a:schemeClr val="tx1">
                              <a:lumMod val="75000"/>
                              <a:lumOff val="25000"/>
                            </a:schemeClr>
                          </a:solidFill>
                        </a:rPr>
                        <a:t>Goals</a:t>
                      </a:r>
                      <a:endParaRPr lang="en-IN" sz="2000" dirty="0"/>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IN" sz="2000" dirty="0">
                          <a:solidFill>
                            <a:schemeClr val="tx1">
                              <a:lumMod val="75000"/>
                              <a:lumOff val="25000"/>
                            </a:schemeClr>
                          </a:solidFill>
                        </a:rPr>
                        <a:t>Faster delivery and  collaboration</a:t>
                      </a: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Secure and efficient </a:t>
                      </a:r>
                    </a:p>
                    <a:p>
                      <a:pPr algn="ctr">
                        <a:lnSpc>
                          <a:spcPct val="114000"/>
                        </a:lnSpc>
                      </a:pPr>
                      <a:r>
                        <a:rPr lang="en-US" sz="2000" dirty="0">
                          <a:solidFill>
                            <a:schemeClr val="tx1">
                              <a:lumMod val="75000"/>
                              <a:lumOff val="25000"/>
                            </a:schemeClr>
                          </a:solidFill>
                        </a:rPr>
                        <a:t>software delivery</a:t>
                      </a:r>
                    </a:p>
                  </a:txBody>
                  <a:tcPr marL="100584" marR="100584" marT="50292" marB="50292" anchor="ctr"/>
                </a:tc>
                <a:extLst>
                  <a:ext uri="{0D108BD9-81ED-4DB2-BD59-A6C34878D82A}">
                    <a16:rowId xmlns:a16="http://schemas.microsoft.com/office/drawing/2014/main" val="3997454676"/>
                  </a:ext>
                </a:extLst>
              </a:tr>
              <a:tr h="920390">
                <a:tc>
                  <a:txBody>
                    <a:bodyPr/>
                    <a:lstStyle/>
                    <a:p>
                      <a:pPr algn="ctr">
                        <a:lnSpc>
                          <a:spcPct val="114000"/>
                        </a:lnSpc>
                      </a:pPr>
                      <a:r>
                        <a:rPr lang="en-US" sz="2000" b="1" dirty="0">
                          <a:solidFill>
                            <a:schemeClr val="tx1">
                              <a:lumMod val="75000"/>
                              <a:lumOff val="25000"/>
                            </a:schemeClr>
                          </a:solidFill>
                        </a:rPr>
                        <a:t>Approach</a:t>
                      </a:r>
                      <a:endParaRPr lang="en-IN" sz="2000" dirty="0"/>
                    </a:p>
                  </a:txBody>
                  <a:tcPr marL="100584" marR="100584" marT="50292" marB="50292" anchor="ctr"/>
                </a:tc>
                <a:tc>
                  <a:txBody>
                    <a:bodyPr/>
                    <a:lstStyle/>
                    <a:p>
                      <a:pPr algn="ctr">
                        <a:lnSpc>
                          <a:spcPct val="114000"/>
                        </a:lnSpc>
                      </a:pPr>
                      <a:r>
                        <a:rPr lang="en-IN" sz="2000" dirty="0">
                          <a:solidFill>
                            <a:schemeClr val="tx1">
                              <a:lumMod val="75000"/>
                              <a:lumOff val="25000"/>
                            </a:schemeClr>
                          </a:solidFill>
                        </a:rPr>
                        <a:t>Emphasizes automation </a:t>
                      </a:r>
                    </a:p>
                    <a:p>
                      <a:pPr algn="ctr">
                        <a:lnSpc>
                          <a:spcPct val="114000"/>
                        </a:lnSpc>
                      </a:pPr>
                      <a:r>
                        <a:rPr lang="en-IN" sz="2000" dirty="0">
                          <a:solidFill>
                            <a:schemeClr val="tx1">
                              <a:lumMod val="75000"/>
                              <a:lumOff val="25000"/>
                            </a:schemeClr>
                          </a:solidFill>
                        </a:rPr>
                        <a:t>and collaboration</a:t>
                      </a:r>
                    </a:p>
                  </a:txBody>
                  <a:tcPr marL="100584" marR="100584" marT="50292" marB="50292" anchor="ctr"/>
                </a:tc>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lang="en-IN" sz="2000" dirty="0">
                          <a:solidFill>
                            <a:schemeClr val="tx1">
                              <a:lumMod val="75000"/>
                              <a:lumOff val="25000"/>
                            </a:schemeClr>
                          </a:solidFill>
                        </a:rPr>
                        <a:t>Integrates security throughout SDLC</a:t>
                      </a:r>
                    </a:p>
                  </a:txBody>
                  <a:tcPr marL="100584" marR="100584" marT="50292" marB="50292" anchor="ctr"/>
                </a:tc>
                <a:extLst>
                  <a:ext uri="{0D108BD9-81ED-4DB2-BD59-A6C34878D82A}">
                    <a16:rowId xmlns:a16="http://schemas.microsoft.com/office/drawing/2014/main" val="2247195668"/>
                  </a:ext>
                </a:extLst>
              </a:tr>
              <a:tr h="920390">
                <a:tc>
                  <a:txBody>
                    <a:bodyPr/>
                    <a:lstStyle/>
                    <a:p>
                      <a:pPr algn="ctr">
                        <a:lnSpc>
                          <a:spcPct val="114000"/>
                        </a:lnSpc>
                      </a:pPr>
                      <a:r>
                        <a:rPr lang="en-US" sz="2000" b="1" dirty="0">
                          <a:solidFill>
                            <a:schemeClr val="tx1">
                              <a:lumMod val="75000"/>
                              <a:lumOff val="25000"/>
                            </a:schemeClr>
                          </a:solidFill>
                        </a:rPr>
                        <a:t>Security</a:t>
                      </a:r>
                      <a:endParaRPr lang="en-IN" sz="2000" dirty="0"/>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Limited focus on </a:t>
                      </a:r>
                    </a:p>
                    <a:p>
                      <a:pPr algn="ctr">
                        <a:lnSpc>
                          <a:spcPct val="114000"/>
                        </a:lnSpc>
                      </a:pPr>
                      <a:r>
                        <a:rPr lang="en-US" sz="2000" dirty="0">
                          <a:solidFill>
                            <a:schemeClr val="tx1">
                              <a:lumMod val="75000"/>
                              <a:lumOff val="25000"/>
                            </a:schemeClr>
                          </a:solidFill>
                        </a:rPr>
                        <a:t>security aspects</a:t>
                      </a:r>
                      <a:endParaRPr lang="en-IN" sz="2000" dirty="0">
                        <a:solidFill>
                          <a:schemeClr val="tx1">
                            <a:lumMod val="75000"/>
                            <a:lumOff val="25000"/>
                          </a:schemeClr>
                        </a:solidFill>
                      </a:endParaRPr>
                    </a:p>
                  </a:txBody>
                  <a:tcPr marL="100584" marR="100584" marT="50292" marB="50292" anchor="ctr"/>
                </a:tc>
                <a:tc>
                  <a:txBody>
                    <a:bodyPr/>
                    <a:lstStyle/>
                    <a:p>
                      <a:pPr algn="ctr">
                        <a:lnSpc>
                          <a:spcPct val="114000"/>
                        </a:lnSpc>
                      </a:pPr>
                      <a:r>
                        <a:rPr lang="en-US" sz="2000" dirty="0">
                          <a:solidFill>
                            <a:schemeClr val="tx1">
                              <a:lumMod val="75000"/>
                              <a:lumOff val="25000"/>
                            </a:schemeClr>
                          </a:solidFill>
                        </a:rPr>
                        <a:t>Security is integrated </a:t>
                      </a:r>
                    </a:p>
                    <a:p>
                      <a:pPr algn="ctr">
                        <a:lnSpc>
                          <a:spcPct val="114000"/>
                        </a:lnSpc>
                      </a:pPr>
                      <a:r>
                        <a:rPr lang="en-US" sz="2000" dirty="0">
                          <a:solidFill>
                            <a:schemeClr val="tx1">
                              <a:lumMod val="75000"/>
                              <a:lumOff val="25000"/>
                            </a:schemeClr>
                          </a:solidFill>
                        </a:rPr>
                        <a:t>from the beginning</a:t>
                      </a:r>
                      <a:endParaRPr lang="en-IN" sz="2000" dirty="0">
                        <a:solidFill>
                          <a:schemeClr val="tx1">
                            <a:lumMod val="75000"/>
                            <a:lumOff val="25000"/>
                          </a:schemeClr>
                        </a:solidFill>
                      </a:endParaRPr>
                    </a:p>
                  </a:txBody>
                  <a:tcPr marL="100584" marR="100584" marT="50292" marB="50292" anchor="ctr"/>
                </a:tc>
                <a:extLst>
                  <a:ext uri="{0D108BD9-81ED-4DB2-BD59-A6C34878D82A}">
                    <a16:rowId xmlns:a16="http://schemas.microsoft.com/office/drawing/2014/main" val="1690971505"/>
                  </a:ext>
                </a:extLst>
              </a:tr>
            </a:tbl>
          </a:graphicData>
        </a:graphic>
      </p:graphicFrame>
    </p:spTree>
    <p:custDataLst>
      <p:tags r:id="rId1"/>
    </p:custDataLst>
    <p:extLst>
      <p:ext uri="{BB962C8B-B14F-4D97-AF65-F5344CB8AC3E}">
        <p14:creationId xmlns:p14="http://schemas.microsoft.com/office/powerpoint/2010/main" val="3544990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Six Pillars of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511799" y="816324"/>
            <a:ext cx="52299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2928" y="1964103"/>
            <a:ext cx="10203130" cy="6208451"/>
            <a:chOff x="2805789" y="2384236"/>
            <a:chExt cx="10203130" cy="6208451"/>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Promote collaboration to build a security-focused culture, enhancing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teamwork and knowledge sharing in DevSecOps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7654" y="4889484"/>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Collaboration and integration</a:t>
                </a: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864836"/>
              <a:chOff x="2807843" y="2384236"/>
              <a:chExt cx="10196959" cy="186483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14916"/>
                <a:ext cx="10196959" cy="1334156"/>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93973" rIns="93973" bIns="93973" numCol="1" spcCol="1270" anchor="ctr" anchorCtr="0">
                <a:no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Implement shared responsibility to foster cohesive cloud security guided by the cloud security team</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7654" y="2384236"/>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Collective responsibility</a:t>
                </a: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805789" y="6722407"/>
              <a:ext cx="10203130" cy="1870280"/>
              <a:chOff x="2826386" y="4741200"/>
              <a:chExt cx="10203130"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32557" y="5281200"/>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Utilize a versatile security model to ensure safe application development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and data integrity</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26386" y="4741200"/>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Logical implementation</a:t>
                </a:r>
              </a:p>
            </p:txBody>
          </p:sp>
        </p:grpSp>
      </p:grpSp>
    </p:spTree>
    <p:custDataLst>
      <p:tags r:id="rId1"/>
    </p:custDataLst>
    <p:extLst>
      <p:ext uri="{BB962C8B-B14F-4D97-AF65-F5344CB8AC3E}">
        <p14:creationId xmlns:p14="http://schemas.microsoft.com/office/powerpoint/2010/main" val="302913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Six Pillars of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511799" y="816324"/>
            <a:ext cx="52299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40" name="Group 39">
            <a:extLst>
              <a:ext uri="{FF2B5EF4-FFF2-40B4-BE49-F238E27FC236}">
                <a16:creationId xmlns:a16="http://schemas.microsoft.com/office/drawing/2014/main" id="{BFD730B1-83A3-2576-2338-36B302A9F6B0}"/>
              </a:ext>
            </a:extLst>
          </p:cNvPr>
          <p:cNvGrpSpPr/>
          <p:nvPr/>
        </p:nvGrpSpPr>
        <p:grpSpPr>
          <a:xfrm>
            <a:off x="3052928" y="1964103"/>
            <a:ext cx="10203130" cy="6208451"/>
            <a:chOff x="2805789" y="2384236"/>
            <a:chExt cx="10203130" cy="6208451"/>
          </a:xfrm>
        </p:grpSpPr>
        <p:grpSp>
          <p:nvGrpSpPr>
            <p:cNvPr id="35" name="Group 34">
              <a:extLst>
                <a:ext uri="{FF2B5EF4-FFF2-40B4-BE49-F238E27FC236}">
                  <a16:creationId xmlns:a16="http://schemas.microsoft.com/office/drawing/2014/main" id="{1A210841-0A46-083A-F42A-1A26C57342D8}"/>
                </a:ext>
              </a:extLst>
            </p:cNvPr>
            <p:cNvGrpSpPr/>
            <p:nvPr/>
          </p:nvGrpSpPr>
          <p:grpSpPr>
            <a:xfrm>
              <a:off x="2807843" y="4543490"/>
              <a:ext cx="10196959" cy="1870280"/>
              <a:chOff x="2807843" y="4889484"/>
              <a:chExt cx="10196959" cy="1870280"/>
            </a:xfrm>
          </p:grpSpPr>
          <p:sp>
            <p:nvSpPr>
              <p:cNvPr id="32" name="Rectangle 31">
                <a:extLst>
                  <a:ext uri="{FF2B5EF4-FFF2-40B4-BE49-F238E27FC236}">
                    <a16:creationId xmlns:a16="http://schemas.microsoft.com/office/drawing/2014/main" id="{F5263CFF-2D51-72E5-3E00-A7A45AB84E2E}"/>
                  </a:ext>
                </a:extLst>
              </p:cNvPr>
              <p:cNvSpPr/>
              <p:nvPr/>
            </p:nvSpPr>
            <p:spPr>
              <a:xfrm>
                <a:off x="2807843" y="5429484"/>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Automate security in DevSecOps to boost efficiency, reduce workloads,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ensure quality checks, and cut labor costs</a:t>
                </a:r>
              </a:p>
            </p:txBody>
          </p:sp>
          <p:sp>
            <p:nvSpPr>
              <p:cNvPr id="33" name="Round Same Side Corner Rectangle 8">
                <a:extLst>
                  <a:ext uri="{FF2B5EF4-FFF2-40B4-BE49-F238E27FC236}">
                    <a16:creationId xmlns:a16="http://schemas.microsoft.com/office/drawing/2014/main" id="{2D34B1E2-0CD4-F0D2-C146-5B7B8B9E32A4}"/>
                  </a:ext>
                </a:extLst>
              </p:cNvPr>
              <p:cNvSpPr/>
              <p:nvPr/>
            </p:nvSpPr>
            <p:spPr>
              <a:xfrm>
                <a:off x="2827654" y="4889484"/>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Automation</a:t>
                </a:r>
              </a:p>
            </p:txBody>
          </p:sp>
        </p:grpSp>
        <p:grpSp>
          <p:nvGrpSpPr>
            <p:cNvPr id="39" name="Group 38">
              <a:extLst>
                <a:ext uri="{FF2B5EF4-FFF2-40B4-BE49-F238E27FC236}">
                  <a16:creationId xmlns:a16="http://schemas.microsoft.com/office/drawing/2014/main" id="{A13128B9-8A24-ADCE-2A47-6055853C57E5}"/>
                </a:ext>
              </a:extLst>
            </p:cNvPr>
            <p:cNvGrpSpPr/>
            <p:nvPr/>
          </p:nvGrpSpPr>
          <p:grpSpPr>
            <a:xfrm>
              <a:off x="2807843" y="2384236"/>
              <a:ext cx="10196959" cy="1864836"/>
              <a:chOff x="2807843" y="2384236"/>
              <a:chExt cx="10196959" cy="1864836"/>
            </a:xfrm>
          </p:grpSpPr>
          <p:sp>
            <p:nvSpPr>
              <p:cNvPr id="31" name="Rounded Rectangle 4">
                <a:extLst>
                  <a:ext uri="{FF2B5EF4-FFF2-40B4-BE49-F238E27FC236}">
                    <a16:creationId xmlns:a16="http://schemas.microsoft.com/office/drawing/2014/main" id="{08BF28D7-F1A3-179A-8B59-4E12BDAD80F4}"/>
                  </a:ext>
                </a:extLst>
              </p:cNvPr>
              <p:cNvSpPr/>
              <p:nvPr/>
            </p:nvSpPr>
            <p:spPr>
              <a:xfrm>
                <a:off x="2807843" y="2914916"/>
                <a:ext cx="10196959" cy="1334156"/>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Address the compliance-development gap to identify necessary controls </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and implement required software measures effectively</a:t>
                </a:r>
              </a:p>
            </p:txBody>
          </p:sp>
          <p:sp>
            <p:nvSpPr>
              <p:cNvPr id="34" name="Round Same Side Corner Rectangle 6">
                <a:extLst>
                  <a:ext uri="{FF2B5EF4-FFF2-40B4-BE49-F238E27FC236}">
                    <a16:creationId xmlns:a16="http://schemas.microsoft.com/office/drawing/2014/main" id="{051D9168-E33A-1759-2DE9-C255DD3BB211}"/>
                  </a:ext>
                </a:extLst>
              </p:cNvPr>
              <p:cNvSpPr/>
              <p:nvPr/>
            </p:nvSpPr>
            <p:spPr>
              <a:xfrm>
                <a:off x="2827654" y="2384236"/>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Bridging compliance and development</a:t>
                </a:r>
              </a:p>
            </p:txBody>
          </p:sp>
        </p:grpSp>
        <p:grpSp>
          <p:nvGrpSpPr>
            <p:cNvPr id="36" name="Group 35">
              <a:extLst>
                <a:ext uri="{FF2B5EF4-FFF2-40B4-BE49-F238E27FC236}">
                  <a16:creationId xmlns:a16="http://schemas.microsoft.com/office/drawing/2014/main" id="{1CB91F7B-714C-CC1C-2669-63348D277255}"/>
                </a:ext>
              </a:extLst>
            </p:cNvPr>
            <p:cNvGrpSpPr/>
            <p:nvPr/>
          </p:nvGrpSpPr>
          <p:grpSpPr>
            <a:xfrm>
              <a:off x="2805789" y="6722407"/>
              <a:ext cx="10203130" cy="1870280"/>
              <a:chOff x="2826386" y="4741200"/>
              <a:chExt cx="10203130" cy="1870280"/>
            </a:xfrm>
          </p:grpSpPr>
          <p:sp>
            <p:nvSpPr>
              <p:cNvPr id="37" name="Rectangle 36">
                <a:extLst>
                  <a:ext uri="{FF2B5EF4-FFF2-40B4-BE49-F238E27FC236}">
                    <a16:creationId xmlns:a16="http://schemas.microsoft.com/office/drawing/2014/main" id="{E6E351F1-93EE-0A1B-7077-F37E04C2C272}"/>
                  </a:ext>
                </a:extLst>
              </p:cNvPr>
              <p:cNvSpPr/>
              <p:nvPr/>
            </p:nvSpPr>
            <p:spPr>
              <a:xfrm>
                <a:off x="2832557" y="5281200"/>
                <a:ext cx="10196959" cy="1330280"/>
              </a:xfrm>
              <a:prstGeom prst="roundRect">
                <a:avLst/>
              </a:prstGeom>
              <a:solidFill>
                <a:schemeClr val="accent5">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Manage security tasks skillfully during both development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post-delivery phases</a:t>
                </a:r>
              </a:p>
            </p:txBody>
          </p:sp>
          <p:sp>
            <p:nvSpPr>
              <p:cNvPr id="38" name="Round Same Side Corner Rectangle 8">
                <a:extLst>
                  <a:ext uri="{FF2B5EF4-FFF2-40B4-BE49-F238E27FC236}">
                    <a16:creationId xmlns:a16="http://schemas.microsoft.com/office/drawing/2014/main" id="{3B488308-D863-0B6F-CA42-1AFA2C47A404}"/>
                  </a:ext>
                </a:extLst>
              </p:cNvPr>
              <p:cNvSpPr/>
              <p:nvPr/>
            </p:nvSpPr>
            <p:spPr>
              <a:xfrm>
                <a:off x="2826386" y="4741200"/>
                <a:ext cx="5665671" cy="540000"/>
              </a:xfrm>
              <a:prstGeom prst="roundRect">
                <a:avLst/>
              </a:prstGeom>
              <a:solidFill>
                <a:schemeClr val="accent5">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Measure, manage, and execute</a:t>
                </a:r>
              </a:p>
            </p:txBody>
          </p:sp>
        </p:grpSp>
      </p:grpSp>
    </p:spTree>
    <p:custDataLst>
      <p:tags r:id="rId1"/>
    </p:custDataLst>
    <p:extLst>
      <p:ext uri="{BB962C8B-B14F-4D97-AF65-F5344CB8AC3E}">
        <p14:creationId xmlns:p14="http://schemas.microsoft.com/office/powerpoint/2010/main" val="231147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t>Getting Started with DevOps</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0"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Google Shape;789;gca1573042c_0_856">
            <a:extLst>
              <a:ext uri="{FF2B5EF4-FFF2-40B4-BE49-F238E27FC236}">
                <a16:creationId xmlns:a16="http://schemas.microsoft.com/office/drawing/2014/main" id="{A40032B8-90EB-170D-F5A2-20481C060DA9}"/>
              </a:ext>
            </a:extLst>
          </p:cNvPr>
          <p:cNvSpPr/>
          <p:nvPr/>
        </p:nvSpPr>
        <p:spPr>
          <a:xfrm>
            <a:off x="1971100" y="134606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It provides a roadmap for incorporating security measures throughout the DevOps process, promoting a culture of security and collaboration. </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CAB29123-E0CC-C2BA-A38D-F31D6DAC83EE}"/>
              </a:ext>
            </a:extLst>
          </p:cNvPr>
          <p:cNvSpPr txBox="1"/>
          <p:nvPr/>
        </p:nvSpPr>
        <p:spPr>
          <a:xfrm>
            <a:off x="3685774" y="5810095"/>
            <a:ext cx="8887522"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Roadmap for implementing a basic pipeline</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2" name="Group 1">
            <a:extLst>
              <a:ext uri="{FF2B5EF4-FFF2-40B4-BE49-F238E27FC236}">
                <a16:creationId xmlns:a16="http://schemas.microsoft.com/office/drawing/2014/main" id="{79812811-5226-40F2-001E-402F5AA62A60}"/>
              </a:ext>
            </a:extLst>
          </p:cNvPr>
          <p:cNvGrpSpPr/>
          <p:nvPr/>
        </p:nvGrpSpPr>
        <p:grpSpPr>
          <a:xfrm>
            <a:off x="927381" y="3742006"/>
            <a:ext cx="14404309" cy="1659987"/>
            <a:chOff x="1086436" y="4135902"/>
            <a:chExt cx="14404309" cy="1659987"/>
          </a:xfrm>
        </p:grpSpPr>
        <p:sp>
          <p:nvSpPr>
            <p:cNvPr id="6" name="Rectangle: Rounded Corners 5">
              <a:extLst>
                <a:ext uri="{FF2B5EF4-FFF2-40B4-BE49-F238E27FC236}">
                  <a16:creationId xmlns:a16="http://schemas.microsoft.com/office/drawing/2014/main" id="{F6368E1F-3620-2670-8424-A2E398E76B7A}"/>
                </a:ext>
              </a:extLst>
            </p:cNvPr>
            <p:cNvSpPr/>
            <p:nvPr/>
          </p:nvSpPr>
          <p:spPr>
            <a:xfrm>
              <a:off x="1086436" y="4135902"/>
              <a:ext cx="14404309" cy="1659987"/>
            </a:xfrm>
            <a:prstGeom prst="roundRect">
              <a:avLst/>
            </a:prstGeom>
            <a:solidFill>
              <a:srgbClr val="F2F1F2"/>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02E20731-6C87-D5BC-FED2-B60FE35AC1C4}"/>
                </a:ext>
              </a:extLst>
            </p:cNvPr>
            <p:cNvGrpSpPr/>
            <p:nvPr/>
          </p:nvGrpSpPr>
          <p:grpSpPr>
            <a:xfrm>
              <a:off x="1260247" y="4544004"/>
              <a:ext cx="14056687" cy="843783"/>
              <a:chOff x="1299827" y="4547378"/>
              <a:chExt cx="14056687" cy="843783"/>
            </a:xfrm>
          </p:grpSpPr>
          <p:sp>
            <p:nvSpPr>
              <p:cNvPr id="9" name="Rectangle: Rounded Corners 8">
                <a:extLst>
                  <a:ext uri="{FF2B5EF4-FFF2-40B4-BE49-F238E27FC236}">
                    <a16:creationId xmlns:a16="http://schemas.microsoft.com/office/drawing/2014/main" id="{5A4E461D-CD07-FDCD-BED3-3AA45EA17703}"/>
                  </a:ext>
                </a:extLst>
              </p:cNvPr>
              <p:cNvSpPr/>
              <p:nvPr/>
            </p:nvSpPr>
            <p:spPr>
              <a:xfrm>
                <a:off x="14442222" y="4547381"/>
                <a:ext cx="914292"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10" name="Group 9">
                <a:extLst>
                  <a:ext uri="{FF2B5EF4-FFF2-40B4-BE49-F238E27FC236}">
                    <a16:creationId xmlns:a16="http://schemas.microsoft.com/office/drawing/2014/main" id="{BEA75455-BA8A-06A1-3241-4241CEE192F2}"/>
                  </a:ext>
                </a:extLst>
              </p:cNvPr>
              <p:cNvGrpSpPr/>
              <p:nvPr/>
            </p:nvGrpSpPr>
            <p:grpSpPr>
              <a:xfrm>
                <a:off x="1299827" y="4554133"/>
                <a:ext cx="996702" cy="837028"/>
                <a:chOff x="1028672" y="4547381"/>
                <a:chExt cx="996702" cy="837028"/>
              </a:xfrm>
            </p:grpSpPr>
            <p:sp>
              <p:nvSpPr>
                <p:cNvPr id="37" name="Rectangle: Rounded Corners 36">
                  <a:extLst>
                    <a:ext uri="{FF2B5EF4-FFF2-40B4-BE49-F238E27FC236}">
                      <a16:creationId xmlns:a16="http://schemas.microsoft.com/office/drawing/2014/main" id="{0FEBAB74-5636-DAB5-B009-813DEC52E681}"/>
                    </a:ext>
                  </a:extLst>
                </p:cNvPr>
                <p:cNvSpPr/>
                <p:nvPr/>
              </p:nvSpPr>
              <p:spPr>
                <a:xfrm>
                  <a:off x="1028672" y="4547381"/>
                  <a:ext cx="996702"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38" name="Picture 37" descr="A logo with a black background&#10;&#10;Description automatically generated">
                  <a:extLst>
                    <a:ext uri="{FF2B5EF4-FFF2-40B4-BE49-F238E27FC236}">
                      <a16:creationId xmlns:a16="http://schemas.microsoft.com/office/drawing/2014/main" id="{49DB3D27-8E5B-7927-63C3-828832DF0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668" y="4840292"/>
                  <a:ext cx="600710" cy="251206"/>
                </a:xfrm>
                <a:prstGeom prst="rect">
                  <a:avLst/>
                </a:prstGeom>
              </p:spPr>
            </p:pic>
          </p:grpSp>
          <p:grpSp>
            <p:nvGrpSpPr>
              <p:cNvPr id="11" name="Group 10">
                <a:extLst>
                  <a:ext uri="{FF2B5EF4-FFF2-40B4-BE49-F238E27FC236}">
                    <a16:creationId xmlns:a16="http://schemas.microsoft.com/office/drawing/2014/main" id="{6F9E4CE3-5776-5957-FCEE-AFBF2496E6B6}"/>
                  </a:ext>
                </a:extLst>
              </p:cNvPr>
              <p:cNvGrpSpPr/>
              <p:nvPr/>
            </p:nvGrpSpPr>
            <p:grpSpPr>
              <a:xfrm>
                <a:off x="2736068" y="4547381"/>
                <a:ext cx="1017281" cy="837028"/>
                <a:chOff x="2479078" y="4547381"/>
                <a:chExt cx="1017281" cy="837028"/>
              </a:xfrm>
            </p:grpSpPr>
            <p:sp>
              <p:nvSpPr>
                <p:cNvPr id="35" name="Rectangle: Rounded Corners 34">
                  <a:extLst>
                    <a:ext uri="{FF2B5EF4-FFF2-40B4-BE49-F238E27FC236}">
                      <a16:creationId xmlns:a16="http://schemas.microsoft.com/office/drawing/2014/main" id="{A0A44509-CD34-1786-AC15-8C62F4D0BCD0}"/>
                    </a:ext>
                  </a:extLst>
                </p:cNvPr>
                <p:cNvSpPr/>
                <p:nvPr/>
              </p:nvSpPr>
              <p:spPr>
                <a:xfrm>
                  <a:off x="2479078" y="4547381"/>
                  <a:ext cx="1017281"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6" name="TextBox 35">
                  <a:extLst>
                    <a:ext uri="{FF2B5EF4-FFF2-40B4-BE49-F238E27FC236}">
                      <a16:creationId xmlns:a16="http://schemas.microsoft.com/office/drawing/2014/main" id="{741A8B74-23E6-592A-E00A-CC4ABC896F96}"/>
                    </a:ext>
                  </a:extLst>
                </p:cNvPr>
                <p:cNvSpPr txBox="1"/>
                <p:nvPr/>
              </p:nvSpPr>
              <p:spPr>
                <a:xfrm>
                  <a:off x="2520283" y="4735062"/>
                  <a:ext cx="93487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Secret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Scanning</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2" name="Group 11">
                <a:extLst>
                  <a:ext uri="{FF2B5EF4-FFF2-40B4-BE49-F238E27FC236}">
                    <a16:creationId xmlns:a16="http://schemas.microsoft.com/office/drawing/2014/main" id="{D917005E-8485-681C-A682-2F0576FD7309}"/>
                  </a:ext>
                </a:extLst>
              </p:cNvPr>
              <p:cNvGrpSpPr/>
              <p:nvPr/>
            </p:nvGrpSpPr>
            <p:grpSpPr>
              <a:xfrm>
                <a:off x="4196757" y="4554133"/>
                <a:ext cx="1017283" cy="837028"/>
                <a:chOff x="3944919" y="4547381"/>
                <a:chExt cx="1017283" cy="837028"/>
              </a:xfrm>
            </p:grpSpPr>
            <p:sp>
              <p:nvSpPr>
                <p:cNvPr id="33" name="Rectangle: Rounded Corners 32">
                  <a:extLst>
                    <a:ext uri="{FF2B5EF4-FFF2-40B4-BE49-F238E27FC236}">
                      <a16:creationId xmlns:a16="http://schemas.microsoft.com/office/drawing/2014/main" id="{F200E469-7B38-F5ED-05ED-6ED0CE89F5BC}"/>
                    </a:ext>
                  </a:extLst>
                </p:cNvPr>
                <p:cNvSpPr/>
                <p:nvPr/>
              </p:nvSpPr>
              <p:spPr>
                <a:xfrm>
                  <a:off x="3944919" y="4547381"/>
                  <a:ext cx="1017283"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4" name="TextBox 33">
                  <a:extLst>
                    <a:ext uri="{FF2B5EF4-FFF2-40B4-BE49-F238E27FC236}">
                      <a16:creationId xmlns:a16="http://schemas.microsoft.com/office/drawing/2014/main" id="{9BD7B3BC-01A4-119F-4172-B276AE2C01FE}"/>
                    </a:ext>
                  </a:extLst>
                </p:cNvPr>
                <p:cNvSpPr txBox="1"/>
                <p:nvPr/>
              </p:nvSpPr>
              <p:spPr>
                <a:xfrm>
                  <a:off x="3986125" y="4834148"/>
                  <a:ext cx="93487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SCA</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3" name="Group 12">
                <a:extLst>
                  <a:ext uri="{FF2B5EF4-FFF2-40B4-BE49-F238E27FC236}">
                    <a16:creationId xmlns:a16="http://schemas.microsoft.com/office/drawing/2014/main" id="{02BF8392-FFF3-4F57-6742-2D5FF92F9469}"/>
                  </a:ext>
                </a:extLst>
              </p:cNvPr>
              <p:cNvGrpSpPr/>
              <p:nvPr/>
            </p:nvGrpSpPr>
            <p:grpSpPr>
              <a:xfrm>
                <a:off x="5649851" y="4547378"/>
                <a:ext cx="1017284" cy="837028"/>
                <a:chOff x="5410759" y="4547381"/>
                <a:chExt cx="1017284" cy="837028"/>
              </a:xfrm>
            </p:grpSpPr>
            <p:sp>
              <p:nvSpPr>
                <p:cNvPr id="31" name="Rectangle: Rounded Corners 30">
                  <a:extLst>
                    <a:ext uri="{FF2B5EF4-FFF2-40B4-BE49-F238E27FC236}">
                      <a16:creationId xmlns:a16="http://schemas.microsoft.com/office/drawing/2014/main" id="{A289EED2-74B9-D90D-30D8-DC0F68054043}"/>
                    </a:ext>
                  </a:extLst>
                </p:cNvPr>
                <p:cNvSpPr/>
                <p:nvPr/>
              </p:nvSpPr>
              <p:spPr>
                <a:xfrm>
                  <a:off x="5410759" y="4547381"/>
                  <a:ext cx="1017284"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2" name="TextBox 31">
                  <a:extLst>
                    <a:ext uri="{FF2B5EF4-FFF2-40B4-BE49-F238E27FC236}">
                      <a16:creationId xmlns:a16="http://schemas.microsoft.com/office/drawing/2014/main" id="{63FC5174-0E3A-4078-E7F5-E3F79E8E74D7}"/>
                    </a:ext>
                  </a:extLst>
                </p:cNvPr>
                <p:cNvSpPr txBox="1"/>
                <p:nvPr/>
              </p:nvSpPr>
              <p:spPr>
                <a:xfrm>
                  <a:off x="5451966" y="4834148"/>
                  <a:ext cx="93487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SAST</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4" name="Group 13">
                <a:extLst>
                  <a:ext uri="{FF2B5EF4-FFF2-40B4-BE49-F238E27FC236}">
                    <a16:creationId xmlns:a16="http://schemas.microsoft.com/office/drawing/2014/main" id="{9A830FF2-3DD5-B705-1019-521EFE2B99DC}"/>
                  </a:ext>
                </a:extLst>
              </p:cNvPr>
              <p:cNvGrpSpPr/>
              <p:nvPr/>
            </p:nvGrpSpPr>
            <p:grpSpPr>
              <a:xfrm>
                <a:off x="7102942" y="4547378"/>
                <a:ext cx="1017285" cy="837028"/>
                <a:chOff x="6863792" y="4547381"/>
                <a:chExt cx="1017285" cy="837028"/>
              </a:xfrm>
            </p:grpSpPr>
            <p:sp>
              <p:nvSpPr>
                <p:cNvPr id="29" name="Rectangle: Rounded Corners 28">
                  <a:extLst>
                    <a:ext uri="{FF2B5EF4-FFF2-40B4-BE49-F238E27FC236}">
                      <a16:creationId xmlns:a16="http://schemas.microsoft.com/office/drawing/2014/main" id="{D68B9447-BA51-1519-5D52-5264D6F932BA}"/>
                    </a:ext>
                  </a:extLst>
                </p:cNvPr>
                <p:cNvSpPr/>
                <p:nvPr/>
              </p:nvSpPr>
              <p:spPr>
                <a:xfrm>
                  <a:off x="6863792" y="4547381"/>
                  <a:ext cx="1017285"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5A93A28B-5514-A16C-3DA7-835A06DAFF37}"/>
                    </a:ext>
                  </a:extLst>
                </p:cNvPr>
                <p:cNvSpPr txBox="1"/>
                <p:nvPr/>
              </p:nvSpPr>
              <p:spPr>
                <a:xfrm>
                  <a:off x="6904999" y="4735062"/>
                  <a:ext cx="93487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IaC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Scanning</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5" name="Group 14">
                <a:extLst>
                  <a:ext uri="{FF2B5EF4-FFF2-40B4-BE49-F238E27FC236}">
                    <a16:creationId xmlns:a16="http://schemas.microsoft.com/office/drawing/2014/main" id="{4655B23D-4007-A7F8-8F3C-85FE58C87042}"/>
                  </a:ext>
                </a:extLst>
              </p:cNvPr>
              <p:cNvGrpSpPr/>
              <p:nvPr/>
            </p:nvGrpSpPr>
            <p:grpSpPr>
              <a:xfrm>
                <a:off x="8543521" y="4547381"/>
                <a:ext cx="1057510" cy="837028"/>
                <a:chOff x="8276235" y="4547381"/>
                <a:chExt cx="1057510" cy="837028"/>
              </a:xfrm>
            </p:grpSpPr>
            <p:sp>
              <p:nvSpPr>
                <p:cNvPr id="27" name="Rectangle: Rounded Corners 26">
                  <a:extLst>
                    <a:ext uri="{FF2B5EF4-FFF2-40B4-BE49-F238E27FC236}">
                      <a16:creationId xmlns:a16="http://schemas.microsoft.com/office/drawing/2014/main" id="{FD0F7D0A-604C-5274-D8F9-86B57A71724E}"/>
                    </a:ext>
                  </a:extLst>
                </p:cNvPr>
                <p:cNvSpPr/>
                <p:nvPr/>
              </p:nvSpPr>
              <p:spPr>
                <a:xfrm>
                  <a:off x="8296347" y="4547381"/>
                  <a:ext cx="1017287"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8" name="TextBox 27">
                  <a:extLst>
                    <a:ext uri="{FF2B5EF4-FFF2-40B4-BE49-F238E27FC236}">
                      <a16:creationId xmlns:a16="http://schemas.microsoft.com/office/drawing/2014/main" id="{2393EB8E-90B5-3F19-FBA9-DB7D72EF0914}"/>
                    </a:ext>
                  </a:extLst>
                </p:cNvPr>
                <p:cNvSpPr txBox="1"/>
                <p:nvPr/>
              </p:nvSpPr>
              <p:spPr>
                <a:xfrm>
                  <a:off x="8276235" y="4735061"/>
                  <a:ext cx="105751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Container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Scanning</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6" name="Group 15">
                <a:extLst>
                  <a:ext uri="{FF2B5EF4-FFF2-40B4-BE49-F238E27FC236}">
                    <a16:creationId xmlns:a16="http://schemas.microsoft.com/office/drawing/2014/main" id="{39C2A258-11A3-B0E1-F67A-29BA7797BF47}"/>
                  </a:ext>
                </a:extLst>
              </p:cNvPr>
              <p:cNvGrpSpPr/>
              <p:nvPr/>
            </p:nvGrpSpPr>
            <p:grpSpPr>
              <a:xfrm>
                <a:off x="10004218" y="4547381"/>
                <a:ext cx="1057510" cy="837028"/>
                <a:chOff x="9736932" y="4547381"/>
                <a:chExt cx="1057510" cy="837028"/>
              </a:xfrm>
            </p:grpSpPr>
            <p:sp>
              <p:nvSpPr>
                <p:cNvPr id="25" name="Rectangle: Rounded Corners 24">
                  <a:extLst>
                    <a:ext uri="{FF2B5EF4-FFF2-40B4-BE49-F238E27FC236}">
                      <a16:creationId xmlns:a16="http://schemas.microsoft.com/office/drawing/2014/main" id="{A067B1F8-791A-D1A1-369E-736DE39FD732}"/>
                    </a:ext>
                  </a:extLst>
                </p:cNvPr>
                <p:cNvSpPr/>
                <p:nvPr/>
              </p:nvSpPr>
              <p:spPr>
                <a:xfrm>
                  <a:off x="9757043" y="4547381"/>
                  <a:ext cx="1017288"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6" name="TextBox 25">
                  <a:extLst>
                    <a:ext uri="{FF2B5EF4-FFF2-40B4-BE49-F238E27FC236}">
                      <a16:creationId xmlns:a16="http://schemas.microsoft.com/office/drawing/2014/main" id="{F5A63D1A-4C76-0A5B-0410-9897258E9004}"/>
                    </a:ext>
                  </a:extLst>
                </p:cNvPr>
                <p:cNvSpPr txBox="1"/>
                <p:nvPr/>
              </p:nvSpPr>
              <p:spPr>
                <a:xfrm>
                  <a:off x="9736932" y="4834148"/>
                  <a:ext cx="105751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DAST</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7" name="Group 16">
                <a:extLst>
                  <a:ext uri="{FF2B5EF4-FFF2-40B4-BE49-F238E27FC236}">
                    <a16:creationId xmlns:a16="http://schemas.microsoft.com/office/drawing/2014/main" id="{0FEE7835-0D87-9AE1-7668-2CD2840F953C}"/>
                  </a:ext>
                </a:extLst>
              </p:cNvPr>
              <p:cNvGrpSpPr/>
              <p:nvPr/>
            </p:nvGrpSpPr>
            <p:grpSpPr>
              <a:xfrm>
                <a:off x="11464914" y="4547381"/>
                <a:ext cx="1057510" cy="837028"/>
                <a:chOff x="11197628" y="4547381"/>
                <a:chExt cx="1057510" cy="837028"/>
              </a:xfrm>
            </p:grpSpPr>
            <p:sp>
              <p:nvSpPr>
                <p:cNvPr id="22" name="Rectangle: Rounded Corners 21">
                  <a:extLst>
                    <a:ext uri="{FF2B5EF4-FFF2-40B4-BE49-F238E27FC236}">
                      <a16:creationId xmlns:a16="http://schemas.microsoft.com/office/drawing/2014/main" id="{F0E867D2-D8F2-84B8-52D5-FA2E97F0E8C3}"/>
                    </a:ext>
                  </a:extLst>
                </p:cNvPr>
                <p:cNvSpPr/>
                <p:nvPr/>
              </p:nvSpPr>
              <p:spPr>
                <a:xfrm>
                  <a:off x="11217739" y="4547381"/>
                  <a:ext cx="1017289"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3" name="TextBox 22">
                  <a:extLst>
                    <a:ext uri="{FF2B5EF4-FFF2-40B4-BE49-F238E27FC236}">
                      <a16:creationId xmlns:a16="http://schemas.microsoft.com/office/drawing/2014/main" id="{B861DC30-4C4D-E91B-91A6-7593903120AF}"/>
                    </a:ext>
                  </a:extLst>
                </p:cNvPr>
                <p:cNvSpPr txBox="1"/>
                <p:nvPr/>
              </p:nvSpPr>
              <p:spPr>
                <a:xfrm>
                  <a:off x="11197628" y="4735060"/>
                  <a:ext cx="105751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Infra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Scanning</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grpSp>
            <p:nvGrpSpPr>
              <p:cNvPr id="18" name="Group 17">
                <a:extLst>
                  <a:ext uri="{FF2B5EF4-FFF2-40B4-BE49-F238E27FC236}">
                    <a16:creationId xmlns:a16="http://schemas.microsoft.com/office/drawing/2014/main" id="{4A7C9D81-F250-D894-9D7C-7AB3EF695C49}"/>
                  </a:ext>
                </a:extLst>
              </p:cNvPr>
              <p:cNvGrpSpPr/>
              <p:nvPr/>
            </p:nvGrpSpPr>
            <p:grpSpPr>
              <a:xfrm>
                <a:off x="12950137" y="4547381"/>
                <a:ext cx="1120290" cy="837028"/>
                <a:chOff x="12682851" y="4547381"/>
                <a:chExt cx="1120290" cy="837028"/>
              </a:xfrm>
            </p:grpSpPr>
            <p:sp>
              <p:nvSpPr>
                <p:cNvPr id="20" name="Rectangle: Rounded Corners 19">
                  <a:extLst>
                    <a:ext uri="{FF2B5EF4-FFF2-40B4-BE49-F238E27FC236}">
                      <a16:creationId xmlns:a16="http://schemas.microsoft.com/office/drawing/2014/main" id="{7C2C83A0-364F-BB45-2AF6-3937F87D7CF6}"/>
                    </a:ext>
                  </a:extLst>
                </p:cNvPr>
                <p:cNvSpPr/>
                <p:nvPr/>
              </p:nvSpPr>
              <p:spPr>
                <a:xfrm>
                  <a:off x="12734351" y="4547381"/>
                  <a:ext cx="1017291" cy="837028"/>
                </a:xfrm>
                <a:prstGeom prst="roundRect">
                  <a:avLst/>
                </a:prstGeom>
                <a:solidFill>
                  <a:srgbClr val="FFFFFF"/>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1" name="TextBox 20">
                  <a:extLst>
                    <a:ext uri="{FF2B5EF4-FFF2-40B4-BE49-F238E27FC236}">
                      <a16:creationId xmlns:a16="http://schemas.microsoft.com/office/drawing/2014/main" id="{DF93A0B6-CF59-14AD-211A-FC9BE93DD47B}"/>
                    </a:ext>
                  </a:extLst>
                </p:cNvPr>
                <p:cNvSpPr txBox="1"/>
                <p:nvPr/>
              </p:nvSpPr>
              <p:spPr>
                <a:xfrm>
                  <a:off x="12682851" y="4735063"/>
                  <a:ext cx="11202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Compliance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Check/PaC</a:t>
                  </a:r>
                  <a:endParaRPr kumimoji="0" lang="en-IN" sz="1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pic>
            <p:nvPicPr>
              <p:cNvPr id="19" name="Graphic 18">
                <a:extLst>
                  <a:ext uri="{FF2B5EF4-FFF2-40B4-BE49-F238E27FC236}">
                    <a16:creationId xmlns:a16="http://schemas.microsoft.com/office/drawing/2014/main" id="{87DB874E-EB43-CB77-5E93-44BEFB6E5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38714" y="4705241"/>
                <a:ext cx="521308" cy="521308"/>
              </a:xfrm>
              <a:prstGeom prst="rect">
                <a:avLst/>
              </a:prstGeom>
            </p:spPr>
          </p:pic>
        </p:grpSp>
      </p:grpSp>
    </p:spTree>
    <p:custDataLst>
      <p:tags r:id="rId1"/>
    </p:custDataLst>
    <p:extLst>
      <p:ext uri="{BB962C8B-B14F-4D97-AF65-F5344CB8AC3E}">
        <p14:creationId xmlns:p14="http://schemas.microsoft.com/office/powerpoint/2010/main" val="230131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1"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3" name="Group 2">
            <a:extLst>
              <a:ext uri="{FF2B5EF4-FFF2-40B4-BE49-F238E27FC236}">
                <a16:creationId xmlns:a16="http://schemas.microsoft.com/office/drawing/2014/main" id="{E6FBC627-2C72-E961-943B-EBBE87ACD6AB}"/>
              </a:ext>
            </a:extLst>
          </p:cNvPr>
          <p:cNvGrpSpPr/>
          <p:nvPr/>
        </p:nvGrpSpPr>
        <p:grpSpPr>
          <a:xfrm>
            <a:off x="2587177" y="3163237"/>
            <a:ext cx="11164605" cy="1634981"/>
            <a:chOff x="2793576" y="4889484"/>
            <a:chExt cx="10211226" cy="1634981"/>
          </a:xfrm>
        </p:grpSpPr>
        <p:sp>
          <p:nvSpPr>
            <p:cNvPr id="12" name="Rectangle 11">
              <a:extLst>
                <a:ext uri="{FF2B5EF4-FFF2-40B4-BE49-F238E27FC236}">
                  <a16:creationId xmlns:a16="http://schemas.microsoft.com/office/drawing/2014/main" id="{052BC78C-2484-FD20-1CEE-4E8D9D5E46C2}"/>
                </a:ext>
              </a:extLst>
            </p:cNvPr>
            <p:cNvSpPr/>
            <p:nvPr/>
          </p:nvSpPr>
          <p:spPr>
            <a:xfrm>
              <a:off x="2807843" y="542506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Manage and assess open-source components for security risks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compliance issues</a:t>
              </a:r>
            </a:p>
          </p:txBody>
        </p:sp>
        <p:sp>
          <p:nvSpPr>
            <p:cNvPr id="13" name="Round Same Side Corner Rectangle 8">
              <a:extLst>
                <a:ext uri="{FF2B5EF4-FFF2-40B4-BE49-F238E27FC236}">
                  <a16:creationId xmlns:a16="http://schemas.microsoft.com/office/drawing/2014/main" id="{2E57B72E-E5B0-6CD8-AB6D-1FF374C6F688}"/>
                </a:ext>
              </a:extLst>
            </p:cNvPr>
            <p:cNvSpPr/>
            <p:nvPr/>
          </p:nvSpPr>
          <p:spPr>
            <a:xfrm>
              <a:off x="2793576" y="488948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SCA (Software Composition Analysis)</a:t>
              </a:r>
            </a:p>
          </p:txBody>
        </p:sp>
      </p:grpSp>
      <p:grpSp>
        <p:nvGrpSpPr>
          <p:cNvPr id="4" name="Group 3">
            <a:extLst>
              <a:ext uri="{FF2B5EF4-FFF2-40B4-BE49-F238E27FC236}">
                <a16:creationId xmlns:a16="http://schemas.microsoft.com/office/drawing/2014/main" id="{84F130E0-F799-2499-31A7-47FEA36AC011}"/>
              </a:ext>
            </a:extLst>
          </p:cNvPr>
          <p:cNvGrpSpPr/>
          <p:nvPr/>
        </p:nvGrpSpPr>
        <p:grpSpPr>
          <a:xfrm>
            <a:off x="2587176" y="1506903"/>
            <a:ext cx="11164609" cy="1542176"/>
            <a:chOff x="2793573" y="2384236"/>
            <a:chExt cx="10211229" cy="1542176"/>
          </a:xfrm>
        </p:grpSpPr>
        <p:sp>
          <p:nvSpPr>
            <p:cNvPr id="10" name="Rounded Rectangle 4">
              <a:extLst>
                <a:ext uri="{FF2B5EF4-FFF2-40B4-BE49-F238E27FC236}">
                  <a16:creationId xmlns:a16="http://schemas.microsoft.com/office/drawing/2014/main" id="{BD53318D-5973-C6A6-43F9-337F09F00C2B}"/>
                </a:ext>
              </a:extLst>
            </p:cNvPr>
            <p:cNvSpPr/>
            <p:nvPr/>
          </p:nvSpPr>
          <p:spPr>
            <a:xfrm>
              <a:off x="2807843" y="2924041"/>
              <a:ext cx="10196959" cy="1002371"/>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Identify vulnerabilities in source code through static analysis without executing</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the program</a:t>
              </a:r>
            </a:p>
          </p:txBody>
        </p:sp>
        <p:sp>
          <p:nvSpPr>
            <p:cNvPr id="11" name="Round Same Side Corner Rectangle 6">
              <a:extLst>
                <a:ext uri="{FF2B5EF4-FFF2-40B4-BE49-F238E27FC236}">
                  <a16:creationId xmlns:a16="http://schemas.microsoft.com/office/drawing/2014/main" id="{2A6767AB-2ECC-1692-ED06-EB601566E694}"/>
                </a:ext>
              </a:extLst>
            </p:cNvPr>
            <p:cNvSpPr/>
            <p:nvPr/>
          </p:nvSpPr>
          <p:spPr>
            <a:xfrm>
              <a:off x="2793573" y="2384236"/>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SAST (Static Application Security Test) </a:t>
              </a:r>
            </a:p>
          </p:txBody>
        </p:sp>
      </p:grpSp>
      <p:grpSp>
        <p:nvGrpSpPr>
          <p:cNvPr id="7" name="Group 6">
            <a:extLst>
              <a:ext uri="{FF2B5EF4-FFF2-40B4-BE49-F238E27FC236}">
                <a16:creationId xmlns:a16="http://schemas.microsoft.com/office/drawing/2014/main" id="{9809DE95-EF90-E21E-62C1-45FEC5C75A0D}"/>
              </a:ext>
            </a:extLst>
          </p:cNvPr>
          <p:cNvGrpSpPr/>
          <p:nvPr/>
        </p:nvGrpSpPr>
        <p:grpSpPr>
          <a:xfrm>
            <a:off x="2610847" y="4909668"/>
            <a:ext cx="11164138" cy="1638689"/>
            <a:chOff x="2835819" y="4765914"/>
            <a:chExt cx="10210799" cy="1638689"/>
          </a:xfrm>
        </p:grpSpPr>
        <p:sp>
          <p:nvSpPr>
            <p:cNvPr id="8" name="Rectangle 7">
              <a:extLst>
                <a:ext uri="{FF2B5EF4-FFF2-40B4-BE49-F238E27FC236}">
                  <a16:creationId xmlns:a16="http://schemas.microsoft.com/office/drawing/2014/main" id="{50C608CD-83F3-7FDF-FA6D-F665F485B8CC}"/>
                </a:ext>
              </a:extLst>
            </p:cNvPr>
            <p:cNvSpPr/>
            <p:nvPr/>
          </p:nvSpPr>
          <p:spPr>
            <a:xfrm>
              <a:off x="2849659" y="5305198"/>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Test real-time applications during runtime to detect vulnerabilities</a:t>
              </a:r>
            </a:p>
          </p:txBody>
        </p:sp>
        <p:sp>
          <p:nvSpPr>
            <p:cNvPr id="9" name="Round Same Side Corner Rectangle 8">
              <a:extLst>
                <a:ext uri="{FF2B5EF4-FFF2-40B4-BE49-F238E27FC236}">
                  <a16:creationId xmlns:a16="http://schemas.microsoft.com/office/drawing/2014/main" id="{CF4F7491-198E-0E82-1A63-D37BEB05D43D}"/>
                </a:ext>
              </a:extLst>
            </p:cNvPr>
            <p:cNvSpPr/>
            <p:nvPr/>
          </p:nvSpPr>
          <p:spPr>
            <a:xfrm>
              <a:off x="2835819" y="4765914"/>
              <a:ext cx="6232238"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IAST (Interactive Application Security Testing)</a:t>
              </a:r>
            </a:p>
          </p:txBody>
        </p:sp>
      </p:grpSp>
      <p:grpSp>
        <p:nvGrpSpPr>
          <p:cNvPr id="15" name="Group 14">
            <a:extLst>
              <a:ext uri="{FF2B5EF4-FFF2-40B4-BE49-F238E27FC236}">
                <a16:creationId xmlns:a16="http://schemas.microsoft.com/office/drawing/2014/main" id="{62C10BF0-0600-A2B4-225C-C5587AC23002}"/>
              </a:ext>
            </a:extLst>
          </p:cNvPr>
          <p:cNvGrpSpPr/>
          <p:nvPr/>
        </p:nvGrpSpPr>
        <p:grpSpPr>
          <a:xfrm>
            <a:off x="2618018" y="6662753"/>
            <a:ext cx="11149005" cy="1634981"/>
            <a:chOff x="2807843" y="4925934"/>
            <a:chExt cx="10196959" cy="1634981"/>
          </a:xfrm>
        </p:grpSpPr>
        <p:sp>
          <p:nvSpPr>
            <p:cNvPr id="17" name="Rectangle 16">
              <a:extLst>
                <a:ext uri="{FF2B5EF4-FFF2-40B4-BE49-F238E27FC236}">
                  <a16:creationId xmlns:a16="http://schemas.microsoft.com/office/drawing/2014/main" id="{FA695788-7C52-64EF-3FF4-2EB0CFC5C1F9}"/>
                </a:ext>
              </a:extLst>
            </p:cNvPr>
            <p:cNvSpPr/>
            <p:nvPr/>
          </p:nvSpPr>
          <p:spPr>
            <a:xfrm>
              <a:off x="2807843" y="546151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Assess web applications in an active state to uncover vulnerabilities 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security weaknesses</a:t>
              </a:r>
            </a:p>
          </p:txBody>
        </p:sp>
        <p:sp>
          <p:nvSpPr>
            <p:cNvPr id="19" name="Round Same Side Corner Rectangle 8">
              <a:extLst>
                <a:ext uri="{FF2B5EF4-FFF2-40B4-BE49-F238E27FC236}">
                  <a16:creationId xmlns:a16="http://schemas.microsoft.com/office/drawing/2014/main" id="{4289E03F-8117-25D5-07E8-5B832BFE5F90}"/>
                </a:ext>
              </a:extLst>
            </p:cNvPr>
            <p:cNvSpPr/>
            <p:nvPr/>
          </p:nvSpPr>
          <p:spPr>
            <a:xfrm>
              <a:off x="2816177" y="492593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DAST (Dynamic Application Security Test)</a:t>
              </a:r>
            </a:p>
          </p:txBody>
        </p:sp>
      </p:grpSp>
    </p:spTree>
    <p:custDataLst>
      <p:tags r:id="rId1"/>
    </p:custDataLst>
    <p:extLst>
      <p:ext uri="{BB962C8B-B14F-4D97-AF65-F5344CB8AC3E}">
        <p14:creationId xmlns:p14="http://schemas.microsoft.com/office/powerpoint/2010/main" val="2722744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OWASP DevSecOps Guidelines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4953001" y="816324"/>
            <a:ext cx="63626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3" name="Group 2">
            <a:extLst>
              <a:ext uri="{FF2B5EF4-FFF2-40B4-BE49-F238E27FC236}">
                <a16:creationId xmlns:a16="http://schemas.microsoft.com/office/drawing/2014/main" id="{E6FBC627-2C72-E961-943B-EBBE87ACD6AB}"/>
              </a:ext>
            </a:extLst>
          </p:cNvPr>
          <p:cNvGrpSpPr/>
          <p:nvPr/>
        </p:nvGrpSpPr>
        <p:grpSpPr>
          <a:xfrm>
            <a:off x="2587177" y="3754509"/>
            <a:ext cx="11164605" cy="1634981"/>
            <a:chOff x="2793576" y="4889484"/>
            <a:chExt cx="10211226" cy="1634981"/>
          </a:xfrm>
        </p:grpSpPr>
        <p:sp>
          <p:nvSpPr>
            <p:cNvPr id="12" name="Rectangle 11">
              <a:extLst>
                <a:ext uri="{FF2B5EF4-FFF2-40B4-BE49-F238E27FC236}">
                  <a16:creationId xmlns:a16="http://schemas.microsoft.com/office/drawing/2014/main" id="{052BC78C-2484-FD20-1CEE-4E8D9D5E46C2}"/>
                </a:ext>
              </a:extLst>
            </p:cNvPr>
            <p:cNvSpPr/>
            <p:nvPr/>
          </p:nvSpPr>
          <p:spPr>
            <a:xfrm>
              <a:off x="2807843" y="5425060"/>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Evaluate the security status of infrastructure components like servers, networks,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and databases for potential vulnerabilities</a:t>
              </a:r>
            </a:p>
          </p:txBody>
        </p:sp>
        <p:sp>
          <p:nvSpPr>
            <p:cNvPr id="13" name="Round Same Side Corner Rectangle 8">
              <a:extLst>
                <a:ext uri="{FF2B5EF4-FFF2-40B4-BE49-F238E27FC236}">
                  <a16:creationId xmlns:a16="http://schemas.microsoft.com/office/drawing/2014/main" id="{2E57B72E-E5B0-6CD8-AB6D-1FF374C6F688}"/>
                </a:ext>
              </a:extLst>
            </p:cNvPr>
            <p:cNvSpPr/>
            <p:nvPr/>
          </p:nvSpPr>
          <p:spPr>
            <a:xfrm>
              <a:off x="2793576" y="4889484"/>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Infrastructure scanning</a:t>
              </a:r>
            </a:p>
          </p:txBody>
        </p:sp>
      </p:grpSp>
      <p:grpSp>
        <p:nvGrpSpPr>
          <p:cNvPr id="4" name="Group 3">
            <a:extLst>
              <a:ext uri="{FF2B5EF4-FFF2-40B4-BE49-F238E27FC236}">
                <a16:creationId xmlns:a16="http://schemas.microsoft.com/office/drawing/2014/main" id="{84F130E0-F799-2499-31A7-47FEA36AC011}"/>
              </a:ext>
            </a:extLst>
          </p:cNvPr>
          <p:cNvGrpSpPr/>
          <p:nvPr/>
        </p:nvGrpSpPr>
        <p:grpSpPr>
          <a:xfrm>
            <a:off x="2587176" y="2098175"/>
            <a:ext cx="11164609" cy="1542176"/>
            <a:chOff x="2793573" y="2384236"/>
            <a:chExt cx="10211229" cy="1542176"/>
          </a:xfrm>
        </p:grpSpPr>
        <p:sp>
          <p:nvSpPr>
            <p:cNvPr id="10" name="Rounded Rectangle 4">
              <a:extLst>
                <a:ext uri="{FF2B5EF4-FFF2-40B4-BE49-F238E27FC236}">
                  <a16:creationId xmlns:a16="http://schemas.microsoft.com/office/drawing/2014/main" id="{BD53318D-5973-C6A6-43F9-337F09F00C2B}"/>
                </a:ext>
              </a:extLst>
            </p:cNvPr>
            <p:cNvSpPr/>
            <p:nvPr/>
          </p:nvSpPr>
          <p:spPr>
            <a:xfrm>
              <a:off x="2807843" y="2924041"/>
              <a:ext cx="10196959" cy="1002371"/>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Examine Infrastructure as Code (IaC) files like Terraform or Helm Charts to detect</a:t>
              </a: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  configuration errors and security gaps</a:t>
              </a:r>
            </a:p>
          </p:txBody>
        </p:sp>
        <p:sp>
          <p:nvSpPr>
            <p:cNvPr id="11" name="Round Same Side Corner Rectangle 6">
              <a:extLst>
                <a:ext uri="{FF2B5EF4-FFF2-40B4-BE49-F238E27FC236}">
                  <a16:creationId xmlns:a16="http://schemas.microsoft.com/office/drawing/2014/main" id="{2A6767AB-2ECC-1692-ED06-EB601566E694}"/>
                </a:ext>
              </a:extLst>
            </p:cNvPr>
            <p:cNvSpPr/>
            <p:nvPr/>
          </p:nvSpPr>
          <p:spPr>
            <a:xfrm>
              <a:off x="2793573" y="2384236"/>
              <a:ext cx="6232239"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IaC scanning </a:t>
              </a:r>
            </a:p>
          </p:txBody>
        </p:sp>
      </p:grpSp>
      <p:grpSp>
        <p:nvGrpSpPr>
          <p:cNvPr id="7" name="Group 6">
            <a:extLst>
              <a:ext uri="{FF2B5EF4-FFF2-40B4-BE49-F238E27FC236}">
                <a16:creationId xmlns:a16="http://schemas.microsoft.com/office/drawing/2014/main" id="{9809DE95-EF90-E21E-62C1-45FEC5C75A0D}"/>
              </a:ext>
            </a:extLst>
          </p:cNvPr>
          <p:cNvGrpSpPr/>
          <p:nvPr/>
        </p:nvGrpSpPr>
        <p:grpSpPr>
          <a:xfrm>
            <a:off x="2610847" y="5500940"/>
            <a:ext cx="11164138" cy="1638689"/>
            <a:chOff x="2835819" y="4765914"/>
            <a:chExt cx="10210799" cy="1638689"/>
          </a:xfrm>
        </p:grpSpPr>
        <p:sp>
          <p:nvSpPr>
            <p:cNvPr id="8" name="Rectangle 7">
              <a:extLst>
                <a:ext uri="{FF2B5EF4-FFF2-40B4-BE49-F238E27FC236}">
                  <a16:creationId xmlns:a16="http://schemas.microsoft.com/office/drawing/2014/main" id="{50C608CD-83F3-7FDF-FA6D-F665F485B8CC}"/>
                </a:ext>
              </a:extLst>
            </p:cNvPr>
            <p:cNvSpPr/>
            <p:nvPr/>
          </p:nvSpPr>
          <p:spPr>
            <a:xfrm>
              <a:off x="2849659" y="5305198"/>
              <a:ext cx="10196959" cy="1099405"/>
            </a:xfrm>
            <a:prstGeom prst="roundRect">
              <a:avLst/>
            </a:prstGeom>
            <a:solidFill>
              <a:schemeClr val="accent1">
                <a:lumMod val="20000"/>
                <a:lumOff val="80000"/>
              </a:schemeClr>
            </a:solid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3973" rIns="93973" bIns="93973"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Ensure systems and applications adhere to regulatory and industry-specific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security standards and guidelines</a:t>
              </a:r>
            </a:p>
          </p:txBody>
        </p:sp>
        <p:sp>
          <p:nvSpPr>
            <p:cNvPr id="9" name="Round Same Side Corner Rectangle 8">
              <a:extLst>
                <a:ext uri="{FF2B5EF4-FFF2-40B4-BE49-F238E27FC236}">
                  <a16:creationId xmlns:a16="http://schemas.microsoft.com/office/drawing/2014/main" id="{CF4F7491-198E-0E82-1A63-D37BEB05D43D}"/>
                </a:ext>
              </a:extLst>
            </p:cNvPr>
            <p:cNvSpPr/>
            <p:nvPr/>
          </p:nvSpPr>
          <p:spPr>
            <a:xfrm>
              <a:off x="2835819" y="4765914"/>
              <a:ext cx="6232238" cy="540000"/>
            </a:xfrm>
            <a:prstGeom prst="roundRect">
              <a:avLst/>
            </a:prstGeom>
            <a:solidFill>
              <a:schemeClr val="accent1">
                <a:lumMod val="75000"/>
              </a:schemeClr>
            </a:solidFill>
            <a:ln>
              <a:solidFill>
                <a:schemeClr val="bg1">
                  <a:lumMod val="65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tIns="140960" bIns="14096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Compliance check</a:t>
              </a:r>
            </a:p>
          </p:txBody>
        </p:sp>
      </p:grpSp>
    </p:spTree>
    <p:custDataLst>
      <p:tags r:id="rId1"/>
    </p:custDataLst>
    <p:extLst>
      <p:ext uri="{BB962C8B-B14F-4D97-AF65-F5344CB8AC3E}">
        <p14:creationId xmlns:p14="http://schemas.microsoft.com/office/powerpoint/2010/main" val="372854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It is the design and implementation of integrated security practices within the software development and deployment pipeline.</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 name="Google Shape;789;gca1573042c_0_856">
            <a:extLst>
              <a:ext uri="{FF2B5EF4-FFF2-40B4-BE49-F238E27FC236}">
                <a16:creationId xmlns:a16="http://schemas.microsoft.com/office/drawing/2014/main" id="{2A0E493A-B951-C651-4E40-F458D40B6021}"/>
              </a:ext>
            </a:extLst>
          </p:cNvPr>
          <p:cNvSpPr/>
          <p:nvPr/>
        </p:nvSpPr>
        <p:spPr>
          <a:xfrm>
            <a:off x="3510252" y="2567004"/>
            <a:ext cx="9251541" cy="778738"/>
          </a:xfrm>
          <a:prstGeom prst="roundRect">
            <a:avLst/>
          </a:prstGeom>
          <a:solidFill>
            <a:schemeClr val="tx2">
              <a:lumMod val="20000"/>
              <a:lumOff val="80000"/>
            </a:schemeClr>
          </a:solidFill>
          <a:ln w="25400" cap="flat" cmpd="sng">
            <a:solidFill>
              <a:schemeClr val="tx2">
                <a:lumMod val="20000"/>
                <a:lumOff val="80000"/>
              </a:schemeClr>
            </a:solid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Below is the architecture of DevSecOps based on security aspects:</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105" name="Group 104">
            <a:extLst>
              <a:ext uri="{FF2B5EF4-FFF2-40B4-BE49-F238E27FC236}">
                <a16:creationId xmlns:a16="http://schemas.microsoft.com/office/drawing/2014/main" id="{7CCCF32E-A561-4087-4CD5-5B5376086415}"/>
              </a:ext>
            </a:extLst>
          </p:cNvPr>
          <p:cNvGrpSpPr/>
          <p:nvPr/>
        </p:nvGrpSpPr>
        <p:grpSpPr>
          <a:xfrm>
            <a:off x="1611630" y="4001817"/>
            <a:ext cx="13050687" cy="3839302"/>
            <a:chOff x="2221230" y="4001817"/>
            <a:chExt cx="13050687" cy="3839302"/>
          </a:xfrm>
        </p:grpSpPr>
        <p:sp>
          <p:nvSpPr>
            <p:cNvPr id="7" name="Rectangle: Rounded Corners 6">
              <a:extLst>
                <a:ext uri="{FF2B5EF4-FFF2-40B4-BE49-F238E27FC236}">
                  <a16:creationId xmlns:a16="http://schemas.microsoft.com/office/drawing/2014/main" id="{CD4D4825-8CFA-A895-D1F1-82A6F3858140}"/>
                </a:ext>
              </a:extLst>
            </p:cNvPr>
            <p:cNvSpPr/>
            <p:nvPr/>
          </p:nvSpPr>
          <p:spPr>
            <a:xfrm>
              <a:off x="13049487" y="4001817"/>
              <a:ext cx="2222430"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 name="Rectangle: Rounded Corners 7">
              <a:extLst>
                <a:ext uri="{FF2B5EF4-FFF2-40B4-BE49-F238E27FC236}">
                  <a16:creationId xmlns:a16="http://schemas.microsoft.com/office/drawing/2014/main" id="{3030CBE4-D957-434E-8A91-8CCE49B22C0A}"/>
                </a:ext>
              </a:extLst>
            </p:cNvPr>
            <p:cNvSpPr/>
            <p:nvPr/>
          </p:nvSpPr>
          <p:spPr>
            <a:xfrm>
              <a:off x="8355123" y="4001817"/>
              <a:ext cx="4592895"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Rectangle: Rounded Corners 8">
              <a:extLst>
                <a:ext uri="{FF2B5EF4-FFF2-40B4-BE49-F238E27FC236}">
                  <a16:creationId xmlns:a16="http://schemas.microsoft.com/office/drawing/2014/main" id="{A9C0707F-CC09-0142-D7BD-02577DA9D8CD}"/>
                </a:ext>
              </a:extLst>
            </p:cNvPr>
            <p:cNvSpPr/>
            <p:nvPr/>
          </p:nvSpPr>
          <p:spPr>
            <a:xfrm>
              <a:off x="3663031" y="4001817"/>
              <a:ext cx="4592895" cy="3839302"/>
            </a:xfrm>
            <a:prstGeom prst="roundRect">
              <a:avLst>
                <a:gd name="adj" fmla="val 2522"/>
              </a:avLst>
            </a:prstGeom>
            <a:solidFill>
              <a:srgbClr val="C5D9F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TextBox 9">
              <a:extLst>
                <a:ext uri="{FF2B5EF4-FFF2-40B4-BE49-F238E27FC236}">
                  <a16:creationId xmlns:a16="http://schemas.microsoft.com/office/drawing/2014/main" id="{275A154E-1C51-2111-A5B7-B14BFC779DF8}"/>
                </a:ext>
              </a:extLst>
            </p:cNvPr>
            <p:cNvSpPr txBox="1"/>
            <p:nvPr/>
          </p:nvSpPr>
          <p:spPr>
            <a:xfrm>
              <a:off x="13204556" y="4041538"/>
              <a:ext cx="191229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Compliance and governance</a:t>
              </a:r>
            </a:p>
          </p:txBody>
        </p:sp>
        <p:sp>
          <p:nvSpPr>
            <p:cNvPr id="15" name="TextBox 14">
              <a:extLst>
                <a:ext uri="{FF2B5EF4-FFF2-40B4-BE49-F238E27FC236}">
                  <a16:creationId xmlns:a16="http://schemas.microsoft.com/office/drawing/2014/main" id="{3EEF6690-93EE-DC07-9C1B-D8CF71F493F1}"/>
                </a:ext>
              </a:extLst>
            </p:cNvPr>
            <p:cNvSpPr txBox="1"/>
            <p:nvPr/>
          </p:nvSpPr>
          <p:spPr>
            <a:xfrm>
              <a:off x="4414543" y="4041538"/>
              <a:ext cx="266590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Continuous integration</a:t>
              </a:r>
            </a:p>
          </p:txBody>
        </p:sp>
        <p:sp>
          <p:nvSpPr>
            <p:cNvPr id="16" name="TextBox 15">
              <a:extLst>
                <a:ext uri="{FF2B5EF4-FFF2-40B4-BE49-F238E27FC236}">
                  <a16:creationId xmlns:a16="http://schemas.microsoft.com/office/drawing/2014/main" id="{28C0BB9E-7A7F-B810-C012-A26590BC0BD1}"/>
                </a:ext>
              </a:extLst>
            </p:cNvPr>
            <p:cNvSpPr txBox="1"/>
            <p:nvPr/>
          </p:nvSpPr>
          <p:spPr>
            <a:xfrm>
              <a:off x="9293898" y="4041538"/>
              <a:ext cx="278628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Continuous deployment</a:t>
              </a:r>
            </a:p>
          </p:txBody>
        </p:sp>
        <p:grpSp>
          <p:nvGrpSpPr>
            <p:cNvPr id="17" name="Group 16">
              <a:extLst>
                <a:ext uri="{FF2B5EF4-FFF2-40B4-BE49-F238E27FC236}">
                  <a16:creationId xmlns:a16="http://schemas.microsoft.com/office/drawing/2014/main" id="{A77553E9-4CD8-A1C6-0987-887BEA2A2B90}"/>
                </a:ext>
              </a:extLst>
            </p:cNvPr>
            <p:cNvGrpSpPr/>
            <p:nvPr/>
          </p:nvGrpSpPr>
          <p:grpSpPr>
            <a:xfrm>
              <a:off x="6246274" y="5144193"/>
              <a:ext cx="1722696" cy="644860"/>
              <a:chOff x="6129310" y="3199521"/>
              <a:chExt cx="1722696" cy="644860"/>
            </a:xfrm>
          </p:grpSpPr>
          <p:sp>
            <p:nvSpPr>
              <p:cNvPr id="99" name="Rectangle: Rounded Corners 98">
                <a:extLst>
                  <a:ext uri="{FF2B5EF4-FFF2-40B4-BE49-F238E27FC236}">
                    <a16:creationId xmlns:a16="http://schemas.microsoft.com/office/drawing/2014/main" id="{207D0CC3-36D2-4EBC-1E7F-DDF4CDBE6CCB}"/>
                  </a:ext>
                </a:extLst>
              </p:cNvPr>
              <p:cNvSpPr/>
              <p:nvPr/>
            </p:nvSpPr>
            <p:spPr>
              <a:xfrm>
                <a:off x="6129310" y="3199521"/>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0" name="TextBox 99">
                <a:extLst>
                  <a:ext uri="{FF2B5EF4-FFF2-40B4-BE49-F238E27FC236}">
                    <a16:creationId xmlns:a16="http://schemas.microsoft.com/office/drawing/2014/main" id="{2572B003-1EC8-B2FE-A296-F377BA643BAA}"/>
                  </a:ext>
                </a:extLst>
              </p:cNvPr>
              <p:cNvSpPr txBox="1"/>
              <p:nvPr/>
            </p:nvSpPr>
            <p:spPr>
              <a:xfrm>
                <a:off x="6392233" y="3229564"/>
                <a:ext cx="1196850"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code scan</a:t>
                </a:r>
              </a:p>
            </p:txBody>
          </p:sp>
        </p:grpSp>
        <p:grpSp>
          <p:nvGrpSpPr>
            <p:cNvPr id="18" name="Group 17">
              <a:extLst>
                <a:ext uri="{FF2B5EF4-FFF2-40B4-BE49-F238E27FC236}">
                  <a16:creationId xmlns:a16="http://schemas.microsoft.com/office/drawing/2014/main" id="{A8518A3F-2E01-CFA3-E5B8-083002B2675E}"/>
                </a:ext>
              </a:extLst>
            </p:cNvPr>
            <p:cNvGrpSpPr/>
            <p:nvPr/>
          </p:nvGrpSpPr>
          <p:grpSpPr>
            <a:xfrm>
              <a:off x="6204500" y="5919265"/>
              <a:ext cx="1806244" cy="644860"/>
              <a:chOff x="6087536" y="4250359"/>
              <a:chExt cx="1806244" cy="644860"/>
            </a:xfrm>
          </p:grpSpPr>
          <p:sp>
            <p:nvSpPr>
              <p:cNvPr id="97" name="Rectangle: Rounded Corners 96">
                <a:extLst>
                  <a:ext uri="{FF2B5EF4-FFF2-40B4-BE49-F238E27FC236}">
                    <a16:creationId xmlns:a16="http://schemas.microsoft.com/office/drawing/2014/main" id="{75A07997-5006-B2B9-9D60-51D5C0B8E83A}"/>
                  </a:ext>
                </a:extLst>
              </p:cNvPr>
              <p:cNvSpPr/>
              <p:nvPr/>
            </p:nvSpPr>
            <p:spPr>
              <a:xfrm>
                <a:off x="6129310" y="4250359"/>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8" name="TextBox 97">
                <a:extLst>
                  <a:ext uri="{FF2B5EF4-FFF2-40B4-BE49-F238E27FC236}">
                    <a16:creationId xmlns:a16="http://schemas.microsoft.com/office/drawing/2014/main" id="{46424182-2CED-FD0A-C121-B3CE332B1B35}"/>
                  </a:ext>
                </a:extLst>
              </p:cNvPr>
              <p:cNvSpPr txBox="1"/>
              <p:nvPr/>
            </p:nvSpPr>
            <p:spPr>
              <a:xfrm>
                <a:off x="6087536" y="4280402"/>
                <a:ext cx="1806244"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component scan</a:t>
                </a:r>
              </a:p>
            </p:txBody>
          </p:sp>
        </p:grpSp>
        <p:grpSp>
          <p:nvGrpSpPr>
            <p:cNvPr id="19" name="Group 18">
              <a:extLst>
                <a:ext uri="{FF2B5EF4-FFF2-40B4-BE49-F238E27FC236}">
                  <a16:creationId xmlns:a16="http://schemas.microsoft.com/office/drawing/2014/main" id="{168012F0-EF8A-9829-624A-C2CFD122C20A}"/>
                </a:ext>
              </a:extLst>
            </p:cNvPr>
            <p:cNvGrpSpPr/>
            <p:nvPr/>
          </p:nvGrpSpPr>
          <p:grpSpPr>
            <a:xfrm>
              <a:off x="6227904" y="6691370"/>
              <a:ext cx="1759436" cy="644860"/>
              <a:chOff x="6110940" y="5283716"/>
              <a:chExt cx="1759436" cy="644860"/>
            </a:xfrm>
          </p:grpSpPr>
          <p:sp>
            <p:nvSpPr>
              <p:cNvPr id="95" name="Rectangle: Rounded Corners 94">
                <a:extLst>
                  <a:ext uri="{FF2B5EF4-FFF2-40B4-BE49-F238E27FC236}">
                    <a16:creationId xmlns:a16="http://schemas.microsoft.com/office/drawing/2014/main" id="{50E63238-D5D4-343D-4707-0A0B508051DC}"/>
                  </a:ext>
                </a:extLst>
              </p:cNvPr>
              <p:cNvSpPr/>
              <p:nvPr/>
            </p:nvSpPr>
            <p:spPr>
              <a:xfrm>
                <a:off x="6131197" y="5283716"/>
                <a:ext cx="1718922"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6" name="TextBox 95">
                <a:extLst>
                  <a:ext uri="{FF2B5EF4-FFF2-40B4-BE49-F238E27FC236}">
                    <a16:creationId xmlns:a16="http://schemas.microsoft.com/office/drawing/2014/main" id="{BCD86FFF-1CF8-596E-F31A-E17E7936671D}"/>
                  </a:ext>
                </a:extLst>
              </p:cNvPr>
              <p:cNvSpPr txBox="1"/>
              <p:nvPr/>
            </p:nvSpPr>
            <p:spPr>
              <a:xfrm>
                <a:off x="6110940" y="5313759"/>
                <a:ext cx="1759436"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application scan</a:t>
                </a:r>
              </a:p>
            </p:txBody>
          </p:sp>
        </p:grpSp>
        <p:sp>
          <p:nvSpPr>
            <p:cNvPr id="20" name="Rectangle: Rounded Corners 19">
              <a:extLst>
                <a:ext uri="{FF2B5EF4-FFF2-40B4-BE49-F238E27FC236}">
                  <a16:creationId xmlns:a16="http://schemas.microsoft.com/office/drawing/2014/main" id="{A9060EE4-6E08-945D-1010-CAD8C30B3671}"/>
                </a:ext>
              </a:extLst>
            </p:cNvPr>
            <p:cNvSpPr/>
            <p:nvPr/>
          </p:nvSpPr>
          <p:spPr>
            <a:xfrm>
              <a:off x="9520625" y="5238885"/>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1" name="TextBox 20">
              <a:extLst>
                <a:ext uri="{FF2B5EF4-FFF2-40B4-BE49-F238E27FC236}">
                  <a16:creationId xmlns:a16="http://schemas.microsoft.com/office/drawing/2014/main" id="{30D81E72-4151-EE13-3D7C-4D55B5485C06}"/>
                </a:ext>
              </a:extLst>
            </p:cNvPr>
            <p:cNvSpPr txBox="1"/>
            <p:nvPr/>
          </p:nvSpPr>
          <p:spPr>
            <a:xfrm>
              <a:off x="9492485" y="5221764"/>
              <a:ext cx="1544425" cy="83099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Infrastructure as Code (IaC) (Provisioning)</a:t>
              </a:r>
            </a:p>
          </p:txBody>
        </p:sp>
        <p:sp>
          <p:nvSpPr>
            <p:cNvPr id="22" name="Rectangle: Rounded Corners 21">
              <a:extLst>
                <a:ext uri="{FF2B5EF4-FFF2-40B4-BE49-F238E27FC236}">
                  <a16:creationId xmlns:a16="http://schemas.microsoft.com/office/drawing/2014/main" id="{E225398B-0742-F075-A29F-F4AB8DDB337D}"/>
                </a:ext>
              </a:extLst>
            </p:cNvPr>
            <p:cNvSpPr/>
            <p:nvPr/>
          </p:nvSpPr>
          <p:spPr>
            <a:xfrm>
              <a:off x="9520625" y="6936129"/>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3" name="TextBox 22">
              <a:extLst>
                <a:ext uri="{FF2B5EF4-FFF2-40B4-BE49-F238E27FC236}">
                  <a16:creationId xmlns:a16="http://schemas.microsoft.com/office/drawing/2014/main" id="{6380BC75-6F4A-DC0C-CD95-99F5C0196903}"/>
                </a:ext>
              </a:extLst>
            </p:cNvPr>
            <p:cNvSpPr txBox="1"/>
            <p:nvPr/>
          </p:nvSpPr>
          <p:spPr>
            <a:xfrm>
              <a:off x="9574779" y="7042119"/>
              <a:ext cx="1379836"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Application deployment</a:t>
              </a:r>
            </a:p>
          </p:txBody>
        </p:sp>
        <p:grpSp>
          <p:nvGrpSpPr>
            <p:cNvPr id="25" name="Group 24">
              <a:extLst>
                <a:ext uri="{FF2B5EF4-FFF2-40B4-BE49-F238E27FC236}">
                  <a16:creationId xmlns:a16="http://schemas.microsoft.com/office/drawing/2014/main" id="{A46C2296-862B-31DD-AAC6-396F748DD250}"/>
                </a:ext>
              </a:extLst>
            </p:cNvPr>
            <p:cNvGrpSpPr/>
            <p:nvPr/>
          </p:nvGrpSpPr>
          <p:grpSpPr>
            <a:xfrm>
              <a:off x="11244249" y="6538962"/>
              <a:ext cx="1658894" cy="1188785"/>
              <a:chOff x="11289332" y="5174980"/>
              <a:chExt cx="1658894" cy="1188785"/>
            </a:xfrm>
          </p:grpSpPr>
          <p:sp>
            <p:nvSpPr>
              <p:cNvPr id="80" name="Rectangle: Rounded Corners 79">
                <a:extLst>
                  <a:ext uri="{FF2B5EF4-FFF2-40B4-BE49-F238E27FC236}">
                    <a16:creationId xmlns:a16="http://schemas.microsoft.com/office/drawing/2014/main" id="{BF9DF642-B4FE-4259-8AB3-5C632FEC1C15}"/>
                  </a:ext>
                </a:extLst>
              </p:cNvPr>
              <p:cNvSpPr/>
              <p:nvPr/>
            </p:nvSpPr>
            <p:spPr>
              <a:xfrm>
                <a:off x="11359174" y="5215846"/>
                <a:ext cx="1519210" cy="1147919"/>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1" name="TextBox 80">
                <a:extLst>
                  <a:ext uri="{FF2B5EF4-FFF2-40B4-BE49-F238E27FC236}">
                    <a16:creationId xmlns:a16="http://schemas.microsoft.com/office/drawing/2014/main" id="{CD9473D9-F682-5530-10C9-FA7EDC088755}"/>
                  </a:ext>
                </a:extLst>
              </p:cNvPr>
              <p:cNvSpPr txBox="1"/>
              <p:nvPr/>
            </p:nvSpPr>
            <p:spPr>
              <a:xfrm>
                <a:off x="11289332" y="5174980"/>
                <a:ext cx="1658894"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Target Environment</a:t>
                </a:r>
              </a:p>
            </p:txBody>
          </p:sp>
          <p:grpSp>
            <p:nvGrpSpPr>
              <p:cNvPr id="82" name="Group 81">
                <a:extLst>
                  <a:ext uri="{FF2B5EF4-FFF2-40B4-BE49-F238E27FC236}">
                    <a16:creationId xmlns:a16="http://schemas.microsoft.com/office/drawing/2014/main" id="{505B8F5D-3026-D37E-3CAF-340216D5AB0D}"/>
                  </a:ext>
                </a:extLst>
              </p:cNvPr>
              <p:cNvGrpSpPr/>
              <p:nvPr/>
            </p:nvGrpSpPr>
            <p:grpSpPr>
              <a:xfrm>
                <a:off x="11573032" y="5751759"/>
                <a:ext cx="1091495" cy="531215"/>
                <a:chOff x="11590270" y="5744616"/>
                <a:chExt cx="1091495" cy="531215"/>
              </a:xfrm>
            </p:grpSpPr>
            <p:grpSp>
              <p:nvGrpSpPr>
                <p:cNvPr id="83" name="Group 82">
                  <a:extLst>
                    <a:ext uri="{FF2B5EF4-FFF2-40B4-BE49-F238E27FC236}">
                      <a16:creationId xmlns:a16="http://schemas.microsoft.com/office/drawing/2014/main" id="{81043AC1-6869-6E15-216C-CFF4F53B26B1}"/>
                    </a:ext>
                  </a:extLst>
                </p:cNvPr>
                <p:cNvGrpSpPr/>
                <p:nvPr/>
              </p:nvGrpSpPr>
              <p:grpSpPr>
                <a:xfrm>
                  <a:off x="12190436" y="6029610"/>
                  <a:ext cx="491329" cy="246221"/>
                  <a:chOff x="12190436" y="6020647"/>
                  <a:chExt cx="491329" cy="246221"/>
                </a:xfrm>
              </p:grpSpPr>
              <p:sp>
                <p:nvSpPr>
                  <p:cNvPr id="93" name="Rectangle: Rounded Corners 92">
                    <a:extLst>
                      <a:ext uri="{FF2B5EF4-FFF2-40B4-BE49-F238E27FC236}">
                        <a16:creationId xmlns:a16="http://schemas.microsoft.com/office/drawing/2014/main" id="{C43D7AA8-A3E9-45F7-96B8-88212E0E2EBC}"/>
                      </a:ext>
                    </a:extLst>
                  </p:cNvPr>
                  <p:cNvSpPr/>
                  <p:nvPr/>
                </p:nvSpPr>
                <p:spPr>
                  <a:xfrm>
                    <a:off x="12227264" y="6030573"/>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4" name="TextBox 93">
                    <a:extLst>
                      <a:ext uri="{FF2B5EF4-FFF2-40B4-BE49-F238E27FC236}">
                        <a16:creationId xmlns:a16="http://schemas.microsoft.com/office/drawing/2014/main" id="{CDBFA65F-90A4-8A33-C34E-192D0BE4200B}"/>
                      </a:ext>
                    </a:extLst>
                  </p:cNvPr>
                  <p:cNvSpPr txBox="1"/>
                  <p:nvPr/>
                </p:nvSpPr>
                <p:spPr>
                  <a:xfrm>
                    <a:off x="12190436" y="6020647"/>
                    <a:ext cx="491329" cy="24622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PRD</a:t>
                    </a:r>
                  </a:p>
                </p:txBody>
              </p:sp>
            </p:grpSp>
            <p:grpSp>
              <p:nvGrpSpPr>
                <p:cNvPr id="84" name="Group 83">
                  <a:extLst>
                    <a:ext uri="{FF2B5EF4-FFF2-40B4-BE49-F238E27FC236}">
                      <a16:creationId xmlns:a16="http://schemas.microsoft.com/office/drawing/2014/main" id="{CB272807-C249-EEFB-79E9-5D0A1DC8D679}"/>
                    </a:ext>
                  </a:extLst>
                </p:cNvPr>
                <p:cNvGrpSpPr/>
                <p:nvPr/>
              </p:nvGrpSpPr>
              <p:grpSpPr>
                <a:xfrm>
                  <a:off x="11590270" y="5744616"/>
                  <a:ext cx="475629" cy="246221"/>
                  <a:chOff x="11561590" y="5817940"/>
                  <a:chExt cx="475629" cy="246221"/>
                </a:xfrm>
              </p:grpSpPr>
              <p:sp>
                <p:nvSpPr>
                  <p:cNvPr id="91" name="Rectangle: Rounded Corners 90">
                    <a:extLst>
                      <a:ext uri="{FF2B5EF4-FFF2-40B4-BE49-F238E27FC236}">
                        <a16:creationId xmlns:a16="http://schemas.microsoft.com/office/drawing/2014/main" id="{FAE431E7-1E42-9A3B-C895-9E2C71DD2854}"/>
                      </a:ext>
                    </a:extLst>
                  </p:cNvPr>
                  <p:cNvSpPr/>
                  <p:nvPr/>
                </p:nvSpPr>
                <p:spPr>
                  <a:xfrm>
                    <a:off x="11590568" y="5827866"/>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2" name="TextBox 91">
                    <a:extLst>
                      <a:ext uri="{FF2B5EF4-FFF2-40B4-BE49-F238E27FC236}">
                        <a16:creationId xmlns:a16="http://schemas.microsoft.com/office/drawing/2014/main" id="{00E5B57B-E7A1-9A1E-2895-B36AD946BBEC}"/>
                      </a:ext>
                    </a:extLst>
                  </p:cNvPr>
                  <p:cNvSpPr txBox="1"/>
                  <p:nvPr/>
                </p:nvSpPr>
                <p:spPr>
                  <a:xfrm>
                    <a:off x="11561590" y="5817940"/>
                    <a:ext cx="475629" cy="24622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DEV</a:t>
                    </a:r>
                  </a:p>
                </p:txBody>
              </p:sp>
            </p:grpSp>
            <p:grpSp>
              <p:nvGrpSpPr>
                <p:cNvPr id="85" name="Group 84">
                  <a:extLst>
                    <a:ext uri="{FF2B5EF4-FFF2-40B4-BE49-F238E27FC236}">
                      <a16:creationId xmlns:a16="http://schemas.microsoft.com/office/drawing/2014/main" id="{2B2F707B-5C71-1447-DD85-D568725B0B0C}"/>
                    </a:ext>
                  </a:extLst>
                </p:cNvPr>
                <p:cNvGrpSpPr/>
                <p:nvPr/>
              </p:nvGrpSpPr>
              <p:grpSpPr>
                <a:xfrm>
                  <a:off x="12225381" y="5744616"/>
                  <a:ext cx="417672" cy="246221"/>
                  <a:chOff x="12289614" y="5779879"/>
                  <a:chExt cx="417672" cy="246221"/>
                </a:xfrm>
              </p:grpSpPr>
              <p:sp>
                <p:nvSpPr>
                  <p:cNvPr id="89" name="Rectangle: Rounded Corners 88">
                    <a:extLst>
                      <a:ext uri="{FF2B5EF4-FFF2-40B4-BE49-F238E27FC236}">
                        <a16:creationId xmlns:a16="http://schemas.microsoft.com/office/drawing/2014/main" id="{7120AD74-09CA-C9B3-5A33-885CC538649C}"/>
                      </a:ext>
                    </a:extLst>
                  </p:cNvPr>
                  <p:cNvSpPr/>
                  <p:nvPr/>
                </p:nvSpPr>
                <p:spPr>
                  <a:xfrm>
                    <a:off x="12289614" y="5789805"/>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0" name="TextBox 89">
                    <a:extLst>
                      <a:ext uri="{FF2B5EF4-FFF2-40B4-BE49-F238E27FC236}">
                        <a16:creationId xmlns:a16="http://schemas.microsoft.com/office/drawing/2014/main" id="{258B3A3B-A5E8-357E-BCE3-F8C24EE17C31}"/>
                      </a:ext>
                    </a:extLst>
                  </p:cNvPr>
                  <p:cNvSpPr txBox="1"/>
                  <p:nvPr/>
                </p:nvSpPr>
                <p:spPr>
                  <a:xfrm>
                    <a:off x="12289614" y="5779879"/>
                    <a:ext cx="417672" cy="24622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QA</a:t>
                    </a:r>
                  </a:p>
                </p:txBody>
              </p:sp>
            </p:grpSp>
            <p:grpSp>
              <p:nvGrpSpPr>
                <p:cNvPr id="86" name="Group 85">
                  <a:extLst>
                    <a:ext uri="{FF2B5EF4-FFF2-40B4-BE49-F238E27FC236}">
                      <a16:creationId xmlns:a16="http://schemas.microsoft.com/office/drawing/2014/main" id="{810856B0-297A-F371-AF28-163C3EC90732}"/>
                    </a:ext>
                  </a:extLst>
                </p:cNvPr>
                <p:cNvGrpSpPr/>
                <p:nvPr/>
              </p:nvGrpSpPr>
              <p:grpSpPr>
                <a:xfrm>
                  <a:off x="11604754" y="6029610"/>
                  <a:ext cx="446663" cy="246221"/>
                  <a:chOff x="11634542" y="6056179"/>
                  <a:chExt cx="446663" cy="246221"/>
                </a:xfrm>
              </p:grpSpPr>
              <p:sp>
                <p:nvSpPr>
                  <p:cNvPr id="87" name="Rectangle: Rounded Corners 86">
                    <a:extLst>
                      <a:ext uri="{FF2B5EF4-FFF2-40B4-BE49-F238E27FC236}">
                        <a16:creationId xmlns:a16="http://schemas.microsoft.com/office/drawing/2014/main" id="{4B59330B-F6ED-7AF1-3446-7A6E80284366}"/>
                      </a:ext>
                    </a:extLst>
                  </p:cNvPr>
                  <p:cNvSpPr/>
                  <p:nvPr/>
                </p:nvSpPr>
                <p:spPr>
                  <a:xfrm>
                    <a:off x="11649037" y="6066105"/>
                    <a:ext cx="417672"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88" name="TextBox 87">
                    <a:extLst>
                      <a:ext uri="{FF2B5EF4-FFF2-40B4-BE49-F238E27FC236}">
                        <a16:creationId xmlns:a16="http://schemas.microsoft.com/office/drawing/2014/main" id="{0504ABFE-7AB9-4277-103B-410D08210760}"/>
                      </a:ext>
                    </a:extLst>
                  </p:cNvPr>
                  <p:cNvSpPr txBox="1"/>
                  <p:nvPr/>
                </p:nvSpPr>
                <p:spPr>
                  <a:xfrm>
                    <a:off x="11634542" y="6056179"/>
                    <a:ext cx="446663" cy="24622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INT</a:t>
                    </a:r>
                  </a:p>
                </p:txBody>
              </p:sp>
            </p:grpSp>
          </p:grpSp>
        </p:grpSp>
        <p:grpSp>
          <p:nvGrpSpPr>
            <p:cNvPr id="26" name="Group 25">
              <a:extLst>
                <a:ext uri="{FF2B5EF4-FFF2-40B4-BE49-F238E27FC236}">
                  <a16:creationId xmlns:a16="http://schemas.microsoft.com/office/drawing/2014/main" id="{99FBCF9D-5A80-4D82-C6CE-FADA65E5CF92}"/>
                </a:ext>
              </a:extLst>
            </p:cNvPr>
            <p:cNvGrpSpPr/>
            <p:nvPr/>
          </p:nvGrpSpPr>
          <p:grpSpPr>
            <a:xfrm>
              <a:off x="13204557" y="5535023"/>
              <a:ext cx="1912291" cy="598614"/>
              <a:chOff x="13335933" y="4003079"/>
              <a:chExt cx="1912291" cy="598614"/>
            </a:xfrm>
          </p:grpSpPr>
          <p:sp>
            <p:nvSpPr>
              <p:cNvPr id="78" name="Rectangle: Rounded Corners 77">
                <a:extLst>
                  <a:ext uri="{FF2B5EF4-FFF2-40B4-BE49-F238E27FC236}">
                    <a16:creationId xmlns:a16="http://schemas.microsoft.com/office/drawing/2014/main" id="{9D75F23A-F32E-18A9-AA46-228A72D0B2DB}"/>
                  </a:ext>
                </a:extLst>
              </p:cNvPr>
              <p:cNvSpPr/>
              <p:nvPr/>
            </p:nvSpPr>
            <p:spPr>
              <a:xfrm>
                <a:off x="13335933" y="4003079"/>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9" name="TextBox 78">
                <a:extLst>
                  <a:ext uri="{FF2B5EF4-FFF2-40B4-BE49-F238E27FC236}">
                    <a16:creationId xmlns:a16="http://schemas.microsoft.com/office/drawing/2014/main" id="{76FB319F-3DE6-33A0-4A0E-CABE1595D3DF}"/>
                  </a:ext>
                </a:extLst>
              </p:cNvPr>
              <p:cNvSpPr txBox="1"/>
              <p:nvPr/>
            </p:nvSpPr>
            <p:spPr>
              <a:xfrm>
                <a:off x="13560237" y="4009999"/>
                <a:ext cx="1463683"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Release coordination</a:t>
                </a:r>
              </a:p>
            </p:txBody>
          </p:sp>
        </p:grpSp>
        <p:grpSp>
          <p:nvGrpSpPr>
            <p:cNvPr id="27" name="Group 26">
              <a:extLst>
                <a:ext uri="{FF2B5EF4-FFF2-40B4-BE49-F238E27FC236}">
                  <a16:creationId xmlns:a16="http://schemas.microsoft.com/office/drawing/2014/main" id="{D2D5E880-6935-2AB0-DCD5-F16D1FD85B46}"/>
                </a:ext>
              </a:extLst>
            </p:cNvPr>
            <p:cNvGrpSpPr/>
            <p:nvPr/>
          </p:nvGrpSpPr>
          <p:grpSpPr>
            <a:xfrm>
              <a:off x="13120632" y="6274162"/>
              <a:ext cx="2080140" cy="598614"/>
              <a:chOff x="13252008" y="4837864"/>
              <a:chExt cx="2080140" cy="598614"/>
            </a:xfrm>
          </p:grpSpPr>
          <p:sp>
            <p:nvSpPr>
              <p:cNvPr id="76" name="Rectangle: Rounded Corners 75">
                <a:extLst>
                  <a:ext uri="{FF2B5EF4-FFF2-40B4-BE49-F238E27FC236}">
                    <a16:creationId xmlns:a16="http://schemas.microsoft.com/office/drawing/2014/main" id="{4C87F7CE-2593-2472-2256-2995E256DAE5}"/>
                  </a:ext>
                </a:extLst>
              </p:cNvPr>
              <p:cNvSpPr/>
              <p:nvPr/>
            </p:nvSpPr>
            <p:spPr>
              <a:xfrm>
                <a:off x="13335933" y="4837864"/>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7" name="TextBox 76">
                <a:extLst>
                  <a:ext uri="{FF2B5EF4-FFF2-40B4-BE49-F238E27FC236}">
                    <a16:creationId xmlns:a16="http://schemas.microsoft.com/office/drawing/2014/main" id="{7264C39F-7E78-9C47-D4D2-2BBE759D82BF}"/>
                  </a:ext>
                </a:extLst>
              </p:cNvPr>
              <p:cNvSpPr txBox="1"/>
              <p:nvPr/>
            </p:nvSpPr>
            <p:spPr>
              <a:xfrm>
                <a:off x="13252008" y="4844784"/>
                <a:ext cx="2080140"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Environment monitoring</a:t>
                </a:r>
              </a:p>
            </p:txBody>
          </p:sp>
        </p:grpSp>
        <p:grpSp>
          <p:nvGrpSpPr>
            <p:cNvPr id="28" name="Group 27">
              <a:extLst>
                <a:ext uri="{FF2B5EF4-FFF2-40B4-BE49-F238E27FC236}">
                  <a16:creationId xmlns:a16="http://schemas.microsoft.com/office/drawing/2014/main" id="{EEC03EC3-26F9-5FFB-CB27-34FD588F0BE4}"/>
                </a:ext>
              </a:extLst>
            </p:cNvPr>
            <p:cNvGrpSpPr/>
            <p:nvPr/>
          </p:nvGrpSpPr>
          <p:grpSpPr>
            <a:xfrm>
              <a:off x="13204557" y="7013301"/>
              <a:ext cx="1912291" cy="598614"/>
              <a:chOff x="13335933" y="5695039"/>
              <a:chExt cx="1912291" cy="598614"/>
            </a:xfrm>
          </p:grpSpPr>
          <p:sp>
            <p:nvSpPr>
              <p:cNvPr id="74" name="Rectangle: Rounded Corners 73">
                <a:extLst>
                  <a:ext uri="{FF2B5EF4-FFF2-40B4-BE49-F238E27FC236}">
                    <a16:creationId xmlns:a16="http://schemas.microsoft.com/office/drawing/2014/main" id="{3C064764-A9D6-5CA4-65FF-1DAA042EC838}"/>
                  </a:ext>
                </a:extLst>
              </p:cNvPr>
              <p:cNvSpPr/>
              <p:nvPr/>
            </p:nvSpPr>
            <p:spPr>
              <a:xfrm>
                <a:off x="13335933" y="5695039"/>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5" name="TextBox 74">
                <a:extLst>
                  <a:ext uri="{FF2B5EF4-FFF2-40B4-BE49-F238E27FC236}">
                    <a16:creationId xmlns:a16="http://schemas.microsoft.com/office/drawing/2014/main" id="{8D2205C1-D9C9-2EAE-A6C4-E625A81ED6CD}"/>
                  </a:ext>
                </a:extLst>
              </p:cNvPr>
              <p:cNvSpPr txBox="1"/>
              <p:nvPr/>
            </p:nvSpPr>
            <p:spPr>
              <a:xfrm>
                <a:off x="13602160" y="5701959"/>
                <a:ext cx="1379836"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Deployment governance</a:t>
                </a:r>
              </a:p>
            </p:txBody>
          </p:sp>
        </p:grpSp>
        <p:grpSp>
          <p:nvGrpSpPr>
            <p:cNvPr id="29" name="Group 28">
              <a:extLst>
                <a:ext uri="{FF2B5EF4-FFF2-40B4-BE49-F238E27FC236}">
                  <a16:creationId xmlns:a16="http://schemas.microsoft.com/office/drawing/2014/main" id="{646F6FC8-E761-8557-2C7A-3BE33602A6E6}"/>
                </a:ext>
              </a:extLst>
            </p:cNvPr>
            <p:cNvGrpSpPr/>
            <p:nvPr/>
          </p:nvGrpSpPr>
          <p:grpSpPr>
            <a:xfrm>
              <a:off x="13203029" y="4795884"/>
              <a:ext cx="1915347" cy="598614"/>
              <a:chOff x="13334405" y="3193411"/>
              <a:chExt cx="1915347" cy="598614"/>
            </a:xfrm>
          </p:grpSpPr>
          <p:sp>
            <p:nvSpPr>
              <p:cNvPr id="72" name="Rectangle: Rounded Corners 71">
                <a:extLst>
                  <a:ext uri="{FF2B5EF4-FFF2-40B4-BE49-F238E27FC236}">
                    <a16:creationId xmlns:a16="http://schemas.microsoft.com/office/drawing/2014/main" id="{B0E845D5-41CF-A281-DD92-C32E29A1700E}"/>
                  </a:ext>
                </a:extLst>
              </p:cNvPr>
              <p:cNvSpPr/>
              <p:nvPr/>
            </p:nvSpPr>
            <p:spPr>
              <a:xfrm>
                <a:off x="13335933" y="3193411"/>
                <a:ext cx="1912291" cy="59861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3" name="TextBox 72">
                <a:extLst>
                  <a:ext uri="{FF2B5EF4-FFF2-40B4-BE49-F238E27FC236}">
                    <a16:creationId xmlns:a16="http://schemas.microsoft.com/office/drawing/2014/main" id="{54BA94F5-5CE8-7A17-290F-7CA13DF7E088}"/>
                  </a:ext>
                </a:extLst>
              </p:cNvPr>
              <p:cNvSpPr txBox="1"/>
              <p:nvPr/>
            </p:nvSpPr>
            <p:spPr>
              <a:xfrm>
                <a:off x="13334405" y="3200331"/>
                <a:ext cx="1915347"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Automated compliance audit</a:t>
                </a:r>
              </a:p>
            </p:txBody>
          </p:sp>
        </p:grpSp>
        <p:cxnSp>
          <p:nvCxnSpPr>
            <p:cNvPr id="30" name="Connector: Elbow 29">
              <a:extLst>
                <a:ext uri="{FF2B5EF4-FFF2-40B4-BE49-F238E27FC236}">
                  <a16:creationId xmlns:a16="http://schemas.microsoft.com/office/drawing/2014/main" id="{67780650-F5C3-7CC9-3268-12F2290A510D}"/>
                </a:ext>
              </a:extLst>
            </p:cNvPr>
            <p:cNvCxnSpPr>
              <a:cxnSpLocks/>
              <a:stCxn id="20" idx="3"/>
              <a:endCxn id="80" idx="0"/>
            </p:cNvCxnSpPr>
            <p:nvPr/>
          </p:nvCxnSpPr>
          <p:spPr>
            <a:xfrm>
              <a:off x="10950921" y="5637262"/>
              <a:ext cx="1122775" cy="9425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7206F6E-A063-C067-AA19-4471FD17C143}"/>
                </a:ext>
              </a:extLst>
            </p:cNvPr>
            <p:cNvCxnSpPr>
              <a:cxnSpLocks/>
            </p:cNvCxnSpPr>
            <p:nvPr/>
          </p:nvCxnSpPr>
          <p:spPr>
            <a:xfrm rot="16200000" flipH="1">
              <a:off x="8277309" y="6061359"/>
              <a:ext cx="2170361" cy="3124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7A7C1A8-4BFF-0F3A-A04F-CA57EF4A5811}"/>
                </a:ext>
              </a:extLst>
            </p:cNvPr>
            <p:cNvCxnSpPr>
              <a:cxnSpLocks/>
            </p:cNvCxnSpPr>
            <p:nvPr/>
          </p:nvCxnSpPr>
          <p:spPr>
            <a:xfrm>
              <a:off x="9206272" y="5634626"/>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73A573F-517E-A70A-5BED-794283DDBF8A}"/>
                </a:ext>
              </a:extLst>
            </p:cNvPr>
            <p:cNvCxnSpPr>
              <a:cxnSpLocks/>
            </p:cNvCxnSpPr>
            <p:nvPr/>
          </p:nvCxnSpPr>
          <p:spPr>
            <a:xfrm>
              <a:off x="9206272" y="6489464"/>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266C69E-6FFD-06F0-9819-01D628E1C40A}"/>
                </a:ext>
              </a:extLst>
            </p:cNvPr>
            <p:cNvGrpSpPr/>
            <p:nvPr/>
          </p:nvGrpSpPr>
          <p:grpSpPr>
            <a:xfrm>
              <a:off x="8502477" y="4446308"/>
              <a:ext cx="2627872" cy="717839"/>
              <a:chOff x="8697353" y="3128046"/>
              <a:chExt cx="2627872" cy="717839"/>
            </a:xfrm>
          </p:grpSpPr>
          <p:sp>
            <p:nvSpPr>
              <p:cNvPr id="61" name="Rectangle: Rounded Corners 60">
                <a:extLst>
                  <a:ext uri="{FF2B5EF4-FFF2-40B4-BE49-F238E27FC236}">
                    <a16:creationId xmlns:a16="http://schemas.microsoft.com/office/drawing/2014/main" id="{2D7F5881-429C-6064-217B-1842F2B08EFA}"/>
                  </a:ext>
                </a:extLst>
              </p:cNvPr>
              <p:cNvSpPr/>
              <p:nvPr/>
            </p:nvSpPr>
            <p:spPr>
              <a:xfrm>
                <a:off x="8698623" y="3128046"/>
                <a:ext cx="2626602" cy="717839"/>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62" name="TextBox 61">
                <a:extLst>
                  <a:ext uri="{FF2B5EF4-FFF2-40B4-BE49-F238E27FC236}">
                    <a16:creationId xmlns:a16="http://schemas.microsoft.com/office/drawing/2014/main" id="{CC285D97-6419-B8FF-F9E2-EA97DA0D6E2E}"/>
                  </a:ext>
                </a:extLst>
              </p:cNvPr>
              <p:cNvSpPr txBox="1"/>
              <p:nvPr/>
            </p:nvSpPr>
            <p:spPr>
              <a:xfrm>
                <a:off x="9406048" y="3131666"/>
                <a:ext cx="1235525"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Repository</a:t>
                </a:r>
              </a:p>
            </p:txBody>
          </p:sp>
          <p:grpSp>
            <p:nvGrpSpPr>
              <p:cNvPr id="63" name="Group 62">
                <a:extLst>
                  <a:ext uri="{FF2B5EF4-FFF2-40B4-BE49-F238E27FC236}">
                    <a16:creationId xmlns:a16="http://schemas.microsoft.com/office/drawing/2014/main" id="{CEDA8A22-AA2A-A23C-92A4-F7ADBE328BAA}"/>
                  </a:ext>
                </a:extLst>
              </p:cNvPr>
              <p:cNvGrpSpPr/>
              <p:nvPr/>
            </p:nvGrpSpPr>
            <p:grpSpPr>
              <a:xfrm>
                <a:off x="8697353" y="3504180"/>
                <a:ext cx="890412" cy="226369"/>
                <a:chOff x="8697353" y="3499217"/>
                <a:chExt cx="890412" cy="226369"/>
              </a:xfrm>
            </p:grpSpPr>
            <p:sp>
              <p:nvSpPr>
                <p:cNvPr id="70" name="Rectangle: Rounded Corners 69">
                  <a:extLst>
                    <a:ext uri="{FF2B5EF4-FFF2-40B4-BE49-F238E27FC236}">
                      <a16:creationId xmlns:a16="http://schemas.microsoft.com/office/drawing/2014/main" id="{57FA9675-FD54-327E-B93E-E37BCEF9D189}"/>
                    </a:ext>
                  </a:extLst>
                </p:cNvPr>
                <p:cNvSpPr/>
                <p:nvPr/>
              </p:nvSpPr>
              <p:spPr>
                <a:xfrm>
                  <a:off x="8725506" y="3499217"/>
                  <a:ext cx="834106"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1" name="TextBox 70">
                  <a:extLst>
                    <a:ext uri="{FF2B5EF4-FFF2-40B4-BE49-F238E27FC236}">
                      <a16:creationId xmlns:a16="http://schemas.microsoft.com/office/drawing/2014/main" id="{BB68BE82-32D4-5B24-6B8E-A0C4F6711D63}"/>
                    </a:ext>
                  </a:extLst>
                </p:cNvPr>
                <p:cNvSpPr txBox="1"/>
                <p:nvPr/>
              </p:nvSpPr>
              <p:spPr>
                <a:xfrm>
                  <a:off x="8697353" y="3542909"/>
                  <a:ext cx="890412" cy="13898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Component</a:t>
                  </a:r>
                </a:p>
              </p:txBody>
            </p:sp>
          </p:grpSp>
          <p:grpSp>
            <p:nvGrpSpPr>
              <p:cNvPr id="64" name="Group 63">
                <a:extLst>
                  <a:ext uri="{FF2B5EF4-FFF2-40B4-BE49-F238E27FC236}">
                    <a16:creationId xmlns:a16="http://schemas.microsoft.com/office/drawing/2014/main" id="{0AC0EC59-7B4A-5180-3D60-33B8F12771EC}"/>
                  </a:ext>
                </a:extLst>
              </p:cNvPr>
              <p:cNvGrpSpPr/>
              <p:nvPr/>
            </p:nvGrpSpPr>
            <p:grpSpPr>
              <a:xfrm>
                <a:off x="9590055" y="3504180"/>
                <a:ext cx="838017" cy="226369"/>
                <a:chOff x="9599579" y="3509143"/>
                <a:chExt cx="838017" cy="226369"/>
              </a:xfrm>
            </p:grpSpPr>
            <p:sp>
              <p:nvSpPr>
                <p:cNvPr id="68" name="Rectangle: Rounded Corners 67">
                  <a:extLst>
                    <a:ext uri="{FF2B5EF4-FFF2-40B4-BE49-F238E27FC236}">
                      <a16:creationId xmlns:a16="http://schemas.microsoft.com/office/drawing/2014/main" id="{FE26D6C1-A156-EB7C-93E1-6710A4A94DBC}"/>
                    </a:ext>
                  </a:extLst>
                </p:cNvPr>
                <p:cNvSpPr/>
                <p:nvPr/>
              </p:nvSpPr>
              <p:spPr>
                <a:xfrm>
                  <a:off x="9599579" y="3509143"/>
                  <a:ext cx="838017"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69" name="TextBox 68">
                  <a:extLst>
                    <a:ext uri="{FF2B5EF4-FFF2-40B4-BE49-F238E27FC236}">
                      <a16:creationId xmlns:a16="http://schemas.microsoft.com/office/drawing/2014/main" id="{B5CF5A31-5BB5-AB5C-7F3B-94BC525B33D4}"/>
                    </a:ext>
                  </a:extLst>
                </p:cNvPr>
                <p:cNvSpPr txBox="1"/>
                <p:nvPr/>
              </p:nvSpPr>
              <p:spPr>
                <a:xfrm>
                  <a:off x="9709298" y="3552835"/>
                  <a:ext cx="618578" cy="13898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Library</a:t>
                  </a:r>
                </a:p>
              </p:txBody>
            </p:sp>
          </p:grpSp>
          <p:grpSp>
            <p:nvGrpSpPr>
              <p:cNvPr id="65" name="Group 64">
                <a:extLst>
                  <a:ext uri="{FF2B5EF4-FFF2-40B4-BE49-F238E27FC236}">
                    <a16:creationId xmlns:a16="http://schemas.microsoft.com/office/drawing/2014/main" id="{093F56F6-1C6A-9D39-1E9D-048F30482410}"/>
                  </a:ext>
                </a:extLst>
              </p:cNvPr>
              <p:cNvGrpSpPr/>
              <p:nvPr/>
            </p:nvGrpSpPr>
            <p:grpSpPr>
              <a:xfrm>
                <a:off x="10456472" y="3504180"/>
                <a:ext cx="838478" cy="226369"/>
                <a:chOff x="10456472" y="3499217"/>
                <a:chExt cx="838478" cy="226369"/>
              </a:xfrm>
            </p:grpSpPr>
            <p:sp>
              <p:nvSpPr>
                <p:cNvPr id="66" name="Rectangle: Rounded Corners 65">
                  <a:extLst>
                    <a:ext uri="{FF2B5EF4-FFF2-40B4-BE49-F238E27FC236}">
                      <a16:creationId xmlns:a16="http://schemas.microsoft.com/office/drawing/2014/main" id="{6D55A2A5-2801-52FA-1F42-205C580A651B}"/>
                    </a:ext>
                  </a:extLst>
                </p:cNvPr>
                <p:cNvSpPr/>
                <p:nvPr/>
              </p:nvSpPr>
              <p:spPr>
                <a:xfrm>
                  <a:off x="10456472" y="3499217"/>
                  <a:ext cx="838478" cy="226369"/>
                </a:xfrm>
                <a:prstGeom prst="roundRect">
                  <a:avLst>
                    <a:gd name="adj" fmla="val 19144"/>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67" name="TextBox 66">
                  <a:extLst>
                    <a:ext uri="{FF2B5EF4-FFF2-40B4-BE49-F238E27FC236}">
                      <a16:creationId xmlns:a16="http://schemas.microsoft.com/office/drawing/2014/main" id="{5A30F41F-E1D2-B471-A82D-F869126017D5}"/>
                    </a:ext>
                  </a:extLst>
                </p:cNvPr>
                <p:cNvSpPr txBox="1"/>
                <p:nvPr/>
              </p:nvSpPr>
              <p:spPr>
                <a:xfrm>
                  <a:off x="10516429" y="3535959"/>
                  <a:ext cx="718565" cy="152884"/>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Open Sans"/>
                      <a:ea typeface="+mn-ea"/>
                      <a:cs typeface="+mn-cs"/>
                    </a:rPr>
                    <a:t>Package</a:t>
                  </a:r>
                </a:p>
              </p:txBody>
            </p:sp>
          </p:grpSp>
        </p:grpSp>
        <p:grpSp>
          <p:nvGrpSpPr>
            <p:cNvPr id="3" name="Group 2">
              <a:extLst>
                <a:ext uri="{FF2B5EF4-FFF2-40B4-BE49-F238E27FC236}">
                  <a16:creationId xmlns:a16="http://schemas.microsoft.com/office/drawing/2014/main" id="{E40E222E-77B8-7C43-F5FA-ABA6E91A7050}"/>
                </a:ext>
              </a:extLst>
            </p:cNvPr>
            <p:cNvGrpSpPr/>
            <p:nvPr/>
          </p:nvGrpSpPr>
          <p:grpSpPr>
            <a:xfrm>
              <a:off x="2221230" y="4950158"/>
              <a:ext cx="1245577" cy="2247750"/>
              <a:chOff x="819150" y="4279598"/>
              <a:chExt cx="1245577" cy="2247750"/>
            </a:xfrm>
          </p:grpSpPr>
          <p:sp>
            <p:nvSpPr>
              <p:cNvPr id="13" name="TextBox 12">
                <a:extLst>
                  <a:ext uri="{FF2B5EF4-FFF2-40B4-BE49-F238E27FC236}">
                    <a16:creationId xmlns:a16="http://schemas.microsoft.com/office/drawing/2014/main" id="{41B34F40-AE44-F020-0250-2BCD32484CEE}"/>
                  </a:ext>
                </a:extLst>
              </p:cNvPr>
              <p:cNvSpPr txBox="1"/>
              <p:nvPr/>
            </p:nvSpPr>
            <p:spPr>
              <a:xfrm>
                <a:off x="819150" y="6188794"/>
                <a:ext cx="1245577" cy="338554"/>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Developer</a:t>
                </a:r>
              </a:p>
            </p:txBody>
          </p:sp>
          <p:sp>
            <p:nvSpPr>
              <p:cNvPr id="14" name="TextBox 13">
                <a:extLst>
                  <a:ext uri="{FF2B5EF4-FFF2-40B4-BE49-F238E27FC236}">
                    <a16:creationId xmlns:a16="http://schemas.microsoft.com/office/drawing/2014/main" id="{F3660EAA-CFA4-4AF0-7D37-E8A83D64A341}"/>
                  </a:ext>
                </a:extLst>
              </p:cNvPr>
              <p:cNvSpPr txBox="1"/>
              <p:nvPr/>
            </p:nvSpPr>
            <p:spPr>
              <a:xfrm>
                <a:off x="985289" y="5046761"/>
                <a:ext cx="913298" cy="338554"/>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Analyst</a:t>
                </a:r>
              </a:p>
            </p:txBody>
          </p:sp>
          <p:grpSp>
            <p:nvGrpSpPr>
              <p:cNvPr id="35" name="Group 34">
                <a:extLst>
                  <a:ext uri="{FF2B5EF4-FFF2-40B4-BE49-F238E27FC236}">
                    <a16:creationId xmlns:a16="http://schemas.microsoft.com/office/drawing/2014/main" id="{BDD5BE8F-1A87-1BAD-3905-9CEFB618BA07}"/>
                  </a:ext>
                </a:extLst>
              </p:cNvPr>
              <p:cNvGrpSpPr/>
              <p:nvPr/>
            </p:nvGrpSpPr>
            <p:grpSpPr>
              <a:xfrm>
                <a:off x="1045623" y="4279598"/>
                <a:ext cx="792631" cy="792631"/>
                <a:chOff x="1097319" y="2941223"/>
                <a:chExt cx="959083" cy="959083"/>
              </a:xfrm>
            </p:grpSpPr>
            <p:sp>
              <p:nvSpPr>
                <p:cNvPr id="57" name="Oval 56">
                  <a:extLst>
                    <a:ext uri="{FF2B5EF4-FFF2-40B4-BE49-F238E27FC236}">
                      <a16:creationId xmlns:a16="http://schemas.microsoft.com/office/drawing/2014/main" id="{6358FA24-4B4A-1006-EFB7-1C6A95CF4C41}"/>
                    </a:ext>
                  </a:extLst>
                </p:cNvPr>
                <p:cNvSpPr/>
                <p:nvPr/>
              </p:nvSpPr>
              <p:spPr>
                <a:xfrm>
                  <a:off x="1097319" y="2941223"/>
                  <a:ext cx="959083" cy="95908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58" name="Group 57">
                  <a:extLst>
                    <a:ext uri="{FF2B5EF4-FFF2-40B4-BE49-F238E27FC236}">
                      <a16:creationId xmlns:a16="http://schemas.microsoft.com/office/drawing/2014/main" id="{376443D9-5949-2783-B60D-C55FDFECDE0D}"/>
                    </a:ext>
                  </a:extLst>
                </p:cNvPr>
                <p:cNvGrpSpPr/>
                <p:nvPr/>
              </p:nvGrpSpPr>
              <p:grpSpPr>
                <a:xfrm>
                  <a:off x="1161668" y="3099350"/>
                  <a:ext cx="830384" cy="642831"/>
                  <a:chOff x="1269421" y="568472"/>
                  <a:chExt cx="1215764" cy="941171"/>
                </a:xfrm>
              </p:grpSpPr>
              <p:pic>
                <p:nvPicPr>
                  <p:cNvPr id="59" name="Graphic 58" descr="Monitor with solid fill">
                    <a:extLst>
                      <a:ext uri="{FF2B5EF4-FFF2-40B4-BE49-F238E27FC236}">
                        <a16:creationId xmlns:a16="http://schemas.microsoft.com/office/drawing/2014/main" id="{921623E2-04F9-748D-2DDE-069AAAEDE0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9421" y="568472"/>
                    <a:ext cx="831273" cy="831275"/>
                  </a:xfrm>
                  <a:prstGeom prst="rect">
                    <a:avLst/>
                  </a:prstGeom>
                </p:spPr>
              </p:pic>
              <p:pic>
                <p:nvPicPr>
                  <p:cNvPr id="60" name="Graphic 59" descr="User with solid fill">
                    <a:extLst>
                      <a:ext uri="{FF2B5EF4-FFF2-40B4-BE49-F238E27FC236}">
                        <a16:creationId xmlns:a16="http://schemas.microsoft.com/office/drawing/2014/main" id="{44C67EB8-3194-A201-2607-1FC1522C80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3912" y="678368"/>
                    <a:ext cx="831273" cy="831275"/>
                  </a:xfrm>
                  <a:prstGeom prst="rect">
                    <a:avLst/>
                  </a:prstGeom>
                </p:spPr>
              </p:pic>
            </p:grpSp>
          </p:grpSp>
          <p:grpSp>
            <p:nvGrpSpPr>
              <p:cNvPr id="36" name="Group 35">
                <a:extLst>
                  <a:ext uri="{FF2B5EF4-FFF2-40B4-BE49-F238E27FC236}">
                    <a16:creationId xmlns:a16="http://schemas.microsoft.com/office/drawing/2014/main" id="{D23B34E8-1691-99F6-E462-441126495A4B}"/>
                  </a:ext>
                </a:extLst>
              </p:cNvPr>
              <p:cNvGrpSpPr/>
              <p:nvPr/>
            </p:nvGrpSpPr>
            <p:grpSpPr>
              <a:xfrm>
                <a:off x="1045623" y="5433508"/>
                <a:ext cx="792631" cy="792631"/>
                <a:chOff x="1026933" y="3996817"/>
                <a:chExt cx="959083" cy="959083"/>
              </a:xfrm>
            </p:grpSpPr>
            <p:sp>
              <p:nvSpPr>
                <p:cNvPr id="53" name="Oval 52">
                  <a:extLst>
                    <a:ext uri="{FF2B5EF4-FFF2-40B4-BE49-F238E27FC236}">
                      <a16:creationId xmlns:a16="http://schemas.microsoft.com/office/drawing/2014/main" id="{4F922D1C-BE33-9FFA-4909-ECBBB7FDFAFF}"/>
                    </a:ext>
                  </a:extLst>
                </p:cNvPr>
                <p:cNvSpPr/>
                <p:nvPr/>
              </p:nvSpPr>
              <p:spPr>
                <a:xfrm>
                  <a:off x="1026933" y="3996817"/>
                  <a:ext cx="959083" cy="95908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54" name="Group 53">
                  <a:extLst>
                    <a:ext uri="{FF2B5EF4-FFF2-40B4-BE49-F238E27FC236}">
                      <a16:creationId xmlns:a16="http://schemas.microsoft.com/office/drawing/2014/main" id="{A811B97A-EB4A-ED46-3F13-7512907555A2}"/>
                    </a:ext>
                  </a:extLst>
                </p:cNvPr>
                <p:cNvGrpSpPr/>
                <p:nvPr/>
              </p:nvGrpSpPr>
              <p:grpSpPr>
                <a:xfrm>
                  <a:off x="1091282" y="4154943"/>
                  <a:ext cx="830384" cy="642831"/>
                  <a:chOff x="1269421" y="568472"/>
                  <a:chExt cx="1215765" cy="941170"/>
                </a:xfrm>
              </p:grpSpPr>
              <p:pic>
                <p:nvPicPr>
                  <p:cNvPr id="55" name="Graphic 54" descr="Monitor with solid fill">
                    <a:extLst>
                      <a:ext uri="{FF2B5EF4-FFF2-40B4-BE49-F238E27FC236}">
                        <a16:creationId xmlns:a16="http://schemas.microsoft.com/office/drawing/2014/main" id="{B3F30DC0-2999-6518-BEB8-732DDC111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9421" y="568472"/>
                    <a:ext cx="831273" cy="831273"/>
                  </a:xfrm>
                  <a:prstGeom prst="rect">
                    <a:avLst/>
                  </a:prstGeom>
                </p:spPr>
              </p:pic>
              <p:pic>
                <p:nvPicPr>
                  <p:cNvPr id="56" name="Graphic 55" descr="User with solid fill">
                    <a:extLst>
                      <a:ext uri="{FF2B5EF4-FFF2-40B4-BE49-F238E27FC236}">
                        <a16:creationId xmlns:a16="http://schemas.microsoft.com/office/drawing/2014/main" id="{A4543371-8F29-3694-607E-FF4C1FB789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3913" y="678369"/>
                    <a:ext cx="831273" cy="831273"/>
                  </a:xfrm>
                  <a:prstGeom prst="rect">
                    <a:avLst/>
                  </a:prstGeom>
                </p:spPr>
              </p:pic>
            </p:grpSp>
          </p:grpSp>
        </p:grpSp>
        <p:cxnSp>
          <p:nvCxnSpPr>
            <p:cNvPr id="37" name="Straight Connector 36">
              <a:extLst>
                <a:ext uri="{FF2B5EF4-FFF2-40B4-BE49-F238E27FC236}">
                  <a16:creationId xmlns:a16="http://schemas.microsoft.com/office/drawing/2014/main" id="{678D6286-2ACE-D258-9682-6FA0A73BD1CE}"/>
                </a:ext>
              </a:extLst>
            </p:cNvPr>
            <p:cNvCxnSpPr/>
            <p:nvPr/>
          </p:nvCxnSpPr>
          <p:spPr>
            <a:xfrm>
              <a:off x="5576127" y="6166714"/>
              <a:ext cx="3611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4764EB3-C9B9-7DA3-EE59-6FB01053A246}"/>
                </a:ext>
              </a:extLst>
            </p:cNvPr>
            <p:cNvCxnSpPr>
              <a:cxnSpLocks/>
              <a:endCxn id="61" idx="1"/>
            </p:cNvCxnSpPr>
            <p:nvPr/>
          </p:nvCxnSpPr>
          <p:spPr>
            <a:xfrm flipV="1">
              <a:off x="5741699" y="4805228"/>
              <a:ext cx="2762048" cy="1358426"/>
            </a:xfrm>
            <a:prstGeom prst="bentConnector3">
              <a:avLst>
                <a:gd name="adj1" fmla="val 5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9D00FE1-84CD-4CC3-BB76-FE2F3A204EB7}"/>
                </a:ext>
              </a:extLst>
            </p:cNvPr>
            <p:cNvCxnSpPr>
              <a:stCxn id="99" idx="1"/>
              <a:endCxn id="96" idx="1"/>
            </p:cNvCxnSpPr>
            <p:nvPr/>
          </p:nvCxnSpPr>
          <p:spPr>
            <a:xfrm rot="10800000" flipV="1">
              <a:off x="6227904" y="5466623"/>
              <a:ext cx="18370" cy="1547178"/>
            </a:xfrm>
            <a:prstGeom prst="bentConnector3">
              <a:avLst>
                <a:gd name="adj1" fmla="val 134442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3A558E-5BB5-16ED-9FCD-3C813DF16C7B}"/>
                </a:ext>
              </a:extLst>
            </p:cNvPr>
            <p:cNvCxnSpPr>
              <a:cxnSpLocks/>
            </p:cNvCxnSpPr>
            <p:nvPr/>
          </p:nvCxnSpPr>
          <p:spPr>
            <a:xfrm>
              <a:off x="5936771" y="6243842"/>
              <a:ext cx="3095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D193BCD-3D8C-BDAC-0276-A0F4C025A9C3}"/>
                </a:ext>
              </a:extLst>
            </p:cNvPr>
            <p:cNvCxnSpPr>
              <a:cxnSpLocks/>
              <a:stCxn id="49" idx="1"/>
              <a:endCxn id="47" idx="1"/>
            </p:cNvCxnSpPr>
            <p:nvPr/>
          </p:nvCxnSpPr>
          <p:spPr>
            <a:xfrm rot="10800000" flipV="1">
              <a:off x="3912029" y="5107342"/>
              <a:ext cx="12700" cy="2084195"/>
            </a:xfrm>
            <a:prstGeom prst="bentConnector3">
              <a:avLst>
                <a:gd name="adj1" fmla="val 14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D84F7B-C417-6980-6308-F36B9D7019FB}"/>
                </a:ext>
              </a:extLst>
            </p:cNvPr>
            <p:cNvCxnSpPr>
              <a:cxnSpLocks/>
            </p:cNvCxnSpPr>
            <p:nvPr/>
          </p:nvCxnSpPr>
          <p:spPr>
            <a:xfrm>
              <a:off x="3736986" y="6144317"/>
              <a:ext cx="17470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1E01F17-94DA-3B8B-7AE9-049AC19078C9}"/>
                </a:ext>
              </a:extLst>
            </p:cNvPr>
            <p:cNvGrpSpPr/>
            <p:nvPr/>
          </p:nvGrpSpPr>
          <p:grpSpPr>
            <a:xfrm>
              <a:off x="3912029" y="4784913"/>
              <a:ext cx="1718922" cy="2729055"/>
              <a:chOff x="4077775" y="3199521"/>
              <a:chExt cx="1722696" cy="2729055"/>
            </a:xfrm>
          </p:grpSpPr>
          <p:sp>
            <p:nvSpPr>
              <p:cNvPr id="47" name="Rectangle: Rounded Corners 46">
                <a:extLst>
                  <a:ext uri="{FF2B5EF4-FFF2-40B4-BE49-F238E27FC236}">
                    <a16:creationId xmlns:a16="http://schemas.microsoft.com/office/drawing/2014/main" id="{BC69DD18-FB54-C0F4-0557-8D6455911BA8}"/>
                  </a:ext>
                </a:extLst>
              </p:cNvPr>
              <p:cNvSpPr/>
              <p:nvPr/>
            </p:nvSpPr>
            <p:spPr>
              <a:xfrm>
                <a:off x="4077775" y="5283716"/>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B7C608D3-A5E3-50BA-705F-463D2B9DBAAA}"/>
                  </a:ext>
                </a:extLst>
              </p:cNvPr>
              <p:cNvSpPr txBox="1"/>
              <p:nvPr/>
            </p:nvSpPr>
            <p:spPr>
              <a:xfrm>
                <a:off x="4139878" y="5313759"/>
                <a:ext cx="1598491"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Source control management</a:t>
                </a:r>
              </a:p>
            </p:txBody>
          </p:sp>
          <p:sp>
            <p:nvSpPr>
              <p:cNvPr id="49" name="Rectangle: Rounded Corners 48">
                <a:extLst>
                  <a:ext uri="{FF2B5EF4-FFF2-40B4-BE49-F238E27FC236}">
                    <a16:creationId xmlns:a16="http://schemas.microsoft.com/office/drawing/2014/main" id="{0C404FAD-03B1-CDA8-C873-48BC5AFFA015}"/>
                  </a:ext>
                </a:extLst>
              </p:cNvPr>
              <p:cNvSpPr/>
              <p:nvPr/>
            </p:nvSpPr>
            <p:spPr>
              <a:xfrm>
                <a:off x="4077775" y="3199521"/>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0" name="TextBox 49">
                <a:extLst>
                  <a:ext uri="{FF2B5EF4-FFF2-40B4-BE49-F238E27FC236}">
                    <a16:creationId xmlns:a16="http://schemas.microsoft.com/office/drawing/2014/main" id="{0607066C-7E05-026E-61E2-9BF31C790E99}"/>
                  </a:ext>
                </a:extLst>
              </p:cNvPr>
              <p:cNvSpPr txBox="1"/>
              <p:nvPr/>
            </p:nvSpPr>
            <p:spPr>
              <a:xfrm>
                <a:off x="4146700" y="3229564"/>
                <a:ext cx="1584847"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Automated test-unit test</a:t>
                </a:r>
              </a:p>
            </p:txBody>
          </p:sp>
          <p:sp>
            <p:nvSpPr>
              <p:cNvPr id="51" name="Rectangle: Rounded Corners 50">
                <a:extLst>
                  <a:ext uri="{FF2B5EF4-FFF2-40B4-BE49-F238E27FC236}">
                    <a16:creationId xmlns:a16="http://schemas.microsoft.com/office/drawing/2014/main" id="{224869FF-8419-580D-8A04-BBBC474D7D5F}"/>
                  </a:ext>
                </a:extLst>
              </p:cNvPr>
              <p:cNvSpPr/>
              <p:nvPr/>
            </p:nvSpPr>
            <p:spPr>
              <a:xfrm>
                <a:off x="4077775" y="4250359"/>
                <a:ext cx="1722696" cy="644860"/>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4A18708A-931B-B78B-5358-EAAB9331BD49}"/>
                  </a:ext>
                </a:extLst>
              </p:cNvPr>
              <p:cNvSpPr txBox="1"/>
              <p:nvPr/>
            </p:nvSpPr>
            <p:spPr>
              <a:xfrm>
                <a:off x="4146700" y="4403512"/>
                <a:ext cx="1584847" cy="338554"/>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Build process</a:t>
                </a:r>
              </a:p>
            </p:txBody>
          </p:sp>
        </p:grpSp>
        <p:cxnSp>
          <p:nvCxnSpPr>
            <p:cNvPr id="44" name="Straight Connector 43">
              <a:extLst>
                <a:ext uri="{FF2B5EF4-FFF2-40B4-BE49-F238E27FC236}">
                  <a16:creationId xmlns:a16="http://schemas.microsoft.com/office/drawing/2014/main" id="{A3707FAD-000C-19F8-DA7B-7402183B3C7A}"/>
                </a:ext>
              </a:extLst>
            </p:cNvPr>
            <p:cNvCxnSpPr/>
            <p:nvPr/>
          </p:nvCxnSpPr>
          <p:spPr>
            <a:xfrm>
              <a:off x="10943575" y="6373765"/>
              <a:ext cx="11335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1585BDEA-57CE-15E6-2F56-B02F7F7E8E15}"/>
                </a:ext>
              </a:extLst>
            </p:cNvPr>
            <p:cNvSpPr/>
            <p:nvPr/>
          </p:nvSpPr>
          <p:spPr>
            <a:xfrm>
              <a:off x="9520625" y="6094617"/>
              <a:ext cx="1430296" cy="796754"/>
            </a:xfrm>
            <a:prstGeom prst="roundRect">
              <a:avLst>
                <a:gd name="adj" fmla="val 112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13D305A0-8E5D-DB5F-8FCE-E30A00680781}"/>
                </a:ext>
              </a:extLst>
            </p:cNvPr>
            <p:cNvSpPr txBox="1"/>
            <p:nvPr/>
          </p:nvSpPr>
          <p:spPr>
            <a:xfrm>
              <a:off x="9515775" y="6200607"/>
              <a:ext cx="1497845" cy="58477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Configuration management</a:t>
              </a:r>
            </a:p>
          </p:txBody>
        </p:sp>
      </p:grpSp>
    </p:spTree>
    <p:custDataLst>
      <p:tags r:id="rId1"/>
    </p:custDataLst>
    <p:extLst>
      <p:ext uri="{BB962C8B-B14F-4D97-AF65-F5344CB8AC3E}">
        <p14:creationId xmlns:p14="http://schemas.microsoft.com/office/powerpoint/2010/main" val="2952697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Security aspects in all the three phases of DevSecOps architecture:</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2" name="Group 1">
            <a:extLst>
              <a:ext uri="{FF2B5EF4-FFF2-40B4-BE49-F238E27FC236}">
                <a16:creationId xmlns:a16="http://schemas.microsoft.com/office/drawing/2014/main" id="{9E12778D-0B56-780A-D038-E0AC127745FA}"/>
              </a:ext>
            </a:extLst>
          </p:cNvPr>
          <p:cNvGrpSpPr/>
          <p:nvPr/>
        </p:nvGrpSpPr>
        <p:grpSpPr>
          <a:xfrm>
            <a:off x="1390015" y="2674833"/>
            <a:ext cx="13475970" cy="5478549"/>
            <a:chOff x="1390015" y="2203196"/>
            <a:chExt cx="13475970" cy="6026404"/>
          </a:xfrm>
        </p:grpSpPr>
        <p:grpSp>
          <p:nvGrpSpPr>
            <p:cNvPr id="4" name="Group 3">
              <a:extLst>
                <a:ext uri="{FF2B5EF4-FFF2-40B4-BE49-F238E27FC236}">
                  <a16:creationId xmlns:a16="http://schemas.microsoft.com/office/drawing/2014/main" id="{4A2522A9-4D06-5C02-A572-46774447DC16}"/>
                </a:ext>
              </a:extLst>
            </p:cNvPr>
            <p:cNvGrpSpPr/>
            <p:nvPr/>
          </p:nvGrpSpPr>
          <p:grpSpPr>
            <a:xfrm>
              <a:off x="6006711" y="2203196"/>
              <a:ext cx="4242578" cy="6024519"/>
              <a:chOff x="10387822" y="1885040"/>
              <a:chExt cx="4242578" cy="6024519"/>
            </a:xfrm>
          </p:grpSpPr>
          <p:grpSp>
            <p:nvGrpSpPr>
              <p:cNvPr id="25" name="Group 24">
                <a:extLst>
                  <a:ext uri="{FF2B5EF4-FFF2-40B4-BE49-F238E27FC236}">
                    <a16:creationId xmlns:a16="http://schemas.microsoft.com/office/drawing/2014/main" id="{CC5F67A2-1DD1-0F3A-F111-1FB6076AF4C4}"/>
                  </a:ext>
                </a:extLst>
              </p:cNvPr>
              <p:cNvGrpSpPr/>
              <p:nvPr/>
            </p:nvGrpSpPr>
            <p:grpSpPr>
              <a:xfrm>
                <a:off x="10387822" y="1885040"/>
                <a:ext cx="4242578" cy="6024519"/>
                <a:chOff x="2404611" y="1279838"/>
                <a:chExt cx="3336622" cy="5262164"/>
              </a:xfrm>
            </p:grpSpPr>
            <p:sp>
              <p:nvSpPr>
                <p:cNvPr id="29" name="Freeform 170">
                  <a:extLst>
                    <a:ext uri="{FF2B5EF4-FFF2-40B4-BE49-F238E27FC236}">
                      <a16:creationId xmlns:a16="http://schemas.microsoft.com/office/drawing/2014/main" id="{D770C583-19DC-146C-8893-077232F01DA7}"/>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0" name="Freeform 171">
                  <a:extLst>
                    <a:ext uri="{FF2B5EF4-FFF2-40B4-BE49-F238E27FC236}">
                      <a16:creationId xmlns:a16="http://schemas.microsoft.com/office/drawing/2014/main" id="{30A7E940-CE14-A0E7-E32F-2D6B315731A9}"/>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26" name="Group 25">
                <a:extLst>
                  <a:ext uri="{FF2B5EF4-FFF2-40B4-BE49-F238E27FC236}">
                    <a16:creationId xmlns:a16="http://schemas.microsoft.com/office/drawing/2014/main" id="{5FA36670-4FB9-5E56-A15F-B041B27D0CA0}"/>
                  </a:ext>
                </a:extLst>
              </p:cNvPr>
              <p:cNvGrpSpPr/>
              <p:nvPr/>
            </p:nvGrpSpPr>
            <p:grpSpPr>
              <a:xfrm>
                <a:off x="10387822" y="2469649"/>
                <a:ext cx="2730816" cy="877190"/>
                <a:chOff x="2404610" y="1864446"/>
                <a:chExt cx="2730816" cy="877190"/>
              </a:xfrm>
            </p:grpSpPr>
            <p:sp>
              <p:nvSpPr>
                <p:cNvPr id="27" name="Freeform 172">
                  <a:extLst>
                    <a:ext uri="{FF2B5EF4-FFF2-40B4-BE49-F238E27FC236}">
                      <a16:creationId xmlns:a16="http://schemas.microsoft.com/office/drawing/2014/main" id="{5808934B-9E48-10EA-4E7E-67D859C4F056}"/>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CuadroTexto 572">
                  <a:extLst>
                    <a:ext uri="{FF2B5EF4-FFF2-40B4-BE49-F238E27FC236}">
                      <a16:creationId xmlns:a16="http://schemas.microsoft.com/office/drawing/2014/main" id="{0F0E5507-E262-F182-AD89-6E607006F53A}"/>
                    </a:ext>
                  </a:extLst>
                </p:cNvPr>
                <p:cNvSpPr txBox="1"/>
                <p:nvPr/>
              </p:nvSpPr>
              <p:spPr>
                <a:xfrm>
                  <a:off x="2521079" y="1864446"/>
                  <a:ext cx="2570488" cy="8463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deployment (CD)</a:t>
                  </a:r>
                </a:p>
              </p:txBody>
            </p:sp>
          </p:grpSp>
        </p:grpSp>
        <p:grpSp>
          <p:nvGrpSpPr>
            <p:cNvPr id="7" name="Group 6">
              <a:extLst>
                <a:ext uri="{FF2B5EF4-FFF2-40B4-BE49-F238E27FC236}">
                  <a16:creationId xmlns:a16="http://schemas.microsoft.com/office/drawing/2014/main" id="{581F4613-623A-C8CE-D1B8-CE3BF9937CDF}"/>
                </a:ext>
              </a:extLst>
            </p:cNvPr>
            <p:cNvGrpSpPr/>
            <p:nvPr/>
          </p:nvGrpSpPr>
          <p:grpSpPr>
            <a:xfrm>
              <a:off x="1390015" y="2205081"/>
              <a:ext cx="4242578" cy="6024519"/>
              <a:chOff x="10387822" y="1885040"/>
              <a:chExt cx="4242578" cy="6024519"/>
            </a:xfrm>
          </p:grpSpPr>
          <p:grpSp>
            <p:nvGrpSpPr>
              <p:cNvPr id="18" name="Group 17">
                <a:extLst>
                  <a:ext uri="{FF2B5EF4-FFF2-40B4-BE49-F238E27FC236}">
                    <a16:creationId xmlns:a16="http://schemas.microsoft.com/office/drawing/2014/main" id="{86652F8A-69B1-3B94-F9B1-91726EF1767E}"/>
                  </a:ext>
                </a:extLst>
              </p:cNvPr>
              <p:cNvGrpSpPr/>
              <p:nvPr/>
            </p:nvGrpSpPr>
            <p:grpSpPr>
              <a:xfrm>
                <a:off x="10387822" y="1885040"/>
                <a:ext cx="4242578" cy="6024519"/>
                <a:chOff x="2404611" y="1279838"/>
                <a:chExt cx="3336622" cy="5262164"/>
              </a:xfrm>
            </p:grpSpPr>
            <p:sp>
              <p:nvSpPr>
                <p:cNvPr id="22" name="Freeform 170">
                  <a:extLst>
                    <a:ext uri="{FF2B5EF4-FFF2-40B4-BE49-F238E27FC236}">
                      <a16:creationId xmlns:a16="http://schemas.microsoft.com/office/drawing/2014/main" id="{746F1D46-7F3E-559A-F5CA-8763BF813CAD}"/>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171">
                  <a:extLst>
                    <a:ext uri="{FF2B5EF4-FFF2-40B4-BE49-F238E27FC236}">
                      <a16:creationId xmlns:a16="http://schemas.microsoft.com/office/drawing/2014/main" id="{CDABE465-2FE2-873A-BB58-68EAE7F35082}"/>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19" name="Group 18">
                <a:extLst>
                  <a:ext uri="{FF2B5EF4-FFF2-40B4-BE49-F238E27FC236}">
                    <a16:creationId xmlns:a16="http://schemas.microsoft.com/office/drawing/2014/main" id="{13764CDA-D6A3-10C3-208E-B7425B0EB416}"/>
                  </a:ext>
                </a:extLst>
              </p:cNvPr>
              <p:cNvGrpSpPr/>
              <p:nvPr/>
            </p:nvGrpSpPr>
            <p:grpSpPr>
              <a:xfrm>
                <a:off x="10387822" y="2512683"/>
                <a:ext cx="2730816" cy="855836"/>
                <a:chOff x="2404610" y="1907480"/>
                <a:chExt cx="2730816" cy="855836"/>
              </a:xfrm>
            </p:grpSpPr>
            <p:sp>
              <p:nvSpPr>
                <p:cNvPr id="20" name="Freeform 172">
                  <a:extLst>
                    <a:ext uri="{FF2B5EF4-FFF2-40B4-BE49-F238E27FC236}">
                      <a16:creationId xmlns:a16="http://schemas.microsoft.com/office/drawing/2014/main" id="{242401F0-ECE0-8CF8-EFE6-336E4CFB6B4C}"/>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CuadroTexto 572">
                  <a:extLst>
                    <a:ext uri="{FF2B5EF4-FFF2-40B4-BE49-F238E27FC236}">
                      <a16:creationId xmlns:a16="http://schemas.microsoft.com/office/drawing/2014/main" id="{69B2DD7C-B751-86A7-5325-61A00D856EB7}"/>
                    </a:ext>
                  </a:extLst>
                </p:cNvPr>
                <p:cNvSpPr txBox="1"/>
                <p:nvPr/>
              </p:nvSpPr>
              <p:spPr>
                <a:xfrm>
                  <a:off x="2620411" y="1916931"/>
                  <a:ext cx="2336807" cy="8463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integration (CI)</a:t>
                  </a:r>
                </a:p>
              </p:txBody>
            </p:sp>
          </p:grpSp>
        </p:grpSp>
        <p:sp>
          <p:nvSpPr>
            <p:cNvPr id="8" name="CuadroTexto 573">
              <a:extLst>
                <a:ext uri="{FF2B5EF4-FFF2-40B4-BE49-F238E27FC236}">
                  <a16:creationId xmlns:a16="http://schemas.microsoft.com/office/drawing/2014/main" id="{99C7D48E-DC0C-AF91-8A15-66256C694380}"/>
                </a:ext>
              </a:extLst>
            </p:cNvPr>
            <p:cNvSpPr txBox="1"/>
            <p:nvPr/>
          </p:nvSpPr>
          <p:spPr>
            <a:xfrm>
              <a:off x="1780026" y="3844871"/>
              <a:ext cx="3476558" cy="3500792"/>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Automates the process of integrating code changes from multiple developers, fostering early detection of security vulnerabilities through integration testing</a:t>
              </a:r>
            </a:p>
          </p:txBody>
        </p:sp>
        <p:sp>
          <p:nvSpPr>
            <p:cNvPr id="9" name="CuadroTexto 573">
              <a:extLst>
                <a:ext uri="{FF2B5EF4-FFF2-40B4-BE49-F238E27FC236}">
                  <a16:creationId xmlns:a16="http://schemas.microsoft.com/office/drawing/2014/main" id="{8F40B54B-D56D-2C89-EDE2-6ED78BCA3049}"/>
                </a:ext>
              </a:extLst>
            </p:cNvPr>
            <p:cNvSpPr txBox="1"/>
            <p:nvPr/>
          </p:nvSpPr>
          <p:spPr>
            <a:xfrm>
              <a:off x="6400720" y="3844871"/>
              <a:ext cx="3237550" cy="3500792"/>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Streamlines the deployment process, enabling frequent release of secure code by incorporating security checks throughout the deployment pipeline</a:t>
              </a:r>
            </a:p>
          </p:txBody>
        </p:sp>
        <p:grpSp>
          <p:nvGrpSpPr>
            <p:cNvPr id="10" name="Group 9">
              <a:extLst>
                <a:ext uri="{FF2B5EF4-FFF2-40B4-BE49-F238E27FC236}">
                  <a16:creationId xmlns:a16="http://schemas.microsoft.com/office/drawing/2014/main" id="{44E36F28-E321-5D9A-B0A7-FD90CC19B4B6}"/>
                </a:ext>
              </a:extLst>
            </p:cNvPr>
            <p:cNvGrpSpPr/>
            <p:nvPr/>
          </p:nvGrpSpPr>
          <p:grpSpPr>
            <a:xfrm>
              <a:off x="10623407" y="2203196"/>
              <a:ext cx="4242578" cy="6024519"/>
              <a:chOff x="10387822" y="1885040"/>
              <a:chExt cx="4242578" cy="6024519"/>
            </a:xfrm>
          </p:grpSpPr>
          <p:grpSp>
            <p:nvGrpSpPr>
              <p:cNvPr id="12" name="Group 11">
                <a:extLst>
                  <a:ext uri="{FF2B5EF4-FFF2-40B4-BE49-F238E27FC236}">
                    <a16:creationId xmlns:a16="http://schemas.microsoft.com/office/drawing/2014/main" id="{F67F2A3E-4976-04E7-EB91-BB0DD36C795E}"/>
                  </a:ext>
                </a:extLst>
              </p:cNvPr>
              <p:cNvGrpSpPr/>
              <p:nvPr/>
            </p:nvGrpSpPr>
            <p:grpSpPr>
              <a:xfrm>
                <a:off x="10387822" y="1885040"/>
                <a:ext cx="4242578" cy="6024519"/>
                <a:chOff x="2404611" y="1279838"/>
                <a:chExt cx="3336622" cy="5262164"/>
              </a:xfrm>
            </p:grpSpPr>
            <p:sp>
              <p:nvSpPr>
                <p:cNvPr id="16" name="Freeform 170">
                  <a:extLst>
                    <a:ext uri="{FF2B5EF4-FFF2-40B4-BE49-F238E27FC236}">
                      <a16:creationId xmlns:a16="http://schemas.microsoft.com/office/drawing/2014/main" id="{A4338AFE-83EB-2AAD-42C6-B5EA68891635}"/>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171">
                  <a:extLst>
                    <a:ext uri="{FF2B5EF4-FFF2-40B4-BE49-F238E27FC236}">
                      <a16:creationId xmlns:a16="http://schemas.microsoft.com/office/drawing/2014/main" id="{E938F567-D5C4-8BE7-A3E6-B6213476E00C}"/>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13" name="Group 12">
                <a:extLst>
                  <a:ext uri="{FF2B5EF4-FFF2-40B4-BE49-F238E27FC236}">
                    <a16:creationId xmlns:a16="http://schemas.microsoft.com/office/drawing/2014/main" id="{3C69D8DE-D43B-9CDD-A7C8-58AAE7A4A564}"/>
                  </a:ext>
                </a:extLst>
              </p:cNvPr>
              <p:cNvGrpSpPr/>
              <p:nvPr/>
            </p:nvGrpSpPr>
            <p:grpSpPr>
              <a:xfrm>
                <a:off x="10387822" y="2512683"/>
                <a:ext cx="2695065" cy="857721"/>
                <a:chOff x="2404610" y="1907480"/>
                <a:chExt cx="2695065" cy="857721"/>
              </a:xfrm>
            </p:grpSpPr>
            <p:sp>
              <p:nvSpPr>
                <p:cNvPr id="14" name="Freeform 172">
                  <a:extLst>
                    <a:ext uri="{FF2B5EF4-FFF2-40B4-BE49-F238E27FC236}">
                      <a16:creationId xmlns:a16="http://schemas.microsoft.com/office/drawing/2014/main" id="{9C665305-D2D0-D9CC-9582-1F7A3A98C13C}"/>
                    </a:ext>
                  </a:extLst>
                </p:cNvPr>
                <p:cNvSpPr>
                  <a:spLocks noChangeArrowheads="1"/>
                </p:cNvSpPr>
                <p:nvPr/>
              </p:nvSpPr>
              <p:spPr bwMode="auto">
                <a:xfrm>
                  <a:off x="2404610" y="1907480"/>
                  <a:ext cx="2616515"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CuadroTexto 572">
                  <a:extLst>
                    <a:ext uri="{FF2B5EF4-FFF2-40B4-BE49-F238E27FC236}">
                      <a16:creationId xmlns:a16="http://schemas.microsoft.com/office/drawing/2014/main" id="{EFF1B496-D808-EE81-A675-9FBC169ED737}"/>
                    </a:ext>
                  </a:extLst>
                </p:cNvPr>
                <p:cNvSpPr txBox="1"/>
                <p:nvPr/>
              </p:nvSpPr>
              <p:spPr>
                <a:xfrm>
                  <a:off x="2522353" y="1918817"/>
                  <a:ext cx="2577322" cy="8463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compliance (CC)</a:t>
                  </a:r>
                </a:p>
              </p:txBody>
            </p:sp>
          </p:grpSp>
        </p:grpSp>
        <p:sp>
          <p:nvSpPr>
            <p:cNvPr id="11" name="CuadroTexto 573">
              <a:extLst>
                <a:ext uri="{FF2B5EF4-FFF2-40B4-BE49-F238E27FC236}">
                  <a16:creationId xmlns:a16="http://schemas.microsoft.com/office/drawing/2014/main" id="{B6EB869E-56D1-3261-2603-43C1AC6E4982}"/>
                </a:ext>
              </a:extLst>
            </p:cNvPr>
            <p:cNvSpPr txBox="1"/>
            <p:nvPr/>
          </p:nvSpPr>
          <p:spPr>
            <a:xfrm>
              <a:off x="10938862" y="3739810"/>
              <a:ext cx="3612678" cy="3072521"/>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rPr>
                <a:t>Ensures ongoing adherence to security regulations, by automating security scans and enforcing compliance policies throughout the development lifecycle</a:t>
              </a:r>
            </a:p>
          </p:txBody>
        </p:sp>
      </p:grpSp>
    </p:spTree>
    <p:custDataLst>
      <p:tags r:id="rId1"/>
    </p:custDataLst>
    <p:extLst>
      <p:ext uri="{BB962C8B-B14F-4D97-AF65-F5344CB8AC3E}">
        <p14:creationId xmlns:p14="http://schemas.microsoft.com/office/powerpoint/2010/main" val="4074885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i="0" dirty="0">
                <a:effectLst/>
                <a:latin typeface="+mj-lt"/>
              </a:rPr>
              <a:t>DevSecOps Architecture</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473700" y="816324"/>
            <a:ext cx="5317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6" name="Google Shape;789;gca1573042c_0_856">
            <a:extLst>
              <a:ext uri="{FF2B5EF4-FFF2-40B4-BE49-F238E27FC236}">
                <a16:creationId xmlns:a16="http://schemas.microsoft.com/office/drawing/2014/main" id="{CB096483-B5F9-9ECC-0D75-6A93CDBE5EBC}"/>
              </a:ext>
            </a:extLst>
          </p:cNvPr>
          <p:cNvSpPr/>
          <p:nvPr/>
        </p:nvSpPr>
        <p:spPr>
          <a:xfrm>
            <a:off x="1971100" y="1323201"/>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Security aspects in all the three phases of DevSecOps architecture:</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2" name="Group 1">
            <a:extLst>
              <a:ext uri="{FF2B5EF4-FFF2-40B4-BE49-F238E27FC236}">
                <a16:creationId xmlns:a16="http://schemas.microsoft.com/office/drawing/2014/main" id="{9E12778D-0B56-780A-D038-E0AC127745FA}"/>
              </a:ext>
            </a:extLst>
          </p:cNvPr>
          <p:cNvGrpSpPr/>
          <p:nvPr/>
        </p:nvGrpSpPr>
        <p:grpSpPr>
          <a:xfrm>
            <a:off x="1390015" y="2674833"/>
            <a:ext cx="13475970" cy="5478549"/>
            <a:chOff x="1390015" y="2203196"/>
            <a:chExt cx="13475970" cy="6026404"/>
          </a:xfrm>
        </p:grpSpPr>
        <p:grpSp>
          <p:nvGrpSpPr>
            <p:cNvPr id="4" name="Group 3">
              <a:extLst>
                <a:ext uri="{FF2B5EF4-FFF2-40B4-BE49-F238E27FC236}">
                  <a16:creationId xmlns:a16="http://schemas.microsoft.com/office/drawing/2014/main" id="{4A2522A9-4D06-5C02-A572-46774447DC16}"/>
                </a:ext>
              </a:extLst>
            </p:cNvPr>
            <p:cNvGrpSpPr/>
            <p:nvPr/>
          </p:nvGrpSpPr>
          <p:grpSpPr>
            <a:xfrm>
              <a:off x="6006711" y="2203196"/>
              <a:ext cx="4242578" cy="6024519"/>
              <a:chOff x="10387822" y="1885040"/>
              <a:chExt cx="4242578" cy="6024519"/>
            </a:xfrm>
          </p:grpSpPr>
          <p:grpSp>
            <p:nvGrpSpPr>
              <p:cNvPr id="25" name="Group 24">
                <a:extLst>
                  <a:ext uri="{FF2B5EF4-FFF2-40B4-BE49-F238E27FC236}">
                    <a16:creationId xmlns:a16="http://schemas.microsoft.com/office/drawing/2014/main" id="{CC5F67A2-1DD1-0F3A-F111-1FB6076AF4C4}"/>
                  </a:ext>
                </a:extLst>
              </p:cNvPr>
              <p:cNvGrpSpPr/>
              <p:nvPr/>
            </p:nvGrpSpPr>
            <p:grpSpPr>
              <a:xfrm>
                <a:off x="10387822" y="1885040"/>
                <a:ext cx="4242578" cy="6024519"/>
                <a:chOff x="2404611" y="1279838"/>
                <a:chExt cx="3336622" cy="5262164"/>
              </a:xfrm>
            </p:grpSpPr>
            <p:sp>
              <p:nvSpPr>
                <p:cNvPr id="29" name="Freeform 170">
                  <a:extLst>
                    <a:ext uri="{FF2B5EF4-FFF2-40B4-BE49-F238E27FC236}">
                      <a16:creationId xmlns:a16="http://schemas.microsoft.com/office/drawing/2014/main" id="{D770C583-19DC-146C-8893-077232F01DA7}"/>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F1B06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0" name="Freeform 171">
                  <a:extLst>
                    <a:ext uri="{FF2B5EF4-FFF2-40B4-BE49-F238E27FC236}">
                      <a16:creationId xmlns:a16="http://schemas.microsoft.com/office/drawing/2014/main" id="{30A7E940-CE14-A0E7-E32F-2D6B315731A9}"/>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26" name="Group 25">
                <a:extLst>
                  <a:ext uri="{FF2B5EF4-FFF2-40B4-BE49-F238E27FC236}">
                    <a16:creationId xmlns:a16="http://schemas.microsoft.com/office/drawing/2014/main" id="{5FA36670-4FB9-5E56-A15F-B041B27D0CA0}"/>
                  </a:ext>
                </a:extLst>
              </p:cNvPr>
              <p:cNvGrpSpPr/>
              <p:nvPr/>
            </p:nvGrpSpPr>
            <p:grpSpPr>
              <a:xfrm>
                <a:off x="10387822" y="2469649"/>
                <a:ext cx="2730816" cy="877190"/>
                <a:chOff x="2404610" y="1864446"/>
                <a:chExt cx="2730816" cy="877190"/>
              </a:xfrm>
            </p:grpSpPr>
            <p:sp>
              <p:nvSpPr>
                <p:cNvPr id="27" name="Freeform 172">
                  <a:extLst>
                    <a:ext uri="{FF2B5EF4-FFF2-40B4-BE49-F238E27FC236}">
                      <a16:creationId xmlns:a16="http://schemas.microsoft.com/office/drawing/2014/main" id="{5808934B-9E48-10EA-4E7E-67D859C4F056}"/>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F1B06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CuadroTexto 572">
                  <a:extLst>
                    <a:ext uri="{FF2B5EF4-FFF2-40B4-BE49-F238E27FC236}">
                      <a16:creationId xmlns:a16="http://schemas.microsoft.com/office/drawing/2014/main" id="{0F0E5507-E262-F182-AD89-6E607006F53A}"/>
                    </a:ext>
                  </a:extLst>
                </p:cNvPr>
                <p:cNvSpPr txBox="1"/>
                <p:nvPr/>
              </p:nvSpPr>
              <p:spPr>
                <a:xfrm>
                  <a:off x="2521079" y="1864446"/>
                  <a:ext cx="2570488" cy="8463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deployment (CD)</a:t>
                  </a:r>
                </a:p>
              </p:txBody>
            </p:sp>
          </p:grpSp>
        </p:grpSp>
        <p:grpSp>
          <p:nvGrpSpPr>
            <p:cNvPr id="7" name="Group 6">
              <a:extLst>
                <a:ext uri="{FF2B5EF4-FFF2-40B4-BE49-F238E27FC236}">
                  <a16:creationId xmlns:a16="http://schemas.microsoft.com/office/drawing/2014/main" id="{581F4613-623A-C8CE-D1B8-CE3BF9937CDF}"/>
                </a:ext>
              </a:extLst>
            </p:cNvPr>
            <p:cNvGrpSpPr/>
            <p:nvPr/>
          </p:nvGrpSpPr>
          <p:grpSpPr>
            <a:xfrm>
              <a:off x="1390015" y="2205081"/>
              <a:ext cx="4242578" cy="6024519"/>
              <a:chOff x="10387822" y="1885040"/>
              <a:chExt cx="4242578" cy="6024519"/>
            </a:xfrm>
          </p:grpSpPr>
          <p:grpSp>
            <p:nvGrpSpPr>
              <p:cNvPr id="18" name="Group 17">
                <a:extLst>
                  <a:ext uri="{FF2B5EF4-FFF2-40B4-BE49-F238E27FC236}">
                    <a16:creationId xmlns:a16="http://schemas.microsoft.com/office/drawing/2014/main" id="{86652F8A-69B1-3B94-F9B1-91726EF1767E}"/>
                  </a:ext>
                </a:extLst>
              </p:cNvPr>
              <p:cNvGrpSpPr/>
              <p:nvPr/>
            </p:nvGrpSpPr>
            <p:grpSpPr>
              <a:xfrm>
                <a:off x="10387822" y="1885040"/>
                <a:ext cx="4242578" cy="6024519"/>
                <a:chOff x="2404611" y="1279838"/>
                <a:chExt cx="3336622" cy="5262164"/>
              </a:xfrm>
            </p:grpSpPr>
            <p:sp>
              <p:nvSpPr>
                <p:cNvPr id="22" name="Freeform 170">
                  <a:extLst>
                    <a:ext uri="{FF2B5EF4-FFF2-40B4-BE49-F238E27FC236}">
                      <a16:creationId xmlns:a16="http://schemas.microsoft.com/office/drawing/2014/main" id="{746F1D46-7F3E-559A-F5CA-8763BF813CAD}"/>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80B167"/>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171">
                  <a:extLst>
                    <a:ext uri="{FF2B5EF4-FFF2-40B4-BE49-F238E27FC236}">
                      <a16:creationId xmlns:a16="http://schemas.microsoft.com/office/drawing/2014/main" id="{CDABE465-2FE2-873A-BB58-68EAE7F35082}"/>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19" name="Group 18">
                <a:extLst>
                  <a:ext uri="{FF2B5EF4-FFF2-40B4-BE49-F238E27FC236}">
                    <a16:creationId xmlns:a16="http://schemas.microsoft.com/office/drawing/2014/main" id="{13764CDA-D6A3-10C3-208E-B7425B0EB416}"/>
                  </a:ext>
                </a:extLst>
              </p:cNvPr>
              <p:cNvGrpSpPr/>
              <p:nvPr/>
            </p:nvGrpSpPr>
            <p:grpSpPr>
              <a:xfrm>
                <a:off x="10387822" y="2512683"/>
                <a:ext cx="2730816" cy="855836"/>
                <a:chOff x="2404610" y="1907480"/>
                <a:chExt cx="2730816" cy="855836"/>
              </a:xfrm>
            </p:grpSpPr>
            <p:sp>
              <p:nvSpPr>
                <p:cNvPr id="20" name="Freeform 172">
                  <a:extLst>
                    <a:ext uri="{FF2B5EF4-FFF2-40B4-BE49-F238E27FC236}">
                      <a16:creationId xmlns:a16="http://schemas.microsoft.com/office/drawing/2014/main" id="{242401F0-ECE0-8CF8-EFE6-336E4CFB6B4C}"/>
                    </a:ext>
                  </a:extLst>
                </p:cNvPr>
                <p:cNvSpPr>
                  <a:spLocks noChangeArrowheads="1"/>
                </p:cNvSpPr>
                <p:nvPr/>
              </p:nvSpPr>
              <p:spPr bwMode="auto">
                <a:xfrm>
                  <a:off x="2404610" y="1907480"/>
                  <a:ext cx="2730816"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80B167"/>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CuadroTexto 572">
                  <a:extLst>
                    <a:ext uri="{FF2B5EF4-FFF2-40B4-BE49-F238E27FC236}">
                      <a16:creationId xmlns:a16="http://schemas.microsoft.com/office/drawing/2014/main" id="{69B2DD7C-B751-86A7-5325-61A00D856EB7}"/>
                    </a:ext>
                  </a:extLst>
                </p:cNvPr>
                <p:cNvSpPr txBox="1"/>
                <p:nvPr/>
              </p:nvSpPr>
              <p:spPr>
                <a:xfrm>
                  <a:off x="2620411" y="1916931"/>
                  <a:ext cx="2336807" cy="8463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integration (CI)</a:t>
                  </a:r>
                </a:p>
              </p:txBody>
            </p:sp>
          </p:grpSp>
        </p:grpSp>
        <p:sp>
          <p:nvSpPr>
            <p:cNvPr id="8" name="CuadroTexto 573">
              <a:extLst>
                <a:ext uri="{FF2B5EF4-FFF2-40B4-BE49-F238E27FC236}">
                  <a16:creationId xmlns:a16="http://schemas.microsoft.com/office/drawing/2014/main" id="{99C7D48E-DC0C-AF91-8A15-66256C694380}"/>
                </a:ext>
              </a:extLst>
            </p:cNvPr>
            <p:cNvSpPr txBox="1"/>
            <p:nvPr/>
          </p:nvSpPr>
          <p:spPr>
            <a:xfrm>
              <a:off x="1733638" y="4107465"/>
              <a:ext cx="3476558" cy="2215979"/>
            </a:xfrm>
            <a:prstGeom prst="rect">
              <a:avLst/>
            </a:prstGeom>
            <a:noFill/>
          </p:spPr>
          <p:txBody>
            <a:bodyPr wrap="square" rtlCol="0">
              <a:spAutoFit/>
            </a:bodyPr>
            <a:lstStyle/>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code reviews</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dependency management</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Secret scanning</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Access control</a:t>
              </a:r>
              <a:endPar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endParaRPr>
            </a:p>
          </p:txBody>
        </p:sp>
        <p:sp>
          <p:nvSpPr>
            <p:cNvPr id="9" name="CuadroTexto 573">
              <a:extLst>
                <a:ext uri="{FF2B5EF4-FFF2-40B4-BE49-F238E27FC236}">
                  <a16:creationId xmlns:a16="http://schemas.microsoft.com/office/drawing/2014/main" id="{8F40B54B-D56D-2C89-EDE2-6ED78BCA3049}"/>
                </a:ext>
              </a:extLst>
            </p:cNvPr>
            <p:cNvSpPr txBox="1"/>
            <p:nvPr/>
          </p:nvSpPr>
          <p:spPr>
            <a:xfrm>
              <a:off x="6400720" y="4122344"/>
              <a:ext cx="3237550" cy="1787707"/>
            </a:xfrm>
            <a:prstGeom prst="rect">
              <a:avLst/>
            </a:prstGeom>
            <a:noFill/>
          </p:spPr>
          <p:txBody>
            <a:bodyPr wrap="square" rtlCol="0">
              <a:spAutoFit/>
            </a:bodyPr>
            <a:lstStyle/>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Immutable infrastructure</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Least privilege</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Security testing</a:t>
              </a:r>
              <a:endParaRPr kumimoji="0" lang="en-US" sz="2200" b="0" i="0" u="none" strike="noStrike" kern="1200" cap="none" spc="0" normalizeH="0" baseline="0" noProof="0" dirty="0">
                <a:ln>
                  <a:noFill/>
                </a:ln>
                <a:solidFill>
                  <a:prstClr val="black">
                    <a:lumMod val="75000"/>
                    <a:lumOff val="25000"/>
                  </a:prstClr>
                </a:solidFill>
                <a:effectLst/>
                <a:uLnTx/>
                <a:uFillTx/>
                <a:latin typeface="Open Sans" pitchFamily="2"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4E36F28-E321-5D9A-B0A7-FD90CC19B4B6}"/>
                </a:ext>
              </a:extLst>
            </p:cNvPr>
            <p:cNvGrpSpPr/>
            <p:nvPr/>
          </p:nvGrpSpPr>
          <p:grpSpPr>
            <a:xfrm>
              <a:off x="10623407" y="2203196"/>
              <a:ext cx="4242578" cy="6024519"/>
              <a:chOff x="10387822" y="1885040"/>
              <a:chExt cx="4242578" cy="6024519"/>
            </a:xfrm>
          </p:grpSpPr>
          <p:grpSp>
            <p:nvGrpSpPr>
              <p:cNvPr id="12" name="Group 11">
                <a:extLst>
                  <a:ext uri="{FF2B5EF4-FFF2-40B4-BE49-F238E27FC236}">
                    <a16:creationId xmlns:a16="http://schemas.microsoft.com/office/drawing/2014/main" id="{F67F2A3E-4976-04E7-EB91-BB0DD36C795E}"/>
                  </a:ext>
                </a:extLst>
              </p:cNvPr>
              <p:cNvGrpSpPr/>
              <p:nvPr/>
            </p:nvGrpSpPr>
            <p:grpSpPr>
              <a:xfrm>
                <a:off x="10387822" y="1885040"/>
                <a:ext cx="4242578" cy="6024519"/>
                <a:chOff x="2404611" y="1279838"/>
                <a:chExt cx="3336622" cy="5262164"/>
              </a:xfrm>
            </p:grpSpPr>
            <p:sp>
              <p:nvSpPr>
                <p:cNvPr id="16" name="Freeform 170">
                  <a:extLst>
                    <a:ext uri="{FF2B5EF4-FFF2-40B4-BE49-F238E27FC236}">
                      <a16:creationId xmlns:a16="http://schemas.microsoft.com/office/drawing/2014/main" id="{A4338AFE-83EB-2AAD-42C6-B5EA68891635}"/>
                    </a:ext>
                  </a:extLst>
                </p:cNvPr>
                <p:cNvSpPr>
                  <a:spLocks noChangeArrowheads="1"/>
                </p:cNvSpPr>
                <p:nvPr/>
              </p:nvSpPr>
              <p:spPr bwMode="auto">
                <a:xfrm>
                  <a:off x="2404611" y="1279838"/>
                  <a:ext cx="3336622" cy="5262164"/>
                </a:xfrm>
                <a:custGeom>
                  <a:avLst/>
                  <a:gdLst>
                    <a:gd name="T0" fmla="*/ 3651 w 3792"/>
                    <a:gd name="T1" fmla="*/ 5434 h 5435"/>
                    <a:gd name="T2" fmla="*/ 140 w 3792"/>
                    <a:gd name="T3" fmla="*/ 5434 h 5435"/>
                    <a:gd name="T4" fmla="*/ 140 w 3792"/>
                    <a:gd name="T5" fmla="*/ 5434 h 5435"/>
                    <a:gd name="T6" fmla="*/ 0 w 3792"/>
                    <a:gd name="T7" fmla="*/ 5292 h 5435"/>
                    <a:gd name="T8" fmla="*/ 0 w 3792"/>
                    <a:gd name="T9" fmla="*/ 141 h 5435"/>
                    <a:gd name="T10" fmla="*/ 0 w 3792"/>
                    <a:gd name="T11" fmla="*/ 141 h 5435"/>
                    <a:gd name="T12" fmla="*/ 140 w 3792"/>
                    <a:gd name="T13" fmla="*/ 0 h 5435"/>
                    <a:gd name="T14" fmla="*/ 3651 w 3792"/>
                    <a:gd name="T15" fmla="*/ 0 h 5435"/>
                    <a:gd name="T16" fmla="*/ 3651 w 3792"/>
                    <a:gd name="T17" fmla="*/ 0 h 5435"/>
                    <a:gd name="T18" fmla="*/ 3791 w 3792"/>
                    <a:gd name="T19" fmla="*/ 141 h 5435"/>
                    <a:gd name="T20" fmla="*/ 3791 w 3792"/>
                    <a:gd name="T21" fmla="*/ 5292 h 5435"/>
                    <a:gd name="T22" fmla="*/ 3791 w 3792"/>
                    <a:gd name="T23" fmla="*/ 5292 h 5435"/>
                    <a:gd name="T24" fmla="*/ 3651 w 3792"/>
                    <a:gd name="T25" fmla="*/ 5434 h 5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2" h="5435">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77B0BB"/>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171">
                  <a:extLst>
                    <a:ext uri="{FF2B5EF4-FFF2-40B4-BE49-F238E27FC236}">
                      <a16:creationId xmlns:a16="http://schemas.microsoft.com/office/drawing/2014/main" id="{E938F567-D5C4-8BE7-A3E6-B6213476E00C}"/>
                    </a:ext>
                  </a:extLst>
                </p:cNvPr>
                <p:cNvSpPr>
                  <a:spLocks noChangeArrowheads="1"/>
                </p:cNvSpPr>
                <p:nvPr/>
              </p:nvSpPr>
              <p:spPr bwMode="auto">
                <a:xfrm>
                  <a:off x="2621880" y="1611042"/>
                  <a:ext cx="2902085" cy="4728692"/>
                </a:xfrm>
                <a:custGeom>
                  <a:avLst/>
                  <a:gdLst>
                    <a:gd name="T0" fmla="*/ 3069 w 3297"/>
                    <a:gd name="T1" fmla="*/ 4702 h 4888"/>
                    <a:gd name="T2" fmla="*/ 150 w 3297"/>
                    <a:gd name="T3" fmla="*/ 4882 h 4888"/>
                    <a:gd name="T4" fmla="*/ 150 w 3297"/>
                    <a:gd name="T5" fmla="*/ 4882 h 4888"/>
                    <a:gd name="T6" fmla="*/ 0 w 3297"/>
                    <a:gd name="T7" fmla="*/ 4742 h 4888"/>
                    <a:gd name="T8" fmla="*/ 0 w 3297"/>
                    <a:gd name="T9" fmla="*/ 142 h 4888"/>
                    <a:gd name="T10" fmla="*/ 0 w 3297"/>
                    <a:gd name="T11" fmla="*/ 142 h 4888"/>
                    <a:gd name="T12" fmla="*/ 141 w 3297"/>
                    <a:gd name="T13" fmla="*/ 0 h 4888"/>
                    <a:gd name="T14" fmla="*/ 3153 w 3297"/>
                    <a:gd name="T15" fmla="*/ 0 h 4888"/>
                    <a:gd name="T16" fmla="*/ 3153 w 3297"/>
                    <a:gd name="T17" fmla="*/ 0 h 4888"/>
                    <a:gd name="T18" fmla="*/ 3294 w 3297"/>
                    <a:gd name="T19" fmla="*/ 145 h 4888"/>
                    <a:gd name="T20" fmla="*/ 3201 w 3297"/>
                    <a:gd name="T21" fmla="*/ 4564 h 4888"/>
                    <a:gd name="T22" fmla="*/ 3201 w 3297"/>
                    <a:gd name="T23" fmla="*/ 4564 h 4888"/>
                    <a:gd name="T24" fmla="*/ 3069 w 3297"/>
                    <a:gd name="T25" fmla="*/ 4702 h 4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97" h="4888">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13" name="Group 12">
                <a:extLst>
                  <a:ext uri="{FF2B5EF4-FFF2-40B4-BE49-F238E27FC236}">
                    <a16:creationId xmlns:a16="http://schemas.microsoft.com/office/drawing/2014/main" id="{3C69D8DE-D43B-9CDD-A7C8-58AAE7A4A564}"/>
                  </a:ext>
                </a:extLst>
              </p:cNvPr>
              <p:cNvGrpSpPr/>
              <p:nvPr/>
            </p:nvGrpSpPr>
            <p:grpSpPr>
              <a:xfrm>
                <a:off x="10387822" y="2512683"/>
                <a:ext cx="2695065" cy="857721"/>
                <a:chOff x="2404610" y="1907480"/>
                <a:chExt cx="2695065" cy="857721"/>
              </a:xfrm>
            </p:grpSpPr>
            <p:sp>
              <p:nvSpPr>
                <p:cNvPr id="14" name="Freeform 172">
                  <a:extLst>
                    <a:ext uri="{FF2B5EF4-FFF2-40B4-BE49-F238E27FC236}">
                      <a16:creationId xmlns:a16="http://schemas.microsoft.com/office/drawing/2014/main" id="{9C665305-D2D0-D9CC-9582-1F7A3A98C13C}"/>
                    </a:ext>
                  </a:extLst>
                </p:cNvPr>
                <p:cNvSpPr>
                  <a:spLocks noChangeArrowheads="1"/>
                </p:cNvSpPr>
                <p:nvPr/>
              </p:nvSpPr>
              <p:spPr bwMode="auto">
                <a:xfrm>
                  <a:off x="2404610" y="1907480"/>
                  <a:ext cx="2616515" cy="834156"/>
                </a:xfrm>
                <a:custGeom>
                  <a:avLst/>
                  <a:gdLst>
                    <a:gd name="T0" fmla="*/ 2634 w 2930"/>
                    <a:gd name="T1" fmla="*/ 945 h 946"/>
                    <a:gd name="T2" fmla="*/ 140 w 2930"/>
                    <a:gd name="T3" fmla="*/ 945 h 946"/>
                    <a:gd name="T4" fmla="*/ 140 w 2930"/>
                    <a:gd name="T5" fmla="*/ 945 h 946"/>
                    <a:gd name="T6" fmla="*/ 0 w 2930"/>
                    <a:gd name="T7" fmla="*/ 805 h 946"/>
                    <a:gd name="T8" fmla="*/ 0 w 2930"/>
                    <a:gd name="T9" fmla="*/ 141 h 946"/>
                    <a:gd name="T10" fmla="*/ 0 w 2930"/>
                    <a:gd name="T11" fmla="*/ 141 h 946"/>
                    <a:gd name="T12" fmla="*/ 140 w 2930"/>
                    <a:gd name="T13" fmla="*/ 0 h 946"/>
                    <a:gd name="T14" fmla="*/ 2773 w 2930"/>
                    <a:gd name="T15" fmla="*/ 0 h 946"/>
                    <a:gd name="T16" fmla="*/ 2773 w 2930"/>
                    <a:gd name="T17" fmla="*/ 0 h 946"/>
                    <a:gd name="T18" fmla="*/ 2911 w 2930"/>
                    <a:gd name="T19" fmla="*/ 170 h 946"/>
                    <a:gd name="T20" fmla="*/ 2772 w 2930"/>
                    <a:gd name="T21" fmla="*/ 834 h 946"/>
                    <a:gd name="T22" fmla="*/ 2772 w 2930"/>
                    <a:gd name="T23" fmla="*/ 834 h 946"/>
                    <a:gd name="T24" fmla="*/ 2634 w 2930"/>
                    <a:gd name="T25" fmla="*/ 945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30" h="946">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77B0BB"/>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CuadroTexto 572">
                  <a:extLst>
                    <a:ext uri="{FF2B5EF4-FFF2-40B4-BE49-F238E27FC236}">
                      <a16:creationId xmlns:a16="http://schemas.microsoft.com/office/drawing/2014/main" id="{EFF1B496-D808-EE81-A675-9FBC169ED737}"/>
                    </a:ext>
                  </a:extLst>
                </p:cNvPr>
                <p:cNvSpPr txBox="1"/>
                <p:nvPr/>
              </p:nvSpPr>
              <p:spPr>
                <a:xfrm>
                  <a:off x="2522353" y="1918817"/>
                  <a:ext cx="2577322" cy="8463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Continuous compliance (CC)</a:t>
                  </a:r>
                </a:p>
              </p:txBody>
            </p:sp>
          </p:grpSp>
        </p:grpSp>
        <p:sp>
          <p:nvSpPr>
            <p:cNvPr id="11" name="CuadroTexto 573">
              <a:extLst>
                <a:ext uri="{FF2B5EF4-FFF2-40B4-BE49-F238E27FC236}">
                  <a16:creationId xmlns:a16="http://schemas.microsoft.com/office/drawing/2014/main" id="{B6EB869E-56D1-3261-2603-43C1AC6E4982}"/>
                </a:ext>
              </a:extLst>
            </p:cNvPr>
            <p:cNvSpPr txBox="1"/>
            <p:nvPr/>
          </p:nvSpPr>
          <p:spPr>
            <a:xfrm>
              <a:off x="10938862" y="4086651"/>
              <a:ext cx="3612678" cy="2215979"/>
            </a:xfrm>
            <a:prstGeom prst="rect">
              <a:avLst/>
            </a:prstGeom>
            <a:noFill/>
          </p:spPr>
          <p:txBody>
            <a:bodyPr wrap="square" rtlCol="0">
              <a:spAutoFit/>
            </a:bodyPr>
            <a:lstStyle/>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Policy as code</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Configuration management</a:t>
              </a: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panose="020B0606030504020204" pitchFamily="34" charset="0"/>
                <a:cs typeface="Open Sans" panose="020B0606030504020204" pitchFamily="34" charset="0"/>
              </a:endParaRP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Vulnerability scanning</a:t>
              </a:r>
            </a:p>
            <a:p>
              <a:pPr marL="342900" marR="0" lvl="0" indent="-342900" algn="l" defTabSz="4572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Compliance reporting</a:t>
              </a: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Open Sans" panose="020B0606030504020204" pitchFamily="34" charset="0"/>
                <a:cs typeface="Open Sans" panose="020B0606030504020204" pitchFamily="34" charset="0"/>
              </a:endParaRPr>
            </a:p>
          </p:txBody>
        </p:sp>
      </p:grpSp>
    </p:spTree>
    <p:custDataLst>
      <p:tags r:id="rId1"/>
    </p:custDataLst>
    <p:extLst>
      <p:ext uri="{BB962C8B-B14F-4D97-AF65-F5344CB8AC3E}">
        <p14:creationId xmlns:p14="http://schemas.microsoft.com/office/powerpoint/2010/main" val="115803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Best Practices in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156200" y="816324"/>
            <a:ext cx="59572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7" name="Group 6">
            <a:extLst>
              <a:ext uri="{FF2B5EF4-FFF2-40B4-BE49-F238E27FC236}">
                <a16:creationId xmlns:a16="http://schemas.microsoft.com/office/drawing/2014/main" id="{66817BCB-4DC3-AF30-3109-2EB9A61A77AD}"/>
              </a:ext>
            </a:extLst>
          </p:cNvPr>
          <p:cNvGrpSpPr/>
          <p:nvPr/>
        </p:nvGrpSpPr>
        <p:grpSpPr>
          <a:xfrm>
            <a:off x="2991300" y="2411992"/>
            <a:ext cx="10280581" cy="4891108"/>
            <a:chOff x="1185132" y="2819286"/>
            <a:chExt cx="10280581" cy="4891108"/>
          </a:xfrm>
        </p:grpSpPr>
        <p:sp>
          <p:nvSpPr>
            <p:cNvPr id="8" name="Скругленный прямоугольник 33">
              <a:extLst>
                <a:ext uri="{FF2B5EF4-FFF2-40B4-BE49-F238E27FC236}">
                  <a16:creationId xmlns:a16="http://schemas.microsoft.com/office/drawing/2014/main" id="{437B33F9-3DDB-6430-8158-9E4FC63BD460}"/>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algn="l" defTabSz="825500" rtl="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8913FD58-7EEC-B9BC-7297-B01D71931B12}"/>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Adopt </a:t>
              </a:r>
            </a:p>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automation</a:t>
              </a:r>
              <a:endParaRPr kumimoji="0" lang="ru-RU" sz="2200" b="0" i="0" u="none" strike="noStrike" kern="0" cap="none" spc="0" normalizeH="0" baseline="0" noProof="0">
                <a:ln>
                  <a:noFill/>
                </a:ln>
                <a:solidFill>
                  <a:srgbClr val="74808C"/>
                </a:solidFill>
                <a:effectLst/>
                <a:uLnTx/>
                <a:uFillTx/>
                <a:latin typeface="Open Sans"/>
                <a:ea typeface="Poppins" charset="0"/>
                <a:cs typeface="Poppins" charset="0"/>
                <a:sym typeface="Poppins" charset="0"/>
              </a:endParaRPr>
            </a:p>
          </p:txBody>
        </p:sp>
        <p:sp>
          <p:nvSpPr>
            <p:cNvPr id="11" name="Rectangle 1">
              <a:extLst>
                <a:ext uri="{FF2B5EF4-FFF2-40B4-BE49-F238E27FC236}">
                  <a16:creationId xmlns:a16="http://schemas.microsoft.com/office/drawing/2014/main" id="{0C8799DA-854F-828B-303A-1CB2E423B0BC}"/>
                </a:ext>
              </a:extLst>
            </p:cNvPr>
            <p:cNvSpPr/>
            <p:nvPr/>
          </p:nvSpPr>
          <p:spPr>
            <a:xfrm>
              <a:off x="8545512" y="4233907"/>
              <a:ext cx="2898017" cy="1998432"/>
            </a:xfrm>
            <a:prstGeom prst="rect">
              <a:avLst/>
            </a:prstGeom>
          </p:spPr>
          <p:txBody>
            <a:bodyPr wrap="square">
              <a:spAutoFit/>
            </a:bodyPr>
            <a:lstStyle/>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 Automate CI/CD with integrated security for rapid and consistent software delivery</a:t>
              </a:r>
            </a:p>
          </p:txBody>
        </p:sp>
        <p:sp>
          <p:nvSpPr>
            <p:cNvPr id="13" name="Скругленный прямоугольник 33">
              <a:extLst>
                <a:ext uri="{FF2B5EF4-FFF2-40B4-BE49-F238E27FC236}">
                  <a16:creationId xmlns:a16="http://schemas.microsoft.com/office/drawing/2014/main" id="{D396D041-A1DA-F04F-1969-A15CA9E39352}"/>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algn="l" defTabSz="825500" rtl="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4" name="Полилиния 42">
              <a:extLst>
                <a:ext uri="{FF2B5EF4-FFF2-40B4-BE49-F238E27FC236}">
                  <a16:creationId xmlns:a16="http://schemas.microsoft.com/office/drawing/2014/main" id="{B75FB22E-C25D-6583-DF47-E012E9AFA1C4}"/>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Foster </a:t>
              </a:r>
            </a:p>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collaboration</a:t>
              </a:r>
              <a:endParaRPr kumimoji="0" lang="ru-RU" sz="2200" b="0" i="0" u="none" strike="noStrike" kern="0" cap="none" spc="0" normalizeH="0" baseline="0" noProof="0">
                <a:ln>
                  <a:noFill/>
                </a:ln>
                <a:solidFill>
                  <a:srgbClr val="74808C"/>
                </a:solidFill>
                <a:effectLst/>
                <a:uLnTx/>
                <a:uFillTx/>
                <a:latin typeface="Open Sans"/>
                <a:ea typeface="Poppins" charset="0"/>
                <a:cs typeface="Poppins" charset="0"/>
                <a:sym typeface="Poppins" charset="0"/>
              </a:endParaRPr>
            </a:p>
          </p:txBody>
        </p:sp>
        <p:sp>
          <p:nvSpPr>
            <p:cNvPr id="15" name="Rectangle 1">
              <a:extLst>
                <a:ext uri="{FF2B5EF4-FFF2-40B4-BE49-F238E27FC236}">
                  <a16:creationId xmlns:a16="http://schemas.microsoft.com/office/drawing/2014/main" id="{BA2F529E-9047-8E8D-B310-C7E77885451B}"/>
                </a:ext>
              </a:extLst>
            </p:cNvPr>
            <p:cNvSpPr/>
            <p:nvPr/>
          </p:nvSpPr>
          <p:spPr>
            <a:xfrm>
              <a:off x="4902668" y="4261594"/>
              <a:ext cx="2898017" cy="1998432"/>
            </a:xfrm>
            <a:prstGeom prst="rect">
              <a:avLst/>
            </a:prstGeom>
          </p:spPr>
          <p:txBody>
            <a:bodyPr wrap="square">
              <a:spAutoFit/>
            </a:bodyPr>
            <a:lstStyle/>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Promote shared responsibility and collaboration for effective outcomes across teams</a:t>
              </a:r>
            </a:p>
          </p:txBody>
        </p:sp>
        <p:sp>
          <p:nvSpPr>
            <p:cNvPr id="17" name="Скругленный прямоугольник 33">
              <a:extLst>
                <a:ext uri="{FF2B5EF4-FFF2-40B4-BE49-F238E27FC236}">
                  <a16:creationId xmlns:a16="http://schemas.microsoft.com/office/drawing/2014/main" id="{D6EC4F15-7590-F336-DF35-1F8393C2B01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algn="l" defTabSz="825500" rtl="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8" name="Полилиния 42">
              <a:extLst>
                <a:ext uri="{FF2B5EF4-FFF2-40B4-BE49-F238E27FC236}">
                  <a16:creationId xmlns:a16="http://schemas.microsoft.com/office/drawing/2014/main" id="{E215911C-7771-B887-4FCF-0EF87DD628AB}"/>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CDB265"/>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Shift left</a:t>
              </a:r>
              <a:endParaRPr kumimoji="0" lang="ru-RU" sz="2200" b="0" i="0" u="none" strike="noStrike" kern="0" cap="none" spc="0" normalizeH="0" baseline="0" noProof="0">
                <a:ln>
                  <a:noFill/>
                </a:ln>
                <a:solidFill>
                  <a:srgbClr val="74808C"/>
                </a:solidFill>
                <a:effectLst/>
                <a:uLnTx/>
                <a:uFillTx/>
                <a:latin typeface="Open Sans"/>
                <a:ea typeface="Poppins" charset="0"/>
                <a:cs typeface="Poppins" charset="0"/>
                <a:sym typeface="Poppins" charset="0"/>
              </a:endParaRPr>
            </a:p>
          </p:txBody>
        </p:sp>
        <p:sp>
          <p:nvSpPr>
            <p:cNvPr id="19" name="Rectangle 1">
              <a:extLst>
                <a:ext uri="{FF2B5EF4-FFF2-40B4-BE49-F238E27FC236}">
                  <a16:creationId xmlns:a16="http://schemas.microsoft.com/office/drawing/2014/main" id="{222879C5-7A19-E56D-ABB6-6F87D2ECF2F4}"/>
                </a:ext>
              </a:extLst>
            </p:cNvPr>
            <p:cNvSpPr/>
            <p:nvPr/>
          </p:nvSpPr>
          <p:spPr>
            <a:xfrm>
              <a:off x="1207572" y="4238147"/>
              <a:ext cx="2898017" cy="2384371"/>
            </a:xfrm>
            <a:prstGeom prst="rect">
              <a:avLst/>
            </a:prstGeom>
          </p:spPr>
          <p:txBody>
            <a:bodyPr wrap="square">
              <a:spAutoFit/>
            </a:bodyPr>
            <a:lstStyle/>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Implement security practices early in development process to enhance security posture from the outset</a:t>
              </a:r>
            </a:p>
          </p:txBody>
        </p:sp>
      </p:grpSp>
    </p:spTree>
    <p:custDataLst>
      <p:tags r:id="rId1"/>
    </p:custDataLst>
    <p:extLst>
      <p:ext uri="{BB962C8B-B14F-4D97-AF65-F5344CB8AC3E}">
        <p14:creationId xmlns:p14="http://schemas.microsoft.com/office/powerpoint/2010/main" val="3197049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Best Practices in DevSecOps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5156200" y="816324"/>
            <a:ext cx="59572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7" name="Group 6">
            <a:extLst>
              <a:ext uri="{FF2B5EF4-FFF2-40B4-BE49-F238E27FC236}">
                <a16:creationId xmlns:a16="http://schemas.microsoft.com/office/drawing/2014/main" id="{66817BCB-4DC3-AF30-3109-2EB9A61A77AD}"/>
              </a:ext>
            </a:extLst>
          </p:cNvPr>
          <p:cNvGrpSpPr/>
          <p:nvPr/>
        </p:nvGrpSpPr>
        <p:grpSpPr>
          <a:xfrm>
            <a:off x="4307305" y="2411992"/>
            <a:ext cx="7216586" cy="4891108"/>
            <a:chOff x="1091836" y="2819286"/>
            <a:chExt cx="6757159" cy="4891108"/>
          </a:xfrm>
        </p:grpSpPr>
        <p:sp>
          <p:nvSpPr>
            <p:cNvPr id="13" name="Скругленный прямоугольник 33">
              <a:extLst>
                <a:ext uri="{FF2B5EF4-FFF2-40B4-BE49-F238E27FC236}">
                  <a16:creationId xmlns:a16="http://schemas.microsoft.com/office/drawing/2014/main" id="{D396D041-A1DA-F04F-1969-A15CA9E39352}"/>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algn="l" defTabSz="825500" rtl="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4" name="Полилиния 42">
              <a:extLst>
                <a:ext uri="{FF2B5EF4-FFF2-40B4-BE49-F238E27FC236}">
                  <a16:creationId xmlns:a16="http://schemas.microsoft.com/office/drawing/2014/main" id="{B75FB22E-C25D-6583-DF47-E012E9AFA1C4}"/>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Enforce access controls</a:t>
              </a:r>
              <a:endParaRPr kumimoji="0" lang="ru-RU" sz="2200" b="0" i="0" u="none" strike="noStrike" kern="0" cap="none" spc="0" normalizeH="0" baseline="0" noProof="0">
                <a:ln>
                  <a:noFill/>
                </a:ln>
                <a:solidFill>
                  <a:srgbClr val="74808C"/>
                </a:solidFill>
                <a:effectLst/>
                <a:uLnTx/>
                <a:uFillTx/>
                <a:latin typeface="Open Sans"/>
                <a:ea typeface="Poppins" charset="0"/>
                <a:cs typeface="Poppins" charset="0"/>
                <a:sym typeface="Poppins" charset="0"/>
              </a:endParaRPr>
            </a:p>
          </p:txBody>
        </p:sp>
        <p:sp>
          <p:nvSpPr>
            <p:cNvPr id="15" name="Rectangle 1">
              <a:extLst>
                <a:ext uri="{FF2B5EF4-FFF2-40B4-BE49-F238E27FC236}">
                  <a16:creationId xmlns:a16="http://schemas.microsoft.com/office/drawing/2014/main" id="{BA2F529E-9047-8E8D-B310-C7E77885451B}"/>
                </a:ext>
              </a:extLst>
            </p:cNvPr>
            <p:cNvSpPr/>
            <p:nvPr/>
          </p:nvSpPr>
          <p:spPr>
            <a:xfrm>
              <a:off x="4902668" y="4236684"/>
              <a:ext cx="2898017" cy="1998432"/>
            </a:xfrm>
            <a:prstGeom prst="rect">
              <a:avLst/>
            </a:prstGeom>
          </p:spPr>
          <p:txBody>
            <a:bodyPr wrap="square">
              <a:spAutoFit/>
            </a:bodyPr>
            <a:lstStyle/>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Apply role-based access controls for comprehensive security during development</a:t>
              </a:r>
              <a:endParaRPr kumimoji="0" lang="en-US" sz="2200" b="0" i="0" u="none" strike="noStrike" kern="0" cap="none" spc="0" normalizeH="0" baseline="0" noProof="0" dirty="0">
                <a:ln>
                  <a:noFill/>
                </a:ln>
                <a:solidFill>
                  <a:prstClr val="black">
                    <a:lumMod val="75000"/>
                    <a:lumOff val="25000"/>
                  </a:prstClr>
                </a:solidFill>
                <a:effectLst/>
                <a:uLnTx/>
                <a:uFillTx/>
                <a:latin typeface="Open Sans"/>
                <a:ea typeface="Open Sans" charset="0"/>
                <a:cs typeface="Open Sans" charset="0"/>
                <a:sym typeface="Poppins" charset="0"/>
              </a:endParaRPr>
            </a:p>
          </p:txBody>
        </p:sp>
        <p:sp>
          <p:nvSpPr>
            <p:cNvPr id="17" name="Скругленный прямоугольник 33">
              <a:extLst>
                <a:ext uri="{FF2B5EF4-FFF2-40B4-BE49-F238E27FC236}">
                  <a16:creationId xmlns:a16="http://schemas.microsoft.com/office/drawing/2014/main" id="{D6EC4F15-7590-F336-DF35-1F8393C2B01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algn="l" defTabSz="825500" rtl="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8" name="Полилиния 42">
              <a:extLst>
                <a:ext uri="{FF2B5EF4-FFF2-40B4-BE49-F238E27FC236}">
                  <a16:creationId xmlns:a16="http://schemas.microsoft.com/office/drawing/2014/main" id="{E215911C-7771-B887-4FCF-0EF87DD628AB}"/>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CDB265"/>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825500" rtl="0" eaLnBrk="1" fontAlgn="base" latinLnBrk="0" hangingPunct="0">
                <a:lnSpc>
                  <a:spcPct val="100000"/>
                </a:lnSpc>
                <a:spcBef>
                  <a:spcPct val="0"/>
                </a:spcBef>
                <a:spcAft>
                  <a:spcPct val="0"/>
                </a:spcAft>
                <a:buClrTx/>
                <a:buSzTx/>
                <a:buFontTx/>
                <a:buNone/>
                <a:tabLst/>
                <a:defRPr/>
              </a:pPr>
              <a:r>
                <a:rPr kumimoji="0" lang="en-US" altLang="x-none" sz="2200" b="1" i="0" u="none" strike="noStrike" kern="0" cap="none" spc="0" normalizeH="0" baseline="0" noProof="0" dirty="0">
                  <a:ln>
                    <a:noFill/>
                  </a:ln>
                  <a:solidFill>
                    <a:srgbClr val="FEFFFF"/>
                  </a:solidFill>
                  <a:effectLst/>
                  <a:uLnTx/>
                  <a:uFillTx/>
                  <a:latin typeface="Open Sans"/>
                  <a:ea typeface="Open Sans Semibold" charset="0"/>
                  <a:cs typeface="Open Sans Semibold" charset="0"/>
                  <a:sym typeface="Poppins Medium" charset="0"/>
                </a:rPr>
                <a:t>Prioritize risk management</a:t>
              </a:r>
              <a:endParaRPr kumimoji="0" lang="ru-RU" sz="2200" b="0" i="0" u="none" strike="noStrike" kern="0" cap="none" spc="0" normalizeH="0" baseline="0" noProof="0">
                <a:ln>
                  <a:noFill/>
                </a:ln>
                <a:solidFill>
                  <a:srgbClr val="74808C"/>
                </a:solidFill>
                <a:effectLst/>
                <a:uLnTx/>
                <a:uFillTx/>
                <a:latin typeface="Open Sans"/>
                <a:ea typeface="Poppins" charset="0"/>
                <a:cs typeface="Poppins" charset="0"/>
                <a:sym typeface="Poppins" charset="0"/>
              </a:endParaRPr>
            </a:p>
          </p:txBody>
        </p:sp>
        <p:sp>
          <p:nvSpPr>
            <p:cNvPr id="19" name="Rectangle 1">
              <a:extLst>
                <a:ext uri="{FF2B5EF4-FFF2-40B4-BE49-F238E27FC236}">
                  <a16:creationId xmlns:a16="http://schemas.microsoft.com/office/drawing/2014/main" id="{222879C5-7A19-E56D-ABB6-6F87D2ECF2F4}"/>
                </a:ext>
              </a:extLst>
            </p:cNvPr>
            <p:cNvSpPr/>
            <p:nvPr/>
          </p:nvSpPr>
          <p:spPr>
            <a:xfrm>
              <a:off x="1091836" y="4232414"/>
              <a:ext cx="3233735" cy="3156249"/>
            </a:xfrm>
            <a:prstGeom prst="rect">
              <a:avLst/>
            </a:prstGeom>
          </p:spPr>
          <p:txBody>
            <a:bodyPr wrap="square">
              <a:spAutoFit/>
            </a:bodyPr>
            <a:lstStyle/>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Emphasize the importance of </a:t>
              </a:r>
              <a:b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b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managing risk by implementing </a:t>
              </a:r>
            </a:p>
            <a:p>
              <a:pPr marL="0" marR="0" lvl="0" indent="0" algn="ctr" defTabSz="825500" rtl="0" eaLnBrk="0" fontAlgn="base" latinLnBrk="0" hangingPunct="0">
                <a:lnSpc>
                  <a:spcPct val="114000"/>
                </a:lnSpc>
                <a:spcBef>
                  <a:spcPct val="0"/>
                </a:spcBef>
                <a:spcAft>
                  <a:spcPct val="0"/>
                </a:spcAft>
                <a:buClrTx/>
                <a:buSzTx/>
                <a:buFontTx/>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charset="0"/>
                  <a:ea typeface="Open Sans" charset="0"/>
                  <a:cs typeface="Open Sans" charset="0"/>
                  <a:sym typeface="Poppins" charset="0"/>
                </a:rPr>
                <a:t>essential security controls to mitigate potential threats effectively</a:t>
              </a:r>
            </a:p>
          </p:txBody>
        </p:sp>
      </p:grpSp>
    </p:spTree>
    <p:custDataLst>
      <p:tags r:id="rId1"/>
    </p:custDataLst>
    <p:extLst>
      <p:ext uri="{BB962C8B-B14F-4D97-AF65-F5344CB8AC3E}">
        <p14:creationId xmlns:p14="http://schemas.microsoft.com/office/powerpoint/2010/main" val="1815760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i="0" dirty="0">
                <a:effectLst/>
                <a:latin typeface="+mj-lt"/>
              </a:rPr>
              <a:t>DevSecOps Tools</a:t>
            </a:r>
            <a:endParaRPr lang="en-US" dirty="0">
              <a:latin typeface="+mj-lt"/>
            </a:endParaRPr>
          </a:p>
        </p:txBody>
      </p:sp>
      <p:sp>
        <p:nvSpPr>
          <p:cNvPr id="24" name="Brandline_LVC">
            <a:extLst>
              <a:ext uri="{FF2B5EF4-FFF2-40B4-BE49-F238E27FC236}">
                <a16:creationId xmlns:a16="http://schemas.microsoft.com/office/drawing/2014/main" id="{F1EF2662-A0A3-D71C-7544-0CAB70182F54}"/>
              </a:ext>
            </a:extLst>
          </p:cNvPr>
          <p:cNvSpPr/>
          <p:nvPr/>
        </p:nvSpPr>
        <p:spPr>
          <a:xfrm>
            <a:off x="6299200" y="816324"/>
            <a:ext cx="36729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2" name="Google Shape;789;gca1573042c_0_856">
            <a:extLst>
              <a:ext uri="{FF2B5EF4-FFF2-40B4-BE49-F238E27FC236}">
                <a16:creationId xmlns:a16="http://schemas.microsoft.com/office/drawing/2014/main" id="{9BBBF737-8773-58B1-E273-874B1C1B1F1F}"/>
              </a:ext>
            </a:extLst>
          </p:cNvPr>
          <p:cNvSpPr/>
          <p:nvPr/>
        </p:nvSpPr>
        <p:spPr>
          <a:xfrm>
            <a:off x="1971100" y="1414028"/>
            <a:ext cx="12313800" cy="698805"/>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DevSecOps tools assist in early identification of security vulnerabilities </a:t>
            </a:r>
            <a:b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b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during development.</a:t>
            </a:r>
            <a:endParaRPr kumimoji="0" lang="en-IN"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E11AB978-4445-D9EF-939F-7CEAD58308BF}"/>
              </a:ext>
            </a:extLst>
          </p:cNvPr>
          <p:cNvGrpSpPr/>
          <p:nvPr/>
        </p:nvGrpSpPr>
        <p:grpSpPr>
          <a:xfrm>
            <a:off x="1513855" y="2883372"/>
            <a:ext cx="13243959" cy="4691645"/>
            <a:chOff x="1536157" y="3329417"/>
            <a:chExt cx="13243959" cy="4691645"/>
          </a:xfrm>
        </p:grpSpPr>
        <p:grpSp>
          <p:nvGrpSpPr>
            <p:cNvPr id="30" name="Group 29">
              <a:extLst>
                <a:ext uri="{FF2B5EF4-FFF2-40B4-BE49-F238E27FC236}">
                  <a16:creationId xmlns:a16="http://schemas.microsoft.com/office/drawing/2014/main" id="{F2F51BFC-68DE-3FBE-1880-8B0127F1F832}"/>
                </a:ext>
              </a:extLst>
            </p:cNvPr>
            <p:cNvGrpSpPr/>
            <p:nvPr/>
          </p:nvGrpSpPr>
          <p:grpSpPr>
            <a:xfrm>
              <a:off x="3902150" y="3329417"/>
              <a:ext cx="10877966" cy="4691645"/>
              <a:chOff x="3683134" y="2985683"/>
              <a:chExt cx="11691815" cy="4437253"/>
            </a:xfrm>
          </p:grpSpPr>
          <p:sp>
            <p:nvSpPr>
              <p:cNvPr id="9" name="Google Shape;789;gca1573042c_0_856">
                <a:extLst>
                  <a:ext uri="{FF2B5EF4-FFF2-40B4-BE49-F238E27FC236}">
                    <a16:creationId xmlns:a16="http://schemas.microsoft.com/office/drawing/2014/main" id="{0F737E9A-B7BE-0C57-93B8-4601F4139E74}"/>
                  </a:ext>
                </a:extLst>
              </p:cNvPr>
              <p:cNvSpPr/>
              <p:nvPr/>
            </p:nvSpPr>
            <p:spPr>
              <a:xfrm>
                <a:off x="3683134" y="2985683"/>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Snyk </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is a developer-focused security platform that scans code and dependencies for vulnerabilities, providing actionable insights and recommendations for secure coding practices and container security.</a:t>
                </a:r>
              </a:p>
            </p:txBody>
          </p:sp>
          <p:sp>
            <p:nvSpPr>
              <p:cNvPr id="12" name="Google Shape;789;gca1573042c_0_856">
                <a:extLst>
                  <a:ext uri="{FF2B5EF4-FFF2-40B4-BE49-F238E27FC236}">
                    <a16:creationId xmlns:a16="http://schemas.microsoft.com/office/drawing/2014/main" id="{65212592-D916-41D7-3522-B3ED9E5B1D2E}"/>
                  </a:ext>
                </a:extLst>
              </p:cNvPr>
              <p:cNvSpPr/>
              <p:nvPr/>
            </p:nvSpPr>
            <p:spPr>
              <a:xfrm>
                <a:off x="3683134" y="4650749"/>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OWASP ZAP (Zed Attack Proxy</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is a user-friendly, open-source DAST tool for web applications, offering manual and automated scanning to detect vulnerabilities like SQL injection and XSS.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16" name="Google Shape;789;gca1573042c_0_856">
                <a:extLst>
                  <a:ext uri="{FF2B5EF4-FFF2-40B4-BE49-F238E27FC236}">
                    <a16:creationId xmlns:a16="http://schemas.microsoft.com/office/drawing/2014/main" id="{35A1AB56-0673-525B-C4EE-EEA238E82F07}"/>
                  </a:ext>
                </a:extLst>
              </p:cNvPr>
              <p:cNvSpPr/>
              <p:nvPr/>
            </p:nvSpPr>
            <p:spPr>
              <a:xfrm>
                <a:off x="3683134" y="6386436"/>
                <a:ext cx="11691815"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SonarQube</a:t>
                </a: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 is an open-source tool for continuous code quality and security inspection, seamlessly integrated into CI/CD pipelines, supporting multiple languages with static code analysis and vulnerability detection.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pic>
          <p:nvPicPr>
            <p:cNvPr id="3" name="Picture 2" descr="A logo of a dog&#10;&#10;Description automatically generated">
              <a:extLst>
                <a:ext uri="{FF2B5EF4-FFF2-40B4-BE49-F238E27FC236}">
                  <a16:creationId xmlns:a16="http://schemas.microsoft.com/office/drawing/2014/main" id="{C52F80E3-0E18-B162-A14A-B3E871D98E6D}"/>
                </a:ext>
              </a:extLst>
            </p:cNvPr>
            <p:cNvPicPr>
              <a:picLocks noChangeAspect="1"/>
            </p:cNvPicPr>
            <p:nvPr/>
          </p:nvPicPr>
          <p:blipFill rotWithShape="1">
            <a:blip r:embed="rId4">
              <a:extLst>
                <a:ext uri="{28A0092B-C50C-407E-A947-70E740481C1C}">
                  <a14:useLocalDpi xmlns:a14="http://schemas.microsoft.com/office/drawing/2010/main" val="0"/>
                </a:ext>
              </a:extLst>
            </a:blip>
            <a:srcRect l="15170" t="17015" r="15803" b="19403"/>
            <a:stretch/>
          </p:blipFill>
          <p:spPr>
            <a:xfrm>
              <a:off x="1536157" y="3432604"/>
              <a:ext cx="2210886" cy="1156921"/>
            </a:xfrm>
            <a:prstGeom prst="rect">
              <a:avLst/>
            </a:prstGeom>
          </p:spPr>
        </p:pic>
        <p:pic>
          <p:nvPicPr>
            <p:cNvPr id="6" name="Picture 5" descr="A blue and white logo&#10;&#10;Description automatically generated">
              <a:extLst>
                <a:ext uri="{FF2B5EF4-FFF2-40B4-BE49-F238E27FC236}">
                  <a16:creationId xmlns:a16="http://schemas.microsoft.com/office/drawing/2014/main" id="{78A8A637-DC45-4914-986C-4BB8F68FB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719" y="5225971"/>
              <a:ext cx="1156921" cy="1156921"/>
            </a:xfrm>
            <a:prstGeom prst="rect">
              <a:avLst/>
            </a:prstGeom>
          </p:spPr>
        </p:pic>
        <p:pic>
          <p:nvPicPr>
            <p:cNvPr id="8" name="Picture 7" descr="A black background with black text&#10;&#10;Description automatically generated">
              <a:extLst>
                <a:ext uri="{FF2B5EF4-FFF2-40B4-BE49-F238E27FC236}">
                  <a16:creationId xmlns:a16="http://schemas.microsoft.com/office/drawing/2014/main" id="{C444339E-2300-0EDA-104A-E447CF662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5177" y="7307362"/>
              <a:ext cx="2032845" cy="534120"/>
            </a:xfrm>
            <a:prstGeom prst="rect">
              <a:avLst/>
            </a:prstGeom>
          </p:spPr>
        </p:pic>
      </p:grpSp>
    </p:spTree>
    <p:custDataLst>
      <p:tags r:id="rId1"/>
    </p:custDataLst>
    <p:extLst>
      <p:ext uri="{BB962C8B-B14F-4D97-AF65-F5344CB8AC3E}">
        <p14:creationId xmlns:p14="http://schemas.microsoft.com/office/powerpoint/2010/main" val="1239472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software delivery: DevSecOps implementation at PayPal</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034324"/>
            <a:ext cx="10192267" cy="3200043"/>
          </a:xfrm>
          <a:prstGeom prst="roundRect">
            <a:avLst>
              <a:gd name="adj" fmla="val 3294"/>
            </a:avLst>
          </a:prstGeom>
          <a:solidFill>
            <a:schemeClr val="bg1"/>
          </a:solidFill>
        </p:spPr>
        <p:txBody>
          <a:bodyPr wrap="square" rtlCol="0">
            <a:spAutoFit/>
          </a:bodyPr>
          <a:lstStyle/>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PayPal faced challenges in ensuring secure software delivery due to increasing cyber threats and compliance requirements.</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Traditional methods were inadequate to handle the fast-evolving vulnerabilities in their software.</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challenge is implementing an integrated and automated security approach across the development cycle to address coordination issues in app development with multiple team members.</a:t>
            </a:r>
          </a:p>
        </p:txBody>
      </p:sp>
      <p:sp>
        <p:nvSpPr>
          <p:cNvPr id="4" name="AutoShape 2">
            <a:extLst>
              <a:ext uri="{FF2B5EF4-FFF2-40B4-BE49-F238E27FC236}">
                <a16:creationId xmlns:a16="http://schemas.microsoft.com/office/drawing/2014/main" id="{46913C1E-0D34-F94B-487F-F147A7A107CD}"/>
              </a:ext>
            </a:extLst>
          </p:cNvPr>
          <p:cNvSpPr>
            <a:spLocks noChangeAspect="1" noChangeArrowheads="1"/>
          </p:cNvSpPr>
          <p:nvPr/>
        </p:nvSpPr>
        <p:spPr bwMode="auto">
          <a:xfrm>
            <a:off x="7975600" y="441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 name="AutoShape 4">
            <a:extLst>
              <a:ext uri="{FF2B5EF4-FFF2-40B4-BE49-F238E27FC236}">
                <a16:creationId xmlns:a16="http://schemas.microsoft.com/office/drawing/2014/main" id="{C78F4814-AAB2-5BB5-796A-B24BD6F07506}"/>
              </a:ext>
            </a:extLst>
          </p:cNvPr>
          <p:cNvSpPr>
            <a:spLocks noChangeAspect="1" noChangeArrowheads="1"/>
          </p:cNvSpPr>
          <p:nvPr/>
        </p:nvSpPr>
        <p:spPr bwMode="auto">
          <a:xfrm>
            <a:off x="8128000" y="457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12" name="Picture 11" descr="A blue and black logo&#10;&#10;Description automatically generated">
            <a:extLst>
              <a:ext uri="{FF2B5EF4-FFF2-40B4-BE49-F238E27FC236}">
                <a16:creationId xmlns:a16="http://schemas.microsoft.com/office/drawing/2014/main" id="{438E3841-677A-F7A1-6B8B-C45CDAABF9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3894" y="7225753"/>
            <a:ext cx="3128212" cy="830931"/>
          </a:xfrm>
          <a:prstGeom prst="rect">
            <a:avLst/>
          </a:prstGeom>
        </p:spPr>
      </p:pic>
    </p:spTree>
    <p:custDataLst>
      <p:tags r:id="rId1"/>
    </p:custDataLst>
    <p:extLst>
      <p:ext uri="{BB962C8B-B14F-4D97-AF65-F5344CB8AC3E}">
        <p14:creationId xmlns:p14="http://schemas.microsoft.com/office/powerpoint/2010/main" val="173794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ln>
            <a:noFill/>
          </a:ln>
        </p:spPr>
        <p:txBody>
          <a:bodyPr/>
          <a:lstStyle/>
          <a:p>
            <a:r>
              <a:rPr lang="en-US" dirty="0">
                <a:latin typeface="+mj-lt"/>
                <a:ea typeface="Calibri" panose="020F0502020204030204" pitchFamily="34" charset="0"/>
                <a:cs typeface="Calibri" panose="020F0502020204030204" pitchFamily="34" charset="0"/>
              </a:rPr>
              <a:t>It is a software development practice or mindset that promotes collaboration between development </a:t>
            </a:r>
          </a:p>
          <a:p>
            <a:r>
              <a:rPr lang="en-US" dirty="0">
                <a:latin typeface="+mj-lt"/>
                <a:ea typeface="Calibri" panose="020F0502020204030204" pitchFamily="34" charset="0"/>
                <a:cs typeface="Calibri" panose="020F0502020204030204" pitchFamily="34" charset="0"/>
              </a:rPr>
              <a:t>and operations.</a:t>
            </a:r>
          </a:p>
          <a:p>
            <a:endParaRPr lang="en-IN" dirty="0">
              <a:latin typeface="+mj-lt"/>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ea typeface="Calibri" panose="020F0502020204030204" pitchFamily="34" charset="0"/>
                <a:cs typeface="Calibri" panose="020F0502020204030204" pitchFamily="34" charset="0"/>
              </a:rPr>
              <a:t>What Is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286501" y="816324"/>
            <a:ext cx="3682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mj-lt"/>
              <a:ea typeface="Calibri" panose="020F0502020204030204" pitchFamily="34" charset="0"/>
              <a:cs typeface="Calibri" panose="020F0502020204030204" pitchFamily="34" charset="0"/>
            </a:endParaRPr>
          </a:p>
        </p:txBody>
      </p:sp>
      <p:sp>
        <p:nvSpPr>
          <p:cNvPr id="8" name="Text Placeholder 21">
            <a:extLst>
              <a:ext uri="{FF2B5EF4-FFF2-40B4-BE49-F238E27FC236}">
                <a16:creationId xmlns:a16="http://schemas.microsoft.com/office/drawing/2014/main" id="{29CA1500-A22A-C336-9AFA-B5F039F759AC}"/>
              </a:ext>
            </a:extLst>
          </p:cNvPr>
          <p:cNvSpPr txBox="1">
            <a:spLocks/>
          </p:cNvSpPr>
          <p:nvPr/>
        </p:nvSpPr>
        <p:spPr>
          <a:xfrm>
            <a:off x="1613017" y="7060192"/>
            <a:ext cx="13030084" cy="903776"/>
          </a:xfrm>
          <a:prstGeom prst="roundRect">
            <a:avLst/>
          </a:prstGeom>
          <a:solidFill>
            <a:schemeClr val="accent5">
              <a:lumMod val="20000"/>
              <a:lumOff val="80000"/>
            </a:schemeClr>
          </a:solidFill>
          <a:ln>
            <a:no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latin typeface="+mj-lt"/>
                <a:ea typeface="Calibri" panose="020F0502020204030204" pitchFamily="34" charset="0"/>
                <a:cs typeface="Calibri" panose="020F0502020204030204" pitchFamily="34" charset="0"/>
              </a:rPr>
              <a:t>The aim of DevOps is to optimize the development cycle and ensure continuous delivery of high </a:t>
            </a:r>
          </a:p>
          <a:p>
            <a:r>
              <a:rPr lang="en-US" dirty="0">
                <a:latin typeface="+mj-lt"/>
                <a:ea typeface="Calibri" panose="020F0502020204030204" pitchFamily="34" charset="0"/>
                <a:cs typeface="Calibri" panose="020F0502020204030204" pitchFamily="34" charset="0"/>
              </a:rPr>
              <a:t>quality software reducing the time to market.</a:t>
            </a:r>
            <a:endParaRPr lang="en-IN" dirty="0">
              <a:latin typeface="+mj-lt"/>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669FD75C-1699-D2BD-7834-5D779D6D79BA}"/>
              </a:ext>
            </a:extLst>
          </p:cNvPr>
          <p:cNvGrpSpPr/>
          <p:nvPr/>
        </p:nvGrpSpPr>
        <p:grpSpPr>
          <a:xfrm>
            <a:off x="5285500" y="3181430"/>
            <a:ext cx="5685000" cy="2781140"/>
            <a:chOff x="5041900" y="3012320"/>
            <a:chExt cx="5685000" cy="2781140"/>
          </a:xfrm>
        </p:grpSpPr>
        <p:pic>
          <p:nvPicPr>
            <p:cNvPr id="3" name="Graphic 2">
              <a:extLst>
                <a:ext uri="{FF2B5EF4-FFF2-40B4-BE49-F238E27FC236}">
                  <a16:creationId xmlns:a16="http://schemas.microsoft.com/office/drawing/2014/main" id="{2F81B253-5B40-A136-8B02-A0A4318275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1900" y="3012320"/>
              <a:ext cx="5685000" cy="2781140"/>
            </a:xfrm>
            <a:prstGeom prst="rect">
              <a:avLst/>
            </a:prstGeom>
          </p:spPr>
        </p:pic>
        <p:sp>
          <p:nvSpPr>
            <p:cNvPr id="4" name="TextBox 3">
              <a:extLst>
                <a:ext uri="{FF2B5EF4-FFF2-40B4-BE49-F238E27FC236}">
                  <a16:creationId xmlns:a16="http://schemas.microsoft.com/office/drawing/2014/main" id="{68D73BF7-3431-0D9A-654D-D800513FAB6B}"/>
                </a:ext>
              </a:extLst>
            </p:cNvPr>
            <p:cNvSpPr txBox="1"/>
            <p:nvPr/>
          </p:nvSpPr>
          <p:spPr>
            <a:xfrm rot="2497081">
              <a:off x="6740791" y="3379997"/>
              <a:ext cx="736099" cy="338554"/>
            </a:xfrm>
            <a:prstGeom prst="rect">
              <a:avLst/>
            </a:prstGeom>
            <a:noFill/>
          </p:spPr>
          <p:txBody>
            <a:bodyPr wrap="none" rtlCol="0">
              <a:spAutoFit/>
            </a:bodyPr>
            <a:lstStyle/>
            <a:p>
              <a:r>
                <a:rPr lang="en-US" sz="1600" b="1" dirty="0">
                  <a:solidFill>
                    <a:schemeClr val="bg1"/>
                  </a:solidFill>
                </a:rPr>
                <a:t>PLAN</a:t>
              </a:r>
              <a:endParaRPr lang="en-IN" sz="1600" b="1" dirty="0">
                <a:solidFill>
                  <a:schemeClr val="bg1"/>
                </a:solidFill>
              </a:endParaRPr>
            </a:p>
          </p:txBody>
        </p:sp>
        <p:sp>
          <p:nvSpPr>
            <p:cNvPr id="6" name="TextBox 5">
              <a:extLst>
                <a:ext uri="{FF2B5EF4-FFF2-40B4-BE49-F238E27FC236}">
                  <a16:creationId xmlns:a16="http://schemas.microsoft.com/office/drawing/2014/main" id="{90859590-1196-4CCC-5635-F48FE5B0A10B}"/>
                </a:ext>
              </a:extLst>
            </p:cNvPr>
            <p:cNvSpPr txBox="1"/>
            <p:nvPr/>
          </p:nvSpPr>
          <p:spPr>
            <a:xfrm rot="19042389">
              <a:off x="5449183" y="3570250"/>
              <a:ext cx="747320" cy="338554"/>
            </a:xfrm>
            <a:prstGeom prst="rect">
              <a:avLst/>
            </a:prstGeom>
            <a:noFill/>
          </p:spPr>
          <p:txBody>
            <a:bodyPr wrap="none" rtlCol="0">
              <a:prstTxWarp prst="textArchUp">
                <a:avLst>
                  <a:gd name="adj" fmla="val 11704670"/>
                </a:avLst>
              </a:prstTxWarp>
              <a:spAutoFit/>
            </a:bodyPr>
            <a:lstStyle/>
            <a:p>
              <a:r>
                <a:rPr lang="en-US" sz="1600" b="1" dirty="0">
                  <a:solidFill>
                    <a:schemeClr val="bg1"/>
                  </a:solidFill>
                </a:rPr>
                <a:t>CODE</a:t>
              </a:r>
              <a:endParaRPr lang="en-IN" sz="1600" b="1" dirty="0">
                <a:solidFill>
                  <a:schemeClr val="bg1"/>
                </a:solidFill>
              </a:endParaRPr>
            </a:p>
          </p:txBody>
        </p:sp>
        <p:sp>
          <p:nvSpPr>
            <p:cNvPr id="7" name="TextBox 6">
              <a:extLst>
                <a:ext uri="{FF2B5EF4-FFF2-40B4-BE49-F238E27FC236}">
                  <a16:creationId xmlns:a16="http://schemas.microsoft.com/office/drawing/2014/main" id="{8B29CBF3-3497-87F6-01EF-27EBE03E2494}"/>
                </a:ext>
              </a:extLst>
            </p:cNvPr>
            <p:cNvSpPr txBox="1"/>
            <p:nvPr/>
          </p:nvSpPr>
          <p:spPr>
            <a:xfrm rot="2389729">
              <a:off x="5398995" y="4988354"/>
              <a:ext cx="813043" cy="338554"/>
            </a:xfrm>
            <a:prstGeom prst="rect">
              <a:avLst/>
            </a:prstGeom>
            <a:noFill/>
          </p:spPr>
          <p:txBody>
            <a:bodyPr wrap="none" rtlCol="0">
              <a:prstTxWarp prst="textArchDown">
                <a:avLst>
                  <a:gd name="adj" fmla="val 2013805"/>
                </a:avLst>
              </a:prstTxWarp>
              <a:spAutoFit/>
            </a:bodyPr>
            <a:lstStyle/>
            <a:p>
              <a:r>
                <a:rPr lang="en-US" sz="1600" b="1" dirty="0">
                  <a:solidFill>
                    <a:schemeClr val="bg1"/>
                  </a:solidFill>
                </a:rPr>
                <a:t>BUILD</a:t>
              </a:r>
              <a:endParaRPr lang="en-IN" sz="1600" b="1" dirty="0">
                <a:solidFill>
                  <a:schemeClr val="bg1"/>
                </a:solidFill>
              </a:endParaRPr>
            </a:p>
          </p:txBody>
        </p:sp>
        <p:sp>
          <p:nvSpPr>
            <p:cNvPr id="9" name="TextBox 8">
              <a:extLst>
                <a:ext uri="{FF2B5EF4-FFF2-40B4-BE49-F238E27FC236}">
                  <a16:creationId xmlns:a16="http://schemas.microsoft.com/office/drawing/2014/main" id="{95AA5384-EDE5-350F-B311-9407C4A1AF32}"/>
                </a:ext>
              </a:extLst>
            </p:cNvPr>
            <p:cNvSpPr txBox="1"/>
            <p:nvPr/>
          </p:nvSpPr>
          <p:spPr>
            <a:xfrm rot="18819768">
              <a:off x="6805356" y="4869631"/>
              <a:ext cx="1037463" cy="338554"/>
            </a:xfrm>
            <a:prstGeom prst="rect">
              <a:avLst/>
            </a:prstGeom>
            <a:noFill/>
          </p:spPr>
          <p:txBody>
            <a:bodyPr wrap="none" rtlCol="0">
              <a:spAutoFit/>
            </a:bodyPr>
            <a:lstStyle/>
            <a:p>
              <a:r>
                <a:rPr lang="en-US" sz="1600" b="1" dirty="0">
                  <a:solidFill>
                    <a:schemeClr val="bg1"/>
                  </a:solidFill>
                </a:rPr>
                <a:t>RELEASE</a:t>
              </a:r>
              <a:endParaRPr lang="en-IN" sz="1600" b="1" dirty="0">
                <a:solidFill>
                  <a:schemeClr val="bg1"/>
                </a:solidFill>
              </a:endParaRPr>
            </a:p>
          </p:txBody>
        </p:sp>
        <p:sp>
          <p:nvSpPr>
            <p:cNvPr id="10" name="TextBox 9">
              <a:extLst>
                <a:ext uri="{FF2B5EF4-FFF2-40B4-BE49-F238E27FC236}">
                  <a16:creationId xmlns:a16="http://schemas.microsoft.com/office/drawing/2014/main" id="{541C676D-0CF4-487D-ED51-8F8ABAC8AC98}"/>
                </a:ext>
              </a:extLst>
            </p:cNvPr>
            <p:cNvSpPr txBox="1"/>
            <p:nvPr/>
          </p:nvSpPr>
          <p:spPr>
            <a:xfrm rot="19528687">
              <a:off x="8278397" y="3547406"/>
              <a:ext cx="987771" cy="338554"/>
            </a:xfrm>
            <a:prstGeom prst="rect">
              <a:avLst/>
            </a:prstGeom>
            <a:noFill/>
          </p:spPr>
          <p:txBody>
            <a:bodyPr wrap="none" rtlCol="0">
              <a:prstTxWarp prst="textArchUp">
                <a:avLst>
                  <a:gd name="adj" fmla="val 11918023"/>
                </a:avLst>
              </a:prstTxWarp>
              <a:spAutoFit/>
            </a:bodyPr>
            <a:lstStyle/>
            <a:p>
              <a:r>
                <a:rPr lang="en-US" sz="1600" b="1" dirty="0">
                  <a:solidFill>
                    <a:schemeClr val="bg1"/>
                  </a:solidFill>
                </a:rPr>
                <a:t>DEPLOY</a:t>
              </a:r>
              <a:endParaRPr lang="en-IN" sz="1600" b="1" dirty="0">
                <a:solidFill>
                  <a:schemeClr val="bg1"/>
                </a:solidFill>
              </a:endParaRPr>
            </a:p>
          </p:txBody>
        </p:sp>
        <p:sp>
          <p:nvSpPr>
            <p:cNvPr id="11" name="TextBox 10">
              <a:extLst>
                <a:ext uri="{FF2B5EF4-FFF2-40B4-BE49-F238E27FC236}">
                  <a16:creationId xmlns:a16="http://schemas.microsoft.com/office/drawing/2014/main" id="{290716F9-BFCB-A0A4-22E6-F9B0CC52E469}"/>
                </a:ext>
              </a:extLst>
            </p:cNvPr>
            <p:cNvSpPr txBox="1"/>
            <p:nvPr/>
          </p:nvSpPr>
          <p:spPr>
            <a:xfrm rot="2990406">
              <a:off x="9489752" y="3690189"/>
              <a:ext cx="1103187" cy="338554"/>
            </a:xfrm>
            <a:prstGeom prst="rect">
              <a:avLst/>
            </a:prstGeom>
            <a:noFill/>
          </p:spPr>
          <p:txBody>
            <a:bodyPr wrap="none" rtlCol="0">
              <a:prstTxWarp prst="textArchUp">
                <a:avLst>
                  <a:gd name="adj" fmla="val 11319033"/>
                </a:avLst>
              </a:prstTxWarp>
              <a:spAutoFit/>
            </a:bodyPr>
            <a:lstStyle/>
            <a:p>
              <a:r>
                <a:rPr lang="en-US" sz="1600" b="1" dirty="0">
                  <a:solidFill>
                    <a:schemeClr val="bg1"/>
                  </a:solidFill>
                </a:rPr>
                <a:t>OPERATE</a:t>
              </a:r>
              <a:endParaRPr lang="en-IN" sz="1600" b="1" dirty="0">
                <a:solidFill>
                  <a:schemeClr val="bg1"/>
                </a:solidFill>
              </a:endParaRPr>
            </a:p>
          </p:txBody>
        </p:sp>
        <p:sp>
          <p:nvSpPr>
            <p:cNvPr id="12" name="TextBox 11">
              <a:extLst>
                <a:ext uri="{FF2B5EF4-FFF2-40B4-BE49-F238E27FC236}">
                  <a16:creationId xmlns:a16="http://schemas.microsoft.com/office/drawing/2014/main" id="{2F065F81-6689-B583-D336-97D3934A3193}"/>
                </a:ext>
              </a:extLst>
            </p:cNvPr>
            <p:cNvSpPr txBox="1"/>
            <p:nvPr/>
          </p:nvSpPr>
          <p:spPr>
            <a:xfrm rot="18960377">
              <a:off x="9456766" y="4901440"/>
              <a:ext cx="1194558" cy="338554"/>
            </a:xfrm>
            <a:prstGeom prst="rect">
              <a:avLst/>
            </a:prstGeom>
            <a:noFill/>
          </p:spPr>
          <p:txBody>
            <a:bodyPr wrap="none" rtlCol="0">
              <a:prstTxWarp prst="textArchDown">
                <a:avLst>
                  <a:gd name="adj" fmla="val 411410"/>
                </a:avLst>
              </a:prstTxWarp>
              <a:spAutoFit/>
            </a:bodyPr>
            <a:lstStyle/>
            <a:p>
              <a:r>
                <a:rPr lang="en-US" sz="1600" b="1" dirty="0">
                  <a:solidFill>
                    <a:schemeClr val="bg1"/>
                  </a:solidFill>
                </a:rPr>
                <a:t>MONITOR</a:t>
              </a:r>
              <a:endParaRPr lang="en-IN" sz="1600" b="1" dirty="0">
                <a:solidFill>
                  <a:schemeClr val="bg1"/>
                </a:solidFill>
              </a:endParaRPr>
            </a:p>
          </p:txBody>
        </p:sp>
        <p:sp>
          <p:nvSpPr>
            <p:cNvPr id="14" name="TextBox 13">
              <a:extLst>
                <a:ext uri="{FF2B5EF4-FFF2-40B4-BE49-F238E27FC236}">
                  <a16:creationId xmlns:a16="http://schemas.microsoft.com/office/drawing/2014/main" id="{0B44D2EF-9FB2-1332-5BC3-EDA80ED7A498}"/>
                </a:ext>
              </a:extLst>
            </p:cNvPr>
            <p:cNvSpPr txBox="1"/>
            <p:nvPr/>
          </p:nvSpPr>
          <p:spPr>
            <a:xfrm rot="2650639">
              <a:off x="8192144" y="4988353"/>
              <a:ext cx="651140" cy="338554"/>
            </a:xfrm>
            <a:prstGeom prst="rect">
              <a:avLst/>
            </a:prstGeom>
            <a:noFill/>
          </p:spPr>
          <p:txBody>
            <a:bodyPr wrap="none" rtlCol="0">
              <a:spAutoFit/>
            </a:bodyPr>
            <a:lstStyle/>
            <a:p>
              <a:r>
                <a:rPr lang="en-US" sz="1600" b="1" dirty="0">
                  <a:solidFill>
                    <a:schemeClr val="bg1"/>
                  </a:solidFill>
                </a:rPr>
                <a:t>TEST</a:t>
              </a:r>
              <a:endParaRPr lang="en-IN" sz="1600" b="1" dirty="0">
                <a:solidFill>
                  <a:schemeClr val="bg1"/>
                </a:solidFill>
              </a:endParaRPr>
            </a:p>
          </p:txBody>
        </p:sp>
        <p:sp>
          <p:nvSpPr>
            <p:cNvPr id="15" name="TextBox 14">
              <a:extLst>
                <a:ext uri="{FF2B5EF4-FFF2-40B4-BE49-F238E27FC236}">
                  <a16:creationId xmlns:a16="http://schemas.microsoft.com/office/drawing/2014/main" id="{5F900299-122D-E6C0-DAEE-C8F9506A0A9F}"/>
                </a:ext>
              </a:extLst>
            </p:cNvPr>
            <p:cNvSpPr txBox="1"/>
            <p:nvPr/>
          </p:nvSpPr>
          <p:spPr>
            <a:xfrm>
              <a:off x="6088684" y="4142768"/>
              <a:ext cx="768159" cy="461665"/>
            </a:xfrm>
            <a:prstGeom prst="rect">
              <a:avLst/>
            </a:prstGeom>
            <a:noFill/>
          </p:spPr>
          <p:txBody>
            <a:bodyPr wrap="none" rtlCol="0">
              <a:spAutoFit/>
            </a:bodyPr>
            <a:lstStyle/>
            <a:p>
              <a:r>
                <a:rPr lang="en-US" sz="2400" b="1" dirty="0">
                  <a:solidFill>
                    <a:schemeClr val="tx1">
                      <a:lumMod val="75000"/>
                      <a:lumOff val="25000"/>
                    </a:schemeClr>
                  </a:solidFill>
                </a:rPr>
                <a:t>Dev</a:t>
              </a:r>
              <a:endParaRPr lang="en-IN" sz="2400" b="1" dirty="0">
                <a:solidFill>
                  <a:schemeClr val="tx1">
                    <a:lumMod val="75000"/>
                    <a:lumOff val="25000"/>
                  </a:schemeClr>
                </a:solidFill>
              </a:endParaRPr>
            </a:p>
          </p:txBody>
        </p:sp>
        <p:sp>
          <p:nvSpPr>
            <p:cNvPr id="16" name="TextBox 15">
              <a:extLst>
                <a:ext uri="{FF2B5EF4-FFF2-40B4-BE49-F238E27FC236}">
                  <a16:creationId xmlns:a16="http://schemas.microsoft.com/office/drawing/2014/main" id="{94BA817B-39F7-A30D-7993-1C2AAF2602BC}"/>
                </a:ext>
              </a:extLst>
            </p:cNvPr>
            <p:cNvSpPr txBox="1"/>
            <p:nvPr/>
          </p:nvSpPr>
          <p:spPr>
            <a:xfrm>
              <a:off x="8891053" y="4142768"/>
              <a:ext cx="777777" cy="461665"/>
            </a:xfrm>
            <a:prstGeom prst="rect">
              <a:avLst/>
            </a:prstGeom>
            <a:noFill/>
          </p:spPr>
          <p:txBody>
            <a:bodyPr wrap="none" rtlCol="0">
              <a:spAutoFit/>
            </a:bodyPr>
            <a:lstStyle/>
            <a:p>
              <a:r>
                <a:rPr lang="en-US" sz="2400" b="1" dirty="0">
                  <a:solidFill>
                    <a:schemeClr val="tx1">
                      <a:lumMod val="75000"/>
                      <a:lumOff val="25000"/>
                    </a:schemeClr>
                  </a:solidFill>
                </a:rPr>
                <a:t>Ops</a:t>
              </a:r>
              <a:endParaRPr lang="en-IN" sz="2400" b="1" dirty="0">
                <a:solidFill>
                  <a:schemeClr val="tx1">
                    <a:lumMod val="75000"/>
                    <a:lumOff val="25000"/>
                  </a:schemeClr>
                </a:solidFill>
              </a:endParaRPr>
            </a:p>
          </p:txBody>
        </p:sp>
      </p:grpSp>
    </p:spTree>
    <p:custDataLst>
      <p:tags r:id="rId1"/>
    </p:custDataLst>
    <p:extLst>
      <p:ext uri="{BB962C8B-B14F-4D97-AF65-F5344CB8AC3E}">
        <p14:creationId xmlns:p14="http://schemas.microsoft.com/office/powerpoint/2010/main" val="547390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206875"/>
            <a:ext cx="10192267" cy="2854940"/>
          </a:xfrm>
          <a:prstGeom prst="roundRect">
            <a:avLst>
              <a:gd name="adj" fmla="val 4021"/>
            </a:avLst>
          </a:prstGeom>
          <a:solidFill>
            <a:schemeClr val="bg1"/>
          </a:solidFill>
        </p:spPr>
        <p:txBody>
          <a:bodyPr wrap="square" rtlCol="0" anchor="ctr">
            <a:spAutoFit/>
          </a:bodyPr>
          <a:lstStyle/>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PayPal adopted DevSecOps, integrating security into the software delivery pipeline with automation tools for testing and compliance.</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They enforced secure coding guidelines and promoted better team collaboration to share security responsibilities.</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This streamlined security practices and enhanced software resilience by making security an integral part of the development process.</a:t>
            </a:r>
          </a:p>
        </p:txBody>
      </p:sp>
      <p:sp>
        <p:nvSpPr>
          <p:cNvPr id="4" name="Google Shape;789;gca1573042c_0_856">
            <a:extLst>
              <a:ext uri="{FF2B5EF4-FFF2-40B4-BE49-F238E27FC236}">
                <a16:creationId xmlns:a16="http://schemas.microsoft.com/office/drawing/2014/main" id="{AA3D2D29-6C82-D31D-6B14-37AAAA8FC4AD}"/>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software delivery: DevSecOps implementation at PayPal</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9" name="Graphic 1">
            <a:extLst>
              <a:ext uri="{FF2B5EF4-FFF2-40B4-BE49-F238E27FC236}">
                <a16:creationId xmlns:a16="http://schemas.microsoft.com/office/drawing/2014/main" id="{C2C1189E-B4A0-019D-2446-3F807945065A}"/>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DFB837FE-91DE-C668-6A31-2FE0CD902F9E}"/>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Shape 10">
              <a:extLst>
                <a:ext uri="{FF2B5EF4-FFF2-40B4-BE49-F238E27FC236}">
                  <a16:creationId xmlns:a16="http://schemas.microsoft.com/office/drawing/2014/main" id="{60EC672F-F069-4678-A886-CD43FB2679C9}"/>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Shape 11">
              <a:extLst>
                <a:ext uri="{FF2B5EF4-FFF2-40B4-BE49-F238E27FC236}">
                  <a16:creationId xmlns:a16="http://schemas.microsoft.com/office/drawing/2014/main" id="{A1E0FA29-EE7E-7948-ED30-00C88816A964}"/>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Shape 12">
              <a:extLst>
                <a:ext uri="{FF2B5EF4-FFF2-40B4-BE49-F238E27FC236}">
                  <a16:creationId xmlns:a16="http://schemas.microsoft.com/office/drawing/2014/main" id="{479BDBAA-6C95-FB58-F21A-D1BEA9600DB5}"/>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4" name="Freeform: Shape 13">
              <a:extLst>
                <a:ext uri="{FF2B5EF4-FFF2-40B4-BE49-F238E27FC236}">
                  <a16:creationId xmlns:a16="http://schemas.microsoft.com/office/drawing/2014/main" id="{F968B8EB-76BA-9A36-2D6E-2D0C60BFEEF8}"/>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Freeform: Shape 14">
              <a:extLst>
                <a:ext uri="{FF2B5EF4-FFF2-40B4-BE49-F238E27FC236}">
                  <a16:creationId xmlns:a16="http://schemas.microsoft.com/office/drawing/2014/main" id="{52F0033A-A875-A5DD-8BCE-0448D692B47A}"/>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Shape 15">
              <a:extLst>
                <a:ext uri="{FF2B5EF4-FFF2-40B4-BE49-F238E27FC236}">
                  <a16:creationId xmlns:a16="http://schemas.microsoft.com/office/drawing/2014/main" id="{DF41E363-F15A-30FC-394C-D76B00AE9133}"/>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Shape 16">
              <a:extLst>
                <a:ext uri="{FF2B5EF4-FFF2-40B4-BE49-F238E27FC236}">
                  <a16:creationId xmlns:a16="http://schemas.microsoft.com/office/drawing/2014/main" id="{8810BE2A-A573-0D0E-2F6C-F51794966081}"/>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18" name="Graphic 1">
              <a:extLst>
                <a:ext uri="{FF2B5EF4-FFF2-40B4-BE49-F238E27FC236}">
                  <a16:creationId xmlns:a16="http://schemas.microsoft.com/office/drawing/2014/main" id="{EA230B76-D236-D8BF-B78C-604C7AE3DC6F}"/>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D390E767-018C-74F9-1504-8FD8FE59EABE}"/>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C7067DFF-A126-F888-30D4-A52AE33D32E9}"/>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4" name="Freeform: Shape 73">
                  <a:extLst>
                    <a:ext uri="{FF2B5EF4-FFF2-40B4-BE49-F238E27FC236}">
                      <a16:creationId xmlns:a16="http://schemas.microsoft.com/office/drawing/2014/main" id="{75651522-EDCD-A983-A8B4-D8B7A205E8FA}"/>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75" name="Graphic 1">
                  <a:extLst>
                    <a:ext uri="{FF2B5EF4-FFF2-40B4-BE49-F238E27FC236}">
                      <a16:creationId xmlns:a16="http://schemas.microsoft.com/office/drawing/2014/main" id="{7B980D1D-6DD8-A5E2-F133-3A5A0683F5AE}"/>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FBE86C9B-73C5-15CF-329D-9D4CE17E3902}"/>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Freeform: Shape 76">
                    <a:extLst>
                      <a:ext uri="{FF2B5EF4-FFF2-40B4-BE49-F238E27FC236}">
                        <a16:creationId xmlns:a16="http://schemas.microsoft.com/office/drawing/2014/main" id="{97F42CFA-B12D-967C-B0D9-D5D213013261}"/>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69" name="Graphic 1">
                <a:extLst>
                  <a:ext uri="{FF2B5EF4-FFF2-40B4-BE49-F238E27FC236}">
                    <a16:creationId xmlns:a16="http://schemas.microsoft.com/office/drawing/2014/main" id="{60C2CA91-3B7B-0A24-F874-9230C082F617}"/>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49C7E3B0-24C5-A789-7DDF-95B99F625210}"/>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1" name="Freeform: Shape 70">
                  <a:extLst>
                    <a:ext uri="{FF2B5EF4-FFF2-40B4-BE49-F238E27FC236}">
                      <a16:creationId xmlns:a16="http://schemas.microsoft.com/office/drawing/2014/main" id="{E940415A-2D72-77A7-0B85-DAB9FA26C162}"/>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Freeform: Shape 71">
                  <a:extLst>
                    <a:ext uri="{FF2B5EF4-FFF2-40B4-BE49-F238E27FC236}">
                      <a16:creationId xmlns:a16="http://schemas.microsoft.com/office/drawing/2014/main" id="{4D72925B-CA12-BAF6-868A-55D453FD09A6}"/>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9" name="Graphic 1">
              <a:extLst>
                <a:ext uri="{FF2B5EF4-FFF2-40B4-BE49-F238E27FC236}">
                  <a16:creationId xmlns:a16="http://schemas.microsoft.com/office/drawing/2014/main" id="{8D6515D9-5F03-DDBC-160D-43D5249D934A}"/>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71C28350-5F7E-C0EF-F267-F7100073CD3C}"/>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5" name="Freeform: Shape 54">
                <a:extLst>
                  <a:ext uri="{FF2B5EF4-FFF2-40B4-BE49-F238E27FC236}">
                    <a16:creationId xmlns:a16="http://schemas.microsoft.com/office/drawing/2014/main" id="{0EBA6394-527B-AF6F-B8B6-9F4DD5ABB9E9}"/>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6" name="Freeform: Shape 55">
                <a:extLst>
                  <a:ext uri="{FF2B5EF4-FFF2-40B4-BE49-F238E27FC236}">
                    <a16:creationId xmlns:a16="http://schemas.microsoft.com/office/drawing/2014/main" id="{DBD230B5-D2DC-996D-823F-E7E6E987B579}"/>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57" name="Graphic 1">
                <a:extLst>
                  <a:ext uri="{FF2B5EF4-FFF2-40B4-BE49-F238E27FC236}">
                    <a16:creationId xmlns:a16="http://schemas.microsoft.com/office/drawing/2014/main" id="{146BFA8A-3436-8F00-AA2C-EA2625B6D13F}"/>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CAE003DE-8780-4224-B075-0B28CF03DF7D}"/>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2" name="Freeform: Shape 61">
                  <a:extLst>
                    <a:ext uri="{FF2B5EF4-FFF2-40B4-BE49-F238E27FC236}">
                      <a16:creationId xmlns:a16="http://schemas.microsoft.com/office/drawing/2014/main" id="{9A43B665-B730-6E96-0686-5A6238FC12E0}"/>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3" name="Freeform: Shape 62">
                  <a:extLst>
                    <a:ext uri="{FF2B5EF4-FFF2-40B4-BE49-F238E27FC236}">
                      <a16:creationId xmlns:a16="http://schemas.microsoft.com/office/drawing/2014/main" id="{DCB81DD4-F4A6-33E7-6E78-A761A68177DF}"/>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4" name="Freeform: Shape 63">
                  <a:extLst>
                    <a:ext uri="{FF2B5EF4-FFF2-40B4-BE49-F238E27FC236}">
                      <a16:creationId xmlns:a16="http://schemas.microsoft.com/office/drawing/2014/main" id="{62A61DC2-5952-0DCA-BF1C-CBD72B0613F2}"/>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5" name="Freeform: Shape 64">
                  <a:extLst>
                    <a:ext uri="{FF2B5EF4-FFF2-40B4-BE49-F238E27FC236}">
                      <a16:creationId xmlns:a16="http://schemas.microsoft.com/office/drawing/2014/main" id="{B898E0CB-FCA0-DA22-CFA4-9FF2DC113EB3}"/>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6" name="Freeform: Shape 65">
                  <a:extLst>
                    <a:ext uri="{FF2B5EF4-FFF2-40B4-BE49-F238E27FC236}">
                      <a16:creationId xmlns:a16="http://schemas.microsoft.com/office/drawing/2014/main" id="{20DEDD49-48B1-B7B0-E042-8944DD7C9D9A}"/>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7" name="Freeform: Shape 66">
                  <a:extLst>
                    <a:ext uri="{FF2B5EF4-FFF2-40B4-BE49-F238E27FC236}">
                      <a16:creationId xmlns:a16="http://schemas.microsoft.com/office/drawing/2014/main" id="{186F2E49-C273-FBB8-9919-8A8A673ADC34}"/>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58" name="Graphic 1">
                <a:extLst>
                  <a:ext uri="{FF2B5EF4-FFF2-40B4-BE49-F238E27FC236}">
                    <a16:creationId xmlns:a16="http://schemas.microsoft.com/office/drawing/2014/main" id="{9292AF51-DA1A-4A06-8372-4FBDE63686FF}"/>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30B9E78D-0D75-8BF1-9D76-524B1DD6877C}"/>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0" name="Freeform: Shape 59">
                  <a:extLst>
                    <a:ext uri="{FF2B5EF4-FFF2-40B4-BE49-F238E27FC236}">
                      <a16:creationId xmlns:a16="http://schemas.microsoft.com/office/drawing/2014/main" id="{E3E23B46-4BAC-56CB-FF85-D96F2A061EF6}"/>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sp>
          <p:nvSpPr>
            <p:cNvPr id="20" name="Freeform: Shape 19">
              <a:extLst>
                <a:ext uri="{FF2B5EF4-FFF2-40B4-BE49-F238E27FC236}">
                  <a16:creationId xmlns:a16="http://schemas.microsoft.com/office/drawing/2014/main" id="{790F3484-5911-7313-C068-52DD47344CCB}"/>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Freeform: Shape 20">
              <a:extLst>
                <a:ext uri="{FF2B5EF4-FFF2-40B4-BE49-F238E27FC236}">
                  <a16:creationId xmlns:a16="http://schemas.microsoft.com/office/drawing/2014/main" id="{7B91B219-7BF4-793E-2246-BF6791F86ACE}"/>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2" name="Freeform: Shape 21">
              <a:extLst>
                <a:ext uri="{FF2B5EF4-FFF2-40B4-BE49-F238E27FC236}">
                  <a16:creationId xmlns:a16="http://schemas.microsoft.com/office/drawing/2014/main" id="{B9AEE0F1-AE6A-1B70-3AC9-36916AFF2FA3}"/>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Shape 22">
              <a:extLst>
                <a:ext uri="{FF2B5EF4-FFF2-40B4-BE49-F238E27FC236}">
                  <a16:creationId xmlns:a16="http://schemas.microsoft.com/office/drawing/2014/main" id="{8A494C1C-173A-683A-8CEB-079FB86B5759}"/>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4220A21B-5501-BA8B-CEEF-770BDA0C71AF}"/>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31E413C7-30B7-2BB9-35AC-6AB391E76042}"/>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A89B3DF8-EA17-42F2-3454-8C3F26C0DB2E}"/>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Shape 27">
              <a:extLst>
                <a:ext uri="{FF2B5EF4-FFF2-40B4-BE49-F238E27FC236}">
                  <a16:creationId xmlns:a16="http://schemas.microsoft.com/office/drawing/2014/main" id="{F130494C-7127-9A75-B645-50EDA64A7ADA}"/>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29" name="Graphic 1">
              <a:extLst>
                <a:ext uri="{FF2B5EF4-FFF2-40B4-BE49-F238E27FC236}">
                  <a16:creationId xmlns:a16="http://schemas.microsoft.com/office/drawing/2014/main" id="{653D2B5B-C3E7-E544-A3B6-77DAEA177F1E}"/>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75AA9B41-842D-5B9D-102D-6FF2294AF160}"/>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2F88B925-4317-2C65-9D98-D6CD3611CDE3}"/>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3" name="Freeform: Shape 52">
                  <a:extLst>
                    <a:ext uri="{FF2B5EF4-FFF2-40B4-BE49-F238E27FC236}">
                      <a16:creationId xmlns:a16="http://schemas.microsoft.com/office/drawing/2014/main" id="{5931C47E-E78A-2738-C4CC-53169A096929}"/>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1" name="Graphic 1">
                <a:extLst>
                  <a:ext uri="{FF2B5EF4-FFF2-40B4-BE49-F238E27FC236}">
                    <a16:creationId xmlns:a16="http://schemas.microsoft.com/office/drawing/2014/main" id="{DC27D59E-654E-77B1-27DF-790EBECEAFFF}"/>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C1433FE2-8160-0811-B44C-525B22AEA38A}"/>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1" name="Freeform: Shape 50">
                  <a:extLst>
                    <a:ext uri="{FF2B5EF4-FFF2-40B4-BE49-F238E27FC236}">
                      <a16:creationId xmlns:a16="http://schemas.microsoft.com/office/drawing/2014/main" id="{A726539D-B8B7-8AA9-62F3-CC16708CD3F7}"/>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2" name="Graphic 1">
                <a:extLst>
                  <a:ext uri="{FF2B5EF4-FFF2-40B4-BE49-F238E27FC236}">
                    <a16:creationId xmlns:a16="http://schemas.microsoft.com/office/drawing/2014/main" id="{6B763381-C4A0-BFC6-68FF-C81CE7EC4636}"/>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D565AB3C-E651-9A10-B092-89BD1512605A}"/>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9" name="Freeform: Shape 48">
                  <a:extLst>
                    <a:ext uri="{FF2B5EF4-FFF2-40B4-BE49-F238E27FC236}">
                      <a16:creationId xmlns:a16="http://schemas.microsoft.com/office/drawing/2014/main" id="{6FA973D9-FB02-7E09-E02E-9D602E5C22FE}"/>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3" name="Graphic 1">
                <a:extLst>
                  <a:ext uri="{FF2B5EF4-FFF2-40B4-BE49-F238E27FC236}">
                    <a16:creationId xmlns:a16="http://schemas.microsoft.com/office/drawing/2014/main" id="{22F99A2B-8AD7-A1EA-7EF5-EAB547FEA758}"/>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33A30349-4B08-B5C8-38E9-CC83BF2403F1}"/>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294BC8C5-EA72-7603-4C15-4DD58129DB04}"/>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4" name="Graphic 1">
                <a:extLst>
                  <a:ext uri="{FF2B5EF4-FFF2-40B4-BE49-F238E27FC236}">
                    <a16:creationId xmlns:a16="http://schemas.microsoft.com/office/drawing/2014/main" id="{F3D1F5C1-298E-0BD0-A8DF-B6CEB081489A}"/>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6DDBC573-8CAA-3774-162E-DB7CB360DD4A}"/>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B4279DB6-66F4-FE28-AFCB-42894EFCB7BC}"/>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5" name="Graphic 1">
                <a:extLst>
                  <a:ext uri="{FF2B5EF4-FFF2-40B4-BE49-F238E27FC236}">
                    <a16:creationId xmlns:a16="http://schemas.microsoft.com/office/drawing/2014/main" id="{DA5D9750-77E7-F697-DAB5-059A9673FB30}"/>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95965EF8-8892-0CF7-B10C-A59200AEB93D}"/>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3" name="Freeform: Shape 42">
                  <a:extLst>
                    <a:ext uri="{FF2B5EF4-FFF2-40B4-BE49-F238E27FC236}">
                      <a16:creationId xmlns:a16="http://schemas.microsoft.com/office/drawing/2014/main" id="{7E51D45F-90D8-D39B-2F65-38DB316FA8C4}"/>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6" name="Graphic 1">
                <a:extLst>
                  <a:ext uri="{FF2B5EF4-FFF2-40B4-BE49-F238E27FC236}">
                    <a16:creationId xmlns:a16="http://schemas.microsoft.com/office/drawing/2014/main" id="{1E873025-63CE-5EC9-B209-3E4B75B4C54A}"/>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FB3EAD45-4812-4ED8-DDF1-4E952140365C}"/>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1" name="Freeform: Shape 40">
                  <a:extLst>
                    <a:ext uri="{FF2B5EF4-FFF2-40B4-BE49-F238E27FC236}">
                      <a16:creationId xmlns:a16="http://schemas.microsoft.com/office/drawing/2014/main" id="{59DD2718-FF0D-2D4B-7C6F-3695242C1FC8}"/>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7" name="Graphic 1">
                <a:extLst>
                  <a:ext uri="{FF2B5EF4-FFF2-40B4-BE49-F238E27FC236}">
                    <a16:creationId xmlns:a16="http://schemas.microsoft.com/office/drawing/2014/main" id="{25D3FA76-7538-5107-1465-21CA9409FD3B}"/>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D69A139A-5191-623B-FD4B-7DA8A3FA11A6}"/>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9" name="Freeform: Shape 38">
                  <a:extLst>
                    <a:ext uri="{FF2B5EF4-FFF2-40B4-BE49-F238E27FC236}">
                      <a16:creationId xmlns:a16="http://schemas.microsoft.com/office/drawing/2014/main" id="{7D332515-7547-FF7C-B1AC-2CE97EB36914}"/>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spTree>
    <p:custDataLst>
      <p:tags r:id="rId1"/>
    </p:custDataLst>
    <p:extLst>
      <p:ext uri="{BB962C8B-B14F-4D97-AF65-F5344CB8AC3E}">
        <p14:creationId xmlns:p14="http://schemas.microsoft.com/office/powerpoint/2010/main" val="2667544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0">
            <a:extLst>
              <a:ext uri="{FF2B5EF4-FFF2-40B4-BE49-F238E27FC236}">
                <a16:creationId xmlns:a16="http://schemas.microsoft.com/office/drawing/2014/main" id="{EDEF4E61-EC7E-BCD3-5148-C00F07AE5D57}"/>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27466"/>
            <a:ext cx="10192267" cy="2413759"/>
          </a:xfrm>
          <a:prstGeom prst="roundRect">
            <a:avLst>
              <a:gd name="adj" fmla="val 4540"/>
            </a:avLst>
          </a:prstGeom>
          <a:solidFill>
            <a:schemeClr val="bg1"/>
          </a:solidFill>
        </p:spPr>
        <p:txBody>
          <a:bodyPr wrap="square" tIns="46800" bIns="46800" rtlCol="0" anchor="ctr" anchorCtr="0">
            <a:spAutoFit/>
          </a:bodyPr>
          <a:lstStyle/>
          <a:p>
            <a:pPr marL="540000" marR="0" lvl="0" indent="-342900" algn="l" defTabSz="457200" rtl="0" eaLnBrk="1" fontAlgn="auto" latinLnBrk="0" hangingPunct="1">
              <a:lnSpc>
                <a:spcPct val="100000"/>
              </a:lnSpc>
              <a:spcBef>
                <a:spcPts val="0"/>
              </a:spcBef>
              <a:spcAft>
                <a:spcPts val="0"/>
              </a:spcAft>
              <a:buClr>
                <a:srgbClr val="3F3F3F"/>
              </a:buClr>
              <a:buSzPts val="2200"/>
              <a:buFont typeface="Arial" panose="020B0604020202020204" pitchFamily="34" charset="0"/>
              <a:buChar char="•"/>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Enhanced security posture through early vulnerability detection</a:t>
            </a:r>
          </a:p>
          <a:p>
            <a:pPr marL="540000" marR="0" lvl="0" indent="-342900" algn="l" defTabSz="457200" rtl="0" eaLnBrk="1" fontAlgn="auto" latinLnBrk="0" hangingPunct="1">
              <a:lnSpc>
                <a:spcPct val="200000"/>
              </a:lnSpc>
              <a:spcBef>
                <a:spcPts val="0"/>
              </a:spcBef>
              <a:spcAft>
                <a:spcPts val="0"/>
              </a:spcAft>
              <a:buClr>
                <a:srgbClr val="3F3F3F"/>
              </a:buClr>
              <a:buSzPts val="2200"/>
              <a:buFont typeface="Arial" panose="020B0604020202020204" pitchFamily="34" charset="0"/>
              <a:buChar char="•"/>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Accelerated software delivery with automated testing</a:t>
            </a:r>
          </a:p>
          <a:p>
            <a:pPr marL="540000" marR="0" lvl="0" indent="-342900" algn="l" defTabSz="457200" rtl="0" eaLnBrk="1" fontAlgn="auto" latinLnBrk="0" hangingPunct="1">
              <a:lnSpc>
                <a:spcPct val="200000"/>
              </a:lnSpc>
              <a:spcBef>
                <a:spcPts val="0"/>
              </a:spcBef>
              <a:spcAft>
                <a:spcPts val="0"/>
              </a:spcAft>
              <a:buClr>
                <a:srgbClr val="3F3F3F"/>
              </a:buClr>
              <a:buSzPts val="2200"/>
              <a:buFont typeface="Arial" panose="020B0604020202020204" pitchFamily="34" charset="0"/>
              <a:buChar char="•"/>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Reduced security risks (due to adherence to regulatory compliance)</a:t>
            </a:r>
          </a:p>
          <a:p>
            <a:pPr marL="540000" marR="0" lvl="0" indent="-342900" algn="l" defTabSz="457200" rtl="0" eaLnBrk="1" fontAlgn="auto" latinLnBrk="0" hangingPunct="1">
              <a:lnSpc>
                <a:spcPct val="200000"/>
              </a:lnSpc>
              <a:spcBef>
                <a:spcPts val="0"/>
              </a:spcBef>
              <a:spcAft>
                <a:spcPts val="0"/>
              </a:spcAft>
              <a:buClr>
                <a:srgbClr val="3F3F3F"/>
              </a:buClr>
              <a:buSzPts val="2200"/>
              <a:buFont typeface="Arial" panose="020B0604020202020204" pitchFamily="34" charset="0"/>
              <a:buChar char="•"/>
              <a:tabLst/>
              <a:defRPr/>
            </a:pPr>
            <a:r>
              <a:rPr kumimoji="0" lang="en-US" sz="2200" b="0" i="0" u="none" strike="noStrike" kern="1200" cap="none" spc="0" normalizeH="0" baseline="0" noProof="0" dirty="0">
                <a:ln>
                  <a:noFill/>
                </a:ln>
                <a:solidFill>
                  <a:srgbClr val="3F3F3F"/>
                </a:solidFill>
                <a:effectLst/>
                <a:uLnTx/>
                <a:uFillTx/>
                <a:latin typeface="Open Sans"/>
                <a:ea typeface="Open Sans"/>
                <a:cs typeface="Open Sans"/>
                <a:sym typeface="Open Sans"/>
              </a:rPr>
              <a:t>Decreased security incidents and vulnerabilities</a:t>
            </a:r>
          </a:p>
        </p:txBody>
      </p:sp>
      <p:sp>
        <p:nvSpPr>
          <p:cNvPr id="2" name="Google Shape;789;gca1573042c_0_856">
            <a:extLst>
              <a:ext uri="{FF2B5EF4-FFF2-40B4-BE49-F238E27FC236}">
                <a16:creationId xmlns:a16="http://schemas.microsoft.com/office/drawing/2014/main" id="{4EB05524-09B0-5FA7-D600-6692F63D74C0}"/>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Secure software delivery: DevSecOps implementation at PayPal</a:t>
            </a:r>
            <a:endParaRPr kumimoji="0" lang="en-IN"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11308B11-D51B-7703-7D5B-9A7C5C360784}"/>
              </a:ext>
            </a:extLst>
          </p:cNvPr>
          <p:cNvGrpSpPr/>
          <p:nvPr/>
        </p:nvGrpSpPr>
        <p:grpSpPr>
          <a:xfrm>
            <a:off x="1675681" y="3321378"/>
            <a:ext cx="1841349" cy="2282958"/>
            <a:chOff x="1675681" y="3710479"/>
            <a:chExt cx="1841349" cy="2282958"/>
          </a:xfrm>
        </p:grpSpPr>
        <p:sp>
          <p:nvSpPr>
            <p:cNvPr id="10" name="Freeform: Shape 9">
              <a:extLst>
                <a:ext uri="{FF2B5EF4-FFF2-40B4-BE49-F238E27FC236}">
                  <a16:creationId xmlns:a16="http://schemas.microsoft.com/office/drawing/2014/main" id="{B896BD1E-349B-142E-62C6-422B6D16B817}"/>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Shape 10">
              <a:extLst>
                <a:ext uri="{FF2B5EF4-FFF2-40B4-BE49-F238E27FC236}">
                  <a16:creationId xmlns:a16="http://schemas.microsoft.com/office/drawing/2014/main" id="{C95EEBDF-0465-C99D-3116-A484F266C91D}"/>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Shape 11">
              <a:extLst>
                <a:ext uri="{FF2B5EF4-FFF2-40B4-BE49-F238E27FC236}">
                  <a16:creationId xmlns:a16="http://schemas.microsoft.com/office/drawing/2014/main" id="{027FE890-6331-73D1-3CDB-5EB0791C5E4D}"/>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Shape 12">
              <a:extLst>
                <a:ext uri="{FF2B5EF4-FFF2-40B4-BE49-F238E27FC236}">
                  <a16:creationId xmlns:a16="http://schemas.microsoft.com/office/drawing/2014/main" id="{D4554D77-EFDA-229B-8986-EDBAC2581990}"/>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14" name="Graphic 8">
              <a:extLst>
                <a:ext uri="{FF2B5EF4-FFF2-40B4-BE49-F238E27FC236}">
                  <a16:creationId xmlns:a16="http://schemas.microsoft.com/office/drawing/2014/main" id="{6D21C835-8E88-E626-AA15-FF323C4298DC}"/>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B55551E2-1A23-AA29-B116-170FD500235B}"/>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5" name="Freeform: Shape 104">
                <a:extLst>
                  <a:ext uri="{FF2B5EF4-FFF2-40B4-BE49-F238E27FC236}">
                    <a16:creationId xmlns:a16="http://schemas.microsoft.com/office/drawing/2014/main" id="{A74D8F93-D05A-5037-4B2A-EB056521829B}"/>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15" name="Freeform: Shape 14">
              <a:extLst>
                <a:ext uri="{FF2B5EF4-FFF2-40B4-BE49-F238E27FC236}">
                  <a16:creationId xmlns:a16="http://schemas.microsoft.com/office/drawing/2014/main" id="{CB761460-2F79-5FC2-79CA-765D0B9EED34}"/>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Shape 15">
              <a:extLst>
                <a:ext uri="{FF2B5EF4-FFF2-40B4-BE49-F238E27FC236}">
                  <a16:creationId xmlns:a16="http://schemas.microsoft.com/office/drawing/2014/main" id="{0ED01931-97A3-4CCD-D82C-B7173B7A548A}"/>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Shape 16">
              <a:extLst>
                <a:ext uri="{FF2B5EF4-FFF2-40B4-BE49-F238E27FC236}">
                  <a16:creationId xmlns:a16="http://schemas.microsoft.com/office/drawing/2014/main" id="{73CB8F62-A6E5-4840-C655-7EE38C7E8BDE}"/>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8" name="Freeform: Shape 17">
              <a:extLst>
                <a:ext uri="{FF2B5EF4-FFF2-40B4-BE49-F238E27FC236}">
                  <a16:creationId xmlns:a16="http://schemas.microsoft.com/office/drawing/2014/main" id="{AF19D89D-7117-4A77-494D-AEFE5EEF9979}"/>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9" name="Freeform: Shape 18">
              <a:extLst>
                <a:ext uri="{FF2B5EF4-FFF2-40B4-BE49-F238E27FC236}">
                  <a16:creationId xmlns:a16="http://schemas.microsoft.com/office/drawing/2014/main" id="{CEA958B6-EECF-8292-2F30-C31A39A16A3E}"/>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0130BCF1-1FD1-4A23-4129-8CFF4ED33A34}"/>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Freeform: Shape 20">
              <a:extLst>
                <a:ext uri="{FF2B5EF4-FFF2-40B4-BE49-F238E27FC236}">
                  <a16:creationId xmlns:a16="http://schemas.microsoft.com/office/drawing/2014/main" id="{661FD42F-402C-7D3B-BB17-C4F3A8E0BC9A}"/>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2" name="Freeform: Shape 21">
              <a:extLst>
                <a:ext uri="{FF2B5EF4-FFF2-40B4-BE49-F238E27FC236}">
                  <a16:creationId xmlns:a16="http://schemas.microsoft.com/office/drawing/2014/main" id="{8ADA15F6-E22D-1A8B-7028-E7C3711795C4}"/>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Shape 22">
              <a:extLst>
                <a:ext uri="{FF2B5EF4-FFF2-40B4-BE49-F238E27FC236}">
                  <a16:creationId xmlns:a16="http://schemas.microsoft.com/office/drawing/2014/main" id="{818AABEB-AFD6-0C9C-A09B-93822EC644A5}"/>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D4ECC106-B1A3-28FF-CA65-B6752C9DFB6D}"/>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6E3A8DC9-ED03-96FD-7B3C-12BC3A6A554C}"/>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8640A61A-7D7D-A85C-6CDF-45BA4D2E3B82}"/>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Shape 27">
              <a:extLst>
                <a:ext uri="{FF2B5EF4-FFF2-40B4-BE49-F238E27FC236}">
                  <a16:creationId xmlns:a16="http://schemas.microsoft.com/office/drawing/2014/main" id="{C58DE0F0-E261-BFCA-5FEB-65A354B99704}"/>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29" name="Graphic 8">
              <a:extLst>
                <a:ext uri="{FF2B5EF4-FFF2-40B4-BE49-F238E27FC236}">
                  <a16:creationId xmlns:a16="http://schemas.microsoft.com/office/drawing/2014/main" id="{B87FE55F-92A4-BAD2-0830-014A2A7B105A}"/>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01A9F85F-B449-2285-912C-092171BFFE06}"/>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3" name="Freeform: Shape 102">
                <a:extLst>
                  <a:ext uri="{FF2B5EF4-FFF2-40B4-BE49-F238E27FC236}">
                    <a16:creationId xmlns:a16="http://schemas.microsoft.com/office/drawing/2014/main" id="{B5216DEC-D920-CB27-EBC0-3A82D9915BC6}"/>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30" name="Freeform: Shape 29">
              <a:extLst>
                <a:ext uri="{FF2B5EF4-FFF2-40B4-BE49-F238E27FC236}">
                  <a16:creationId xmlns:a16="http://schemas.microsoft.com/office/drawing/2014/main" id="{F3298A02-0F47-F360-8EE0-66DA596E45F8}"/>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Freeform: Shape 30">
              <a:extLst>
                <a:ext uri="{FF2B5EF4-FFF2-40B4-BE49-F238E27FC236}">
                  <a16:creationId xmlns:a16="http://schemas.microsoft.com/office/drawing/2014/main" id="{4567E8D7-F713-BCA3-1B72-CFD6888A70FD}"/>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32" name="Graphic 8">
              <a:extLst>
                <a:ext uri="{FF2B5EF4-FFF2-40B4-BE49-F238E27FC236}">
                  <a16:creationId xmlns:a16="http://schemas.microsoft.com/office/drawing/2014/main" id="{A3753C7C-DE05-6AD7-9B8D-15C48A27E081}"/>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542DF342-539B-6AC6-D7E8-612D31BDA330}"/>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9" name="Freeform: Shape 98">
                <a:extLst>
                  <a:ext uri="{FF2B5EF4-FFF2-40B4-BE49-F238E27FC236}">
                    <a16:creationId xmlns:a16="http://schemas.microsoft.com/office/drawing/2014/main" id="{3F9B3CA7-25F2-E644-F4AA-E11D375AB02F}"/>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0" name="Freeform: Shape 99">
                <a:extLst>
                  <a:ext uri="{FF2B5EF4-FFF2-40B4-BE49-F238E27FC236}">
                    <a16:creationId xmlns:a16="http://schemas.microsoft.com/office/drawing/2014/main" id="{62659FA3-92DF-D5CF-A90C-C4115AAC0B4B}"/>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1" name="Freeform: Shape 100">
                <a:extLst>
                  <a:ext uri="{FF2B5EF4-FFF2-40B4-BE49-F238E27FC236}">
                    <a16:creationId xmlns:a16="http://schemas.microsoft.com/office/drawing/2014/main" id="{4B179F83-97C5-442B-EA81-8A836EF16A75}"/>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3" name="Graphic 8">
              <a:extLst>
                <a:ext uri="{FF2B5EF4-FFF2-40B4-BE49-F238E27FC236}">
                  <a16:creationId xmlns:a16="http://schemas.microsoft.com/office/drawing/2014/main" id="{D41971E8-4CF5-F763-C8CC-E7C3B057F674}"/>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A0AB4D36-ED17-CA39-DAB0-9C9012B2FD96}"/>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5" name="Freeform: Shape 94">
                <a:extLst>
                  <a:ext uri="{FF2B5EF4-FFF2-40B4-BE49-F238E27FC236}">
                    <a16:creationId xmlns:a16="http://schemas.microsoft.com/office/drawing/2014/main" id="{BD43283A-D738-2441-D214-089C98887FC1}"/>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6" name="Freeform: Shape 95">
                <a:extLst>
                  <a:ext uri="{FF2B5EF4-FFF2-40B4-BE49-F238E27FC236}">
                    <a16:creationId xmlns:a16="http://schemas.microsoft.com/office/drawing/2014/main" id="{0B24C7AC-FF2C-47E3-A58E-4B9357422A73}"/>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7" name="Freeform: Shape 96">
                <a:extLst>
                  <a:ext uri="{FF2B5EF4-FFF2-40B4-BE49-F238E27FC236}">
                    <a16:creationId xmlns:a16="http://schemas.microsoft.com/office/drawing/2014/main" id="{B493294E-B994-D337-2CBB-D2A4502D82EA}"/>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4" name="Graphic 8">
              <a:extLst>
                <a:ext uri="{FF2B5EF4-FFF2-40B4-BE49-F238E27FC236}">
                  <a16:creationId xmlns:a16="http://schemas.microsoft.com/office/drawing/2014/main" id="{AB99C2B5-F86C-60D4-6E65-FFAF1B7C2ECB}"/>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12612AEB-114A-9467-D888-A19F3AFDA56D}"/>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1" name="Freeform: Shape 90">
                <a:extLst>
                  <a:ext uri="{FF2B5EF4-FFF2-40B4-BE49-F238E27FC236}">
                    <a16:creationId xmlns:a16="http://schemas.microsoft.com/office/drawing/2014/main" id="{80094253-76CD-9D08-2D7C-8B3863221DFF}"/>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2" name="Freeform: Shape 91">
                <a:extLst>
                  <a:ext uri="{FF2B5EF4-FFF2-40B4-BE49-F238E27FC236}">
                    <a16:creationId xmlns:a16="http://schemas.microsoft.com/office/drawing/2014/main" id="{2A27D10C-D974-5B49-77E1-AABB25B73F06}"/>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3" name="Freeform: Shape 92">
                <a:extLst>
                  <a:ext uri="{FF2B5EF4-FFF2-40B4-BE49-F238E27FC236}">
                    <a16:creationId xmlns:a16="http://schemas.microsoft.com/office/drawing/2014/main" id="{E9448010-E5D4-F622-EB3C-800AD5B01F1D}"/>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5" name="Graphic 8">
              <a:extLst>
                <a:ext uri="{FF2B5EF4-FFF2-40B4-BE49-F238E27FC236}">
                  <a16:creationId xmlns:a16="http://schemas.microsoft.com/office/drawing/2014/main" id="{CF6FBAB6-50AE-CCF3-219D-4F69B6E6F94C}"/>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79D920B8-A0FB-0B32-7E56-2BA0AC62DBEC}"/>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7" name="Freeform: Shape 86">
                <a:extLst>
                  <a:ext uri="{FF2B5EF4-FFF2-40B4-BE49-F238E27FC236}">
                    <a16:creationId xmlns:a16="http://schemas.microsoft.com/office/drawing/2014/main" id="{EA657269-B23D-8963-6707-CA109958236D}"/>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8" name="Freeform: Shape 87">
                <a:extLst>
                  <a:ext uri="{FF2B5EF4-FFF2-40B4-BE49-F238E27FC236}">
                    <a16:creationId xmlns:a16="http://schemas.microsoft.com/office/drawing/2014/main" id="{96B8FBC3-7B90-7582-A217-4A91530B7BA9}"/>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9" name="Freeform: Shape 88">
                <a:extLst>
                  <a:ext uri="{FF2B5EF4-FFF2-40B4-BE49-F238E27FC236}">
                    <a16:creationId xmlns:a16="http://schemas.microsoft.com/office/drawing/2014/main" id="{E07F40DA-2493-3DAA-BF95-2B2E00DD48D0}"/>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6" name="Graphic 8">
              <a:extLst>
                <a:ext uri="{FF2B5EF4-FFF2-40B4-BE49-F238E27FC236}">
                  <a16:creationId xmlns:a16="http://schemas.microsoft.com/office/drawing/2014/main" id="{9E623E7C-7CC7-4C29-C938-D54E9E88D5AE}"/>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C30E22A3-AE71-9423-EF66-8B05FC876E5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3" name="Freeform: Shape 82">
                <a:extLst>
                  <a:ext uri="{FF2B5EF4-FFF2-40B4-BE49-F238E27FC236}">
                    <a16:creationId xmlns:a16="http://schemas.microsoft.com/office/drawing/2014/main" id="{0640D6AF-EEBE-4B43-8E0C-83B5C7BECB6B}"/>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4" name="Freeform: Shape 83">
                <a:extLst>
                  <a:ext uri="{FF2B5EF4-FFF2-40B4-BE49-F238E27FC236}">
                    <a16:creationId xmlns:a16="http://schemas.microsoft.com/office/drawing/2014/main" id="{B2B3FA78-320A-007A-BEC3-DF7E2B1BED0A}"/>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5" name="Freeform: Shape 84">
                <a:extLst>
                  <a:ext uri="{FF2B5EF4-FFF2-40B4-BE49-F238E27FC236}">
                    <a16:creationId xmlns:a16="http://schemas.microsoft.com/office/drawing/2014/main" id="{10EA053B-3D26-9B5C-B351-E00793C92AF3}"/>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7" name="Graphic 8">
              <a:extLst>
                <a:ext uri="{FF2B5EF4-FFF2-40B4-BE49-F238E27FC236}">
                  <a16:creationId xmlns:a16="http://schemas.microsoft.com/office/drawing/2014/main" id="{E8F6B2E2-52D2-6786-A12B-9DEAFF9E9E7B}"/>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CEBF6E67-C467-8253-2F0B-215F70CFCA40}"/>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9" name="Freeform: Shape 78">
                <a:extLst>
                  <a:ext uri="{FF2B5EF4-FFF2-40B4-BE49-F238E27FC236}">
                    <a16:creationId xmlns:a16="http://schemas.microsoft.com/office/drawing/2014/main" id="{D9DDEA44-B30C-F41B-4B57-5AAC27FA72D7}"/>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0" name="Freeform: Shape 79">
                <a:extLst>
                  <a:ext uri="{FF2B5EF4-FFF2-40B4-BE49-F238E27FC236}">
                    <a16:creationId xmlns:a16="http://schemas.microsoft.com/office/drawing/2014/main" id="{0E1602D5-C1DD-FF98-0DCA-E6CB692CCECB}"/>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1" name="Freeform: Shape 80">
                <a:extLst>
                  <a:ext uri="{FF2B5EF4-FFF2-40B4-BE49-F238E27FC236}">
                    <a16:creationId xmlns:a16="http://schemas.microsoft.com/office/drawing/2014/main" id="{E7DE310A-26C2-3CC6-FDB2-794AFB5096B4}"/>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8" name="Graphic 8">
              <a:extLst>
                <a:ext uri="{FF2B5EF4-FFF2-40B4-BE49-F238E27FC236}">
                  <a16:creationId xmlns:a16="http://schemas.microsoft.com/office/drawing/2014/main" id="{725E13B9-D357-E5D0-FEC9-B86142EB9FF9}"/>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B28D579A-3923-BC3C-15DD-97D84CA48D75}"/>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Freeform: Shape 74">
                <a:extLst>
                  <a:ext uri="{FF2B5EF4-FFF2-40B4-BE49-F238E27FC236}">
                    <a16:creationId xmlns:a16="http://schemas.microsoft.com/office/drawing/2014/main" id="{2AA272D1-CE4A-8BDD-FB22-D8EF2808141B}"/>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6" name="Freeform: Shape 75">
                <a:extLst>
                  <a:ext uri="{FF2B5EF4-FFF2-40B4-BE49-F238E27FC236}">
                    <a16:creationId xmlns:a16="http://schemas.microsoft.com/office/drawing/2014/main" id="{39B900E2-D7F9-8120-3A55-E9AA2E0B5C0C}"/>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Freeform: Shape 76">
                <a:extLst>
                  <a:ext uri="{FF2B5EF4-FFF2-40B4-BE49-F238E27FC236}">
                    <a16:creationId xmlns:a16="http://schemas.microsoft.com/office/drawing/2014/main" id="{521B60FB-D038-56FE-F152-91F1F91C50FE}"/>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9" name="Graphic 8">
              <a:extLst>
                <a:ext uri="{FF2B5EF4-FFF2-40B4-BE49-F238E27FC236}">
                  <a16:creationId xmlns:a16="http://schemas.microsoft.com/office/drawing/2014/main" id="{5F4D1133-BD0B-4B11-5849-0B415F248C33}"/>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0AA6FDD9-D28C-9AC6-DFD7-AB45CFAC7407}"/>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1" name="Freeform: Shape 70">
                <a:extLst>
                  <a:ext uri="{FF2B5EF4-FFF2-40B4-BE49-F238E27FC236}">
                    <a16:creationId xmlns:a16="http://schemas.microsoft.com/office/drawing/2014/main" id="{56C472DF-A289-5F5F-1BF5-D90765E7225E}"/>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Freeform: Shape 71">
                <a:extLst>
                  <a:ext uri="{FF2B5EF4-FFF2-40B4-BE49-F238E27FC236}">
                    <a16:creationId xmlns:a16="http://schemas.microsoft.com/office/drawing/2014/main" id="{1777BB3C-9F8B-6B6C-0E1E-5F52A7D66948}"/>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Freeform: Shape 72">
                <a:extLst>
                  <a:ext uri="{FF2B5EF4-FFF2-40B4-BE49-F238E27FC236}">
                    <a16:creationId xmlns:a16="http://schemas.microsoft.com/office/drawing/2014/main" id="{6310A014-239B-9BEA-07D8-EBB6B07468C3}"/>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0" name="Graphic 8">
              <a:extLst>
                <a:ext uri="{FF2B5EF4-FFF2-40B4-BE49-F238E27FC236}">
                  <a16:creationId xmlns:a16="http://schemas.microsoft.com/office/drawing/2014/main" id="{F1A570EB-E2A5-B6C3-69B3-A1417E5D5759}"/>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75C173D0-4C6B-F71A-D314-C67DCB670A58}"/>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7" name="Freeform: Shape 66">
                <a:extLst>
                  <a:ext uri="{FF2B5EF4-FFF2-40B4-BE49-F238E27FC236}">
                    <a16:creationId xmlns:a16="http://schemas.microsoft.com/office/drawing/2014/main" id="{69EC450E-E618-51CC-53A0-CAD0675072FC}"/>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8" name="Freeform: Shape 67">
                <a:extLst>
                  <a:ext uri="{FF2B5EF4-FFF2-40B4-BE49-F238E27FC236}">
                    <a16:creationId xmlns:a16="http://schemas.microsoft.com/office/drawing/2014/main" id="{F5E687F0-C5E8-BDE4-62E7-6E5AE3D17EFA}"/>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9" name="Freeform: Shape 68">
                <a:extLst>
                  <a:ext uri="{FF2B5EF4-FFF2-40B4-BE49-F238E27FC236}">
                    <a16:creationId xmlns:a16="http://schemas.microsoft.com/office/drawing/2014/main" id="{4144B0F4-D1FC-2FA2-141F-2B7779EE3436}"/>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1" name="Graphic 8">
              <a:extLst>
                <a:ext uri="{FF2B5EF4-FFF2-40B4-BE49-F238E27FC236}">
                  <a16:creationId xmlns:a16="http://schemas.microsoft.com/office/drawing/2014/main" id="{B3B773CC-7213-0BEC-1F4C-6EF7D582E8DB}"/>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AECBCFB7-183B-40C2-9059-214AB2E44F89}"/>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EC2529C5-EB09-DE21-B286-4D8CCE147C24}"/>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5" name="Freeform: Shape 64">
                  <a:extLst>
                    <a:ext uri="{FF2B5EF4-FFF2-40B4-BE49-F238E27FC236}">
                      <a16:creationId xmlns:a16="http://schemas.microsoft.com/office/drawing/2014/main" id="{1C1AECDA-AADB-C630-936A-1C6C1A9BC089}"/>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3" name="Graphic 8">
                <a:extLst>
                  <a:ext uri="{FF2B5EF4-FFF2-40B4-BE49-F238E27FC236}">
                    <a16:creationId xmlns:a16="http://schemas.microsoft.com/office/drawing/2014/main" id="{E21D6412-92C4-F23A-BD2C-9DE027D2D5D9}"/>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9099C4F2-AC49-A82A-1E12-61D41289A5C0}"/>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3" name="Freeform: Shape 62">
                  <a:extLst>
                    <a:ext uri="{FF2B5EF4-FFF2-40B4-BE49-F238E27FC236}">
                      <a16:creationId xmlns:a16="http://schemas.microsoft.com/office/drawing/2014/main" id="{C67DADA7-F665-9184-6702-23480A886754}"/>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4" name="Graphic 8">
                <a:extLst>
                  <a:ext uri="{FF2B5EF4-FFF2-40B4-BE49-F238E27FC236}">
                    <a16:creationId xmlns:a16="http://schemas.microsoft.com/office/drawing/2014/main" id="{49475A54-555F-E5C5-9717-75EF82A98246}"/>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992DADEC-81B8-21FC-04EC-9F76112E918C}"/>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1" name="Freeform: Shape 60">
                  <a:extLst>
                    <a:ext uri="{FF2B5EF4-FFF2-40B4-BE49-F238E27FC236}">
                      <a16:creationId xmlns:a16="http://schemas.microsoft.com/office/drawing/2014/main" id="{4510C40C-69AA-A7AE-86FE-EC4ACCC9BCCD}"/>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5" name="Graphic 8">
                <a:extLst>
                  <a:ext uri="{FF2B5EF4-FFF2-40B4-BE49-F238E27FC236}">
                    <a16:creationId xmlns:a16="http://schemas.microsoft.com/office/drawing/2014/main" id="{19EDD985-72DC-487D-0D9B-6AD28AFD7C61}"/>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3C443F7F-7AE5-0DC7-15F3-2A630D97A269}"/>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9" name="Freeform: Shape 58">
                  <a:extLst>
                    <a:ext uri="{FF2B5EF4-FFF2-40B4-BE49-F238E27FC236}">
                      <a16:creationId xmlns:a16="http://schemas.microsoft.com/office/drawing/2014/main" id="{8562754C-EA47-087B-FFEC-512A816E1767}"/>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6" name="Graphic 8">
                <a:extLst>
                  <a:ext uri="{FF2B5EF4-FFF2-40B4-BE49-F238E27FC236}">
                    <a16:creationId xmlns:a16="http://schemas.microsoft.com/office/drawing/2014/main" id="{52972414-ECFB-6F93-F425-33C6537B9F1F}"/>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42077D37-1D4A-71C3-0E4C-2DAE7D824F47}"/>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7" name="Freeform: Shape 56">
                  <a:extLst>
                    <a:ext uri="{FF2B5EF4-FFF2-40B4-BE49-F238E27FC236}">
                      <a16:creationId xmlns:a16="http://schemas.microsoft.com/office/drawing/2014/main" id="{6B6B76FA-B0C8-736A-2AC4-641188DA7585}"/>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7" name="Graphic 8">
                <a:extLst>
                  <a:ext uri="{FF2B5EF4-FFF2-40B4-BE49-F238E27FC236}">
                    <a16:creationId xmlns:a16="http://schemas.microsoft.com/office/drawing/2014/main" id="{68DE2437-9D07-E678-1C8A-806DA491AA00}"/>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A5741205-2F93-4119-2E0B-CDEDB1124C35}"/>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5" name="Freeform: Shape 54">
                  <a:extLst>
                    <a:ext uri="{FF2B5EF4-FFF2-40B4-BE49-F238E27FC236}">
                      <a16:creationId xmlns:a16="http://schemas.microsoft.com/office/drawing/2014/main" id="{9B927A9D-6FA2-CAE4-A90D-D39A04BF7636}"/>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8" name="Graphic 8">
                <a:extLst>
                  <a:ext uri="{FF2B5EF4-FFF2-40B4-BE49-F238E27FC236}">
                    <a16:creationId xmlns:a16="http://schemas.microsoft.com/office/drawing/2014/main" id="{EF672AA0-78C0-CC62-0D57-18AFCDDD2B87}"/>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71F2CF25-2F1B-DD8A-1C29-167D0D6BA6E1}"/>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3" name="Freeform: Shape 52">
                  <a:extLst>
                    <a:ext uri="{FF2B5EF4-FFF2-40B4-BE49-F238E27FC236}">
                      <a16:creationId xmlns:a16="http://schemas.microsoft.com/office/drawing/2014/main" id="{A1914737-9A64-CF12-401A-BAF45EF2A918}"/>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9" name="Graphic 8">
                <a:extLst>
                  <a:ext uri="{FF2B5EF4-FFF2-40B4-BE49-F238E27FC236}">
                    <a16:creationId xmlns:a16="http://schemas.microsoft.com/office/drawing/2014/main" id="{CB68DFAF-3577-8971-F0F3-07FF29BCAB41}"/>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913B901F-058E-2049-D3FB-8B06028577AD}"/>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1" name="Freeform: Shape 50">
                  <a:extLst>
                    <a:ext uri="{FF2B5EF4-FFF2-40B4-BE49-F238E27FC236}">
                      <a16:creationId xmlns:a16="http://schemas.microsoft.com/office/drawing/2014/main" id="{3F3D0EF1-5BE3-FC85-9A4C-223DE27B9022}"/>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spTree>
    <p:custDataLst>
      <p:tags r:id="rId1"/>
    </p:custDataLst>
    <p:extLst>
      <p:ext uri="{BB962C8B-B14F-4D97-AF65-F5344CB8AC3E}">
        <p14:creationId xmlns:p14="http://schemas.microsoft.com/office/powerpoint/2010/main" val="1643009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10" name="Google Shape;789;gca1573042c_0_856">
            <a:extLst>
              <a:ext uri="{FF2B5EF4-FFF2-40B4-BE49-F238E27FC236}">
                <a16:creationId xmlns:a16="http://schemas.microsoft.com/office/drawing/2014/main" id="{9CB6FF63-0DDB-35A7-9EA4-8762622F2235}"/>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Securing digital operations: DevSecOps implementation at Allianz</a:t>
            </a: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6" name="Graphic 5">
            <a:extLst>
              <a:ext uri="{FF2B5EF4-FFF2-40B4-BE49-F238E27FC236}">
                <a16:creationId xmlns:a16="http://schemas.microsoft.com/office/drawing/2014/main" id="{B6CCF4D1-3BD3-8FFC-0FB1-1BC09AE03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27" y="3967083"/>
            <a:ext cx="2857501" cy="1209833"/>
          </a:xfrm>
          <a:prstGeom prst="rect">
            <a:avLst/>
          </a:prstGeom>
        </p:spPr>
      </p:pic>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Challenges</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367520"/>
            <a:ext cx="10192267" cy="2533650"/>
          </a:xfrm>
          <a:prstGeom prst="roundRect">
            <a:avLst>
              <a:gd name="adj" fmla="val 5478"/>
            </a:avLst>
          </a:prstGeom>
          <a:solidFill>
            <a:schemeClr val="bg1"/>
          </a:solidFill>
        </p:spPr>
        <p:txBody>
          <a:bodyPr wrap="square" rtlCol="0" anchor="ctr">
            <a:spAutoFit/>
          </a:bodyPr>
          <a:lstStyle/>
          <a:p>
            <a:pPr marL="540000" marR="0" lvl="0" indent="-342900" algn="l" defTabSz="4572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Allianz faced cybersecurity challenges endangering customer data and financial systems.</a:t>
            </a:r>
          </a:p>
          <a:p>
            <a:pPr marL="540000" marR="0" lvl="0" indent="-342900" algn="l" defTabSz="4572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Traditional security methods were insufficient against evolving threats.</a:t>
            </a:r>
          </a:p>
          <a:p>
            <a:pPr marL="540000" marR="0" lvl="0" indent="-342900" algn="l" defTabSz="4572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Lack of teamwork between development and operations teams caused delays, urging a more integrated approach.</a:t>
            </a:r>
          </a:p>
        </p:txBody>
      </p:sp>
      <p:pic>
        <p:nvPicPr>
          <p:cNvPr id="2" name="Graphic 1">
            <a:extLst>
              <a:ext uri="{FF2B5EF4-FFF2-40B4-BE49-F238E27FC236}">
                <a16:creationId xmlns:a16="http://schemas.microsoft.com/office/drawing/2014/main" id="{824FB5AC-6E75-FDC8-150B-8A90B0576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1164" y="6979693"/>
            <a:ext cx="3213672" cy="795882"/>
          </a:xfrm>
          <a:prstGeom prst="rect">
            <a:avLst/>
          </a:prstGeom>
        </p:spPr>
      </p:pic>
    </p:spTree>
    <p:custDataLst>
      <p:tags r:id="rId1"/>
    </p:custDataLst>
    <p:extLst>
      <p:ext uri="{BB962C8B-B14F-4D97-AF65-F5344CB8AC3E}">
        <p14:creationId xmlns:p14="http://schemas.microsoft.com/office/powerpoint/2010/main" val="1069409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206875"/>
            <a:ext cx="10192267" cy="2854940"/>
          </a:xfrm>
          <a:prstGeom prst="roundRect">
            <a:avLst>
              <a:gd name="adj" fmla="val 4020"/>
            </a:avLst>
          </a:prstGeom>
          <a:solidFill>
            <a:schemeClr val="bg1"/>
          </a:solidFill>
        </p:spPr>
        <p:txBody>
          <a:bodyPr wrap="square" rtlCol="0" anchor="ctr">
            <a:spAutoFit/>
          </a:bodyPr>
          <a:lstStyle/>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Allianz adopted DevSecOps to integrate security into development and operations, fostering teamwork and automating security checks.</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They implemented automated security checks throughout the software development stages.</a:t>
            </a: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540000" marR="0" lvl="0" indent="-3429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Employees were trained in secure coding practices as part of their DevSecOps initiatives.</a:t>
            </a:r>
          </a:p>
        </p:txBody>
      </p:sp>
      <p:sp>
        <p:nvSpPr>
          <p:cNvPr id="4" name="Google Shape;789;gca1573042c_0_856">
            <a:extLst>
              <a:ext uri="{FF2B5EF4-FFF2-40B4-BE49-F238E27FC236}">
                <a16:creationId xmlns:a16="http://schemas.microsoft.com/office/drawing/2014/main" id="{BFEB4A8B-8ADC-E45D-52AA-6507FE38FD9D}"/>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Securing digital operations: DevSecOps implementation at Allianz</a:t>
            </a:r>
          </a:p>
        </p:txBody>
      </p:sp>
      <p:grpSp>
        <p:nvGrpSpPr>
          <p:cNvPr id="9" name="Graphic 1">
            <a:extLst>
              <a:ext uri="{FF2B5EF4-FFF2-40B4-BE49-F238E27FC236}">
                <a16:creationId xmlns:a16="http://schemas.microsoft.com/office/drawing/2014/main" id="{1A220D56-6DA5-37B8-A3A3-A30CEFBA90D7}"/>
              </a:ext>
            </a:extLst>
          </p:cNvPr>
          <p:cNvGrpSpPr/>
          <p:nvPr/>
        </p:nvGrpSpPr>
        <p:grpSpPr>
          <a:xfrm>
            <a:off x="1029743" y="4090508"/>
            <a:ext cx="3301624" cy="943792"/>
            <a:chOff x="890043" y="4090508"/>
            <a:chExt cx="3301624" cy="943792"/>
          </a:xfrm>
        </p:grpSpPr>
        <p:sp>
          <p:nvSpPr>
            <p:cNvPr id="10" name="Freeform: Shape 9">
              <a:extLst>
                <a:ext uri="{FF2B5EF4-FFF2-40B4-BE49-F238E27FC236}">
                  <a16:creationId xmlns:a16="http://schemas.microsoft.com/office/drawing/2014/main" id="{05EA6B1D-FD1A-0547-CDA2-7C6FD0387564}"/>
                </a:ext>
              </a:extLst>
            </p:cNvPr>
            <p:cNvSpPr/>
            <p:nvPr/>
          </p:nvSpPr>
          <p:spPr>
            <a:xfrm>
              <a:off x="2780654" y="4744214"/>
              <a:ext cx="482580" cy="209510"/>
            </a:xfrm>
            <a:custGeom>
              <a:avLst/>
              <a:gdLst>
                <a:gd name="connsiteX0" fmla="*/ 482581 w 482580"/>
                <a:gd name="connsiteY0" fmla="*/ 30115 h 209510"/>
                <a:gd name="connsiteX1" fmla="*/ 219745 w 482580"/>
                <a:gd name="connsiteY1" fmla="*/ 86806 h 209510"/>
                <a:gd name="connsiteX2" fmla="*/ 13457 w 482580"/>
                <a:gd name="connsiteY2" fmla="*/ 10344 h 209510"/>
                <a:gd name="connsiteX3" fmla="*/ 40635 w 482580"/>
                <a:gd name="connsiteY3" fmla="*/ 45806 h 209510"/>
                <a:gd name="connsiteX4" fmla="*/ 141905 w 482580"/>
                <a:gd name="connsiteY4" fmla="*/ 125722 h 209510"/>
                <a:gd name="connsiteX5" fmla="*/ 234730 w 482580"/>
                <a:gd name="connsiteY5" fmla="*/ 209511 h 209510"/>
                <a:gd name="connsiteX6" fmla="*/ 427741 w 482580"/>
                <a:gd name="connsiteY6" fmla="*/ 142299 h 209510"/>
                <a:gd name="connsiteX7" fmla="*/ 482581 w 482580"/>
                <a:gd name="connsiteY7" fmla="*/ 30124 h 2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80" h="209510">
                  <a:moveTo>
                    <a:pt x="482581" y="30115"/>
                  </a:moveTo>
                  <a:cubicBezTo>
                    <a:pt x="383109" y="57177"/>
                    <a:pt x="233898" y="83961"/>
                    <a:pt x="219745" y="86806"/>
                  </a:cubicBezTo>
                  <a:cubicBezTo>
                    <a:pt x="176330" y="30571"/>
                    <a:pt x="52068" y="-23132"/>
                    <a:pt x="13457" y="10344"/>
                  </a:cubicBezTo>
                  <a:cubicBezTo>
                    <a:pt x="-25145" y="43820"/>
                    <a:pt x="30553" y="40698"/>
                    <a:pt x="40635" y="45806"/>
                  </a:cubicBezTo>
                  <a:cubicBezTo>
                    <a:pt x="88443" y="51693"/>
                    <a:pt x="141905" y="125722"/>
                    <a:pt x="141905" y="125722"/>
                  </a:cubicBezTo>
                  <a:lnTo>
                    <a:pt x="234730" y="209511"/>
                  </a:lnTo>
                  <a:lnTo>
                    <a:pt x="427741" y="142299"/>
                  </a:lnTo>
                  <a:lnTo>
                    <a:pt x="482581" y="30124"/>
                  </a:lnTo>
                  <a:close/>
                </a:path>
              </a:pathLst>
            </a:custGeom>
            <a:solidFill>
              <a:srgbClr val="D6877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Shape 10">
              <a:extLst>
                <a:ext uri="{FF2B5EF4-FFF2-40B4-BE49-F238E27FC236}">
                  <a16:creationId xmlns:a16="http://schemas.microsoft.com/office/drawing/2014/main" id="{3F3739C9-84E3-C11D-EC6C-6058851D7CF1}"/>
                </a:ext>
              </a:extLst>
            </p:cNvPr>
            <p:cNvSpPr/>
            <p:nvPr/>
          </p:nvSpPr>
          <p:spPr>
            <a:xfrm>
              <a:off x="2711938" y="4735790"/>
              <a:ext cx="432671" cy="215429"/>
            </a:xfrm>
            <a:custGeom>
              <a:avLst/>
              <a:gdLst>
                <a:gd name="connsiteX0" fmla="*/ 294375 w 432671"/>
                <a:gd name="connsiteY0" fmla="*/ 135908 h 215429"/>
                <a:gd name="connsiteX1" fmla="*/ 174694 w 432671"/>
                <a:gd name="connsiteY1" fmla="*/ 80406 h 215429"/>
                <a:gd name="connsiteX2" fmla="*/ 3188 w 432671"/>
                <a:gd name="connsiteY2" fmla="*/ 14357 h 215429"/>
                <a:gd name="connsiteX3" fmla="*/ 2974 w 432671"/>
                <a:gd name="connsiteY3" fmla="*/ 26399 h 215429"/>
                <a:gd name="connsiteX4" fmla="*/ 110586 w 432671"/>
                <a:gd name="connsiteY4" fmla="*/ 133439 h 215429"/>
                <a:gd name="connsiteX5" fmla="*/ 294079 w 432671"/>
                <a:gd name="connsiteY5" fmla="*/ 215430 h 215429"/>
                <a:gd name="connsiteX6" fmla="*/ 432672 w 432671"/>
                <a:gd name="connsiteY6" fmla="*/ 194156 h 215429"/>
                <a:gd name="connsiteX7" fmla="*/ 294375 w 432671"/>
                <a:gd name="connsiteY7" fmla="*/ 135908 h 2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671" h="215429">
                  <a:moveTo>
                    <a:pt x="294375" y="135908"/>
                  </a:moveTo>
                  <a:cubicBezTo>
                    <a:pt x="237155" y="121683"/>
                    <a:pt x="228084" y="86543"/>
                    <a:pt x="174694" y="80406"/>
                  </a:cubicBezTo>
                  <a:cubicBezTo>
                    <a:pt x="164397" y="49623"/>
                    <a:pt x="64585" y="-33075"/>
                    <a:pt x="3188" y="14357"/>
                  </a:cubicBezTo>
                  <a:cubicBezTo>
                    <a:pt x="-703" y="17363"/>
                    <a:pt x="-1329" y="24010"/>
                    <a:pt x="2974" y="26399"/>
                  </a:cubicBezTo>
                  <a:cubicBezTo>
                    <a:pt x="59146" y="57576"/>
                    <a:pt x="112447" y="112236"/>
                    <a:pt x="110586" y="133439"/>
                  </a:cubicBezTo>
                  <a:cubicBezTo>
                    <a:pt x="173862" y="144237"/>
                    <a:pt x="294079" y="215430"/>
                    <a:pt x="294079" y="215430"/>
                  </a:cubicBezTo>
                  <a:lnTo>
                    <a:pt x="432672" y="194156"/>
                  </a:lnTo>
                  <a:cubicBezTo>
                    <a:pt x="432672" y="194156"/>
                    <a:pt x="351594" y="150132"/>
                    <a:pt x="294375" y="135908"/>
                  </a:cubicBezTo>
                  <a:close/>
                </a:path>
              </a:pathLst>
            </a:custGeom>
            <a:solidFill>
              <a:srgbClr val="DD928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Shape 11">
              <a:extLst>
                <a:ext uri="{FF2B5EF4-FFF2-40B4-BE49-F238E27FC236}">
                  <a16:creationId xmlns:a16="http://schemas.microsoft.com/office/drawing/2014/main" id="{C0FF58E6-B98C-5AE8-F097-7242663F3CA2}"/>
                </a:ext>
              </a:extLst>
            </p:cNvPr>
            <p:cNvSpPr/>
            <p:nvPr/>
          </p:nvSpPr>
          <p:spPr>
            <a:xfrm>
              <a:off x="2648424" y="4754733"/>
              <a:ext cx="177113" cy="131735"/>
            </a:xfrm>
            <a:custGeom>
              <a:avLst/>
              <a:gdLst>
                <a:gd name="connsiteX0" fmla="*/ 61710 w 177113"/>
                <a:gd name="connsiteY0" fmla="*/ 70132 h 131735"/>
                <a:gd name="connsiteX1" fmla="*/ 3766 w 177113"/>
                <a:gd name="connsiteY1" fmla="*/ 19175 h 131735"/>
                <a:gd name="connsiteX2" fmla="*/ 2487 w 177113"/>
                <a:gd name="connsiteY2" fmla="*/ 7563 h 131735"/>
                <a:gd name="connsiteX3" fmla="*/ 167059 w 177113"/>
                <a:gd name="connsiteY3" fmla="*/ 87165 h 131735"/>
                <a:gd name="connsiteX4" fmla="*/ 61719 w 177113"/>
                <a:gd name="connsiteY4" fmla="*/ 70141 h 1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13" h="131735">
                  <a:moveTo>
                    <a:pt x="61710" y="70132"/>
                  </a:moveTo>
                  <a:cubicBezTo>
                    <a:pt x="41492" y="54414"/>
                    <a:pt x="30300" y="33095"/>
                    <a:pt x="3766" y="19175"/>
                  </a:cubicBezTo>
                  <a:cubicBezTo>
                    <a:pt x="-644" y="16867"/>
                    <a:pt x="-1324" y="10766"/>
                    <a:pt x="2487" y="7563"/>
                  </a:cubicBezTo>
                  <a:cubicBezTo>
                    <a:pt x="25147" y="-11474"/>
                    <a:pt x="127813" y="2061"/>
                    <a:pt x="167059" y="87165"/>
                  </a:cubicBezTo>
                  <a:cubicBezTo>
                    <a:pt x="217506" y="196567"/>
                    <a:pt x="61719" y="70141"/>
                    <a:pt x="61719" y="70141"/>
                  </a:cubicBezTo>
                  <a:close/>
                </a:path>
              </a:pathLst>
            </a:custGeom>
            <a:solidFill>
              <a:srgbClr val="E89F8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Shape 12">
              <a:extLst>
                <a:ext uri="{FF2B5EF4-FFF2-40B4-BE49-F238E27FC236}">
                  <a16:creationId xmlns:a16="http://schemas.microsoft.com/office/drawing/2014/main" id="{FF4FEA94-BF6E-7E4D-265C-D5CC82928B18}"/>
                </a:ext>
              </a:extLst>
            </p:cNvPr>
            <p:cNvSpPr/>
            <p:nvPr/>
          </p:nvSpPr>
          <p:spPr>
            <a:xfrm>
              <a:off x="2792846" y="4759531"/>
              <a:ext cx="480152" cy="191303"/>
            </a:xfrm>
            <a:custGeom>
              <a:avLst/>
              <a:gdLst>
                <a:gd name="connsiteX0" fmla="*/ 210094 w 480152"/>
                <a:gd name="connsiteY0" fmla="*/ 6379 h 191303"/>
                <a:gd name="connsiteX1" fmla="*/ 386510 w 480152"/>
                <a:gd name="connsiteY1" fmla="*/ 35329 h 191303"/>
                <a:gd name="connsiteX2" fmla="*/ 426705 w 480152"/>
                <a:gd name="connsiteY2" fmla="*/ 57936 h 191303"/>
                <a:gd name="connsiteX3" fmla="*/ 279327 w 480152"/>
                <a:gd name="connsiteY3" fmla="*/ 125076 h 191303"/>
                <a:gd name="connsiteX4" fmla="*/ 93428 w 480152"/>
                <a:gd name="connsiteY4" fmla="*/ 110172 h 191303"/>
                <a:gd name="connsiteX5" fmla="*/ 6221 w 480152"/>
                <a:gd name="connsiteY5" fmla="*/ 70773 h 191303"/>
                <a:gd name="connsiteX6" fmla="*/ 49672 w 480152"/>
                <a:gd name="connsiteY6" fmla="*/ 131768 h 191303"/>
                <a:gd name="connsiteX7" fmla="*/ 201577 w 480152"/>
                <a:gd name="connsiteY7" fmla="*/ 191259 h 191303"/>
                <a:gd name="connsiteX8" fmla="*/ 380436 w 480152"/>
                <a:gd name="connsiteY8" fmla="*/ 154383 h 191303"/>
                <a:gd name="connsiteX9" fmla="*/ 459108 w 480152"/>
                <a:gd name="connsiteY9" fmla="*/ 104885 h 191303"/>
                <a:gd name="connsiteX10" fmla="*/ 477751 w 480152"/>
                <a:gd name="connsiteY10" fmla="*/ 18322 h 191303"/>
                <a:gd name="connsiteX11" fmla="*/ 375381 w 480152"/>
                <a:gd name="connsiteY11" fmla="*/ 126 h 191303"/>
                <a:gd name="connsiteX12" fmla="*/ 210103 w 480152"/>
                <a:gd name="connsiteY12" fmla="*/ 6388 h 19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152" h="191303">
                  <a:moveTo>
                    <a:pt x="210094" y="6379"/>
                  </a:moveTo>
                  <a:cubicBezTo>
                    <a:pt x="221706" y="20022"/>
                    <a:pt x="344643" y="32627"/>
                    <a:pt x="386510" y="35329"/>
                  </a:cubicBezTo>
                  <a:cubicBezTo>
                    <a:pt x="428378" y="38031"/>
                    <a:pt x="426705" y="57936"/>
                    <a:pt x="426705" y="57936"/>
                  </a:cubicBezTo>
                  <a:cubicBezTo>
                    <a:pt x="426705" y="57936"/>
                    <a:pt x="293364" y="123367"/>
                    <a:pt x="279327" y="125076"/>
                  </a:cubicBezTo>
                  <a:cubicBezTo>
                    <a:pt x="265282" y="126785"/>
                    <a:pt x="119389" y="120191"/>
                    <a:pt x="93428" y="110172"/>
                  </a:cubicBezTo>
                  <a:cubicBezTo>
                    <a:pt x="67475" y="100152"/>
                    <a:pt x="33391" y="73108"/>
                    <a:pt x="6221" y="70773"/>
                  </a:cubicBezTo>
                  <a:cubicBezTo>
                    <a:pt x="-20948" y="68429"/>
                    <a:pt x="49672" y="131768"/>
                    <a:pt x="49672" y="131768"/>
                  </a:cubicBezTo>
                  <a:cubicBezTo>
                    <a:pt x="49672" y="131768"/>
                    <a:pt x="173289" y="189729"/>
                    <a:pt x="201577" y="191259"/>
                  </a:cubicBezTo>
                  <a:cubicBezTo>
                    <a:pt x="229864" y="192789"/>
                    <a:pt x="380436" y="154383"/>
                    <a:pt x="380436" y="154383"/>
                  </a:cubicBezTo>
                  <a:lnTo>
                    <a:pt x="459108" y="104885"/>
                  </a:lnTo>
                  <a:cubicBezTo>
                    <a:pt x="459108" y="104885"/>
                    <a:pt x="488612" y="18072"/>
                    <a:pt x="477751" y="18322"/>
                  </a:cubicBezTo>
                  <a:cubicBezTo>
                    <a:pt x="466891" y="18564"/>
                    <a:pt x="394374" y="-1780"/>
                    <a:pt x="375381" y="126"/>
                  </a:cubicBezTo>
                  <a:cubicBezTo>
                    <a:pt x="356389" y="2032"/>
                    <a:pt x="210103" y="6388"/>
                    <a:pt x="210103" y="6388"/>
                  </a:cubicBezTo>
                  <a:close/>
                </a:path>
              </a:pathLst>
            </a:custGeom>
            <a:solidFill>
              <a:srgbClr val="0A0A0A">
                <a:alpha val="1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4" name="Freeform: Shape 13">
              <a:extLst>
                <a:ext uri="{FF2B5EF4-FFF2-40B4-BE49-F238E27FC236}">
                  <a16:creationId xmlns:a16="http://schemas.microsoft.com/office/drawing/2014/main" id="{9C1F6F1A-2C6E-C64F-5C29-C7EF395FE0FF}"/>
                </a:ext>
              </a:extLst>
            </p:cNvPr>
            <p:cNvSpPr/>
            <p:nvPr/>
          </p:nvSpPr>
          <p:spPr>
            <a:xfrm>
              <a:off x="1808083" y="4778430"/>
              <a:ext cx="481821" cy="198473"/>
            </a:xfrm>
            <a:custGeom>
              <a:avLst/>
              <a:gdLst>
                <a:gd name="connsiteX0" fmla="*/ 9 w 481821"/>
                <a:gd name="connsiteY0" fmla="*/ 4952 h 198473"/>
                <a:gd name="connsiteX1" fmla="*/ 259097 w 481821"/>
                <a:gd name="connsiteY1" fmla="*/ 76861 h 198473"/>
                <a:gd name="connsiteX2" fmla="*/ 469482 w 481821"/>
                <a:gd name="connsiteY2" fmla="*/ 12538 h 198473"/>
                <a:gd name="connsiteX3" fmla="*/ 440282 w 481821"/>
                <a:gd name="connsiteY3" fmla="*/ 46354 h 198473"/>
                <a:gd name="connsiteX4" fmla="*/ 334530 w 481821"/>
                <a:gd name="connsiteY4" fmla="*/ 120231 h 198473"/>
                <a:gd name="connsiteX5" fmla="*/ 236982 w 481821"/>
                <a:gd name="connsiteY5" fmla="*/ 198474 h 198473"/>
                <a:gd name="connsiteX6" fmla="*/ 48210 w 481821"/>
                <a:gd name="connsiteY6" fmla="*/ 120133 h 198473"/>
                <a:gd name="connsiteX7" fmla="*/ 0 w 481821"/>
                <a:gd name="connsiteY7" fmla="*/ 4952 h 1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21" h="198473">
                  <a:moveTo>
                    <a:pt x="9" y="4952"/>
                  </a:moveTo>
                  <a:cubicBezTo>
                    <a:pt x="97736" y="37766"/>
                    <a:pt x="245132" y="73193"/>
                    <a:pt x="259097" y="76861"/>
                  </a:cubicBezTo>
                  <a:cubicBezTo>
                    <a:pt x="305715" y="23247"/>
                    <a:pt x="432892" y="-23121"/>
                    <a:pt x="469482" y="12538"/>
                  </a:cubicBezTo>
                  <a:cubicBezTo>
                    <a:pt x="506071" y="48206"/>
                    <a:pt x="450641" y="41846"/>
                    <a:pt x="440282" y="46354"/>
                  </a:cubicBezTo>
                  <a:cubicBezTo>
                    <a:pt x="392214" y="49450"/>
                    <a:pt x="334530" y="120231"/>
                    <a:pt x="334530" y="120231"/>
                  </a:cubicBezTo>
                  <a:lnTo>
                    <a:pt x="236982" y="198474"/>
                  </a:lnTo>
                  <a:lnTo>
                    <a:pt x="48210" y="120133"/>
                  </a:lnTo>
                  <a:lnTo>
                    <a:pt x="0" y="4952"/>
                  </a:lnTo>
                  <a:close/>
                </a:path>
              </a:pathLst>
            </a:custGeom>
            <a:solidFill>
              <a:srgbClr val="D6877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Freeform: Shape 14">
              <a:extLst>
                <a:ext uri="{FF2B5EF4-FFF2-40B4-BE49-F238E27FC236}">
                  <a16:creationId xmlns:a16="http://schemas.microsoft.com/office/drawing/2014/main" id="{E6CBA5FD-88EE-0E3C-7D5D-328C001F00AF}"/>
                </a:ext>
              </a:extLst>
            </p:cNvPr>
            <p:cNvSpPr/>
            <p:nvPr/>
          </p:nvSpPr>
          <p:spPr>
            <a:xfrm>
              <a:off x="1917431" y="4774160"/>
              <a:ext cx="442045" cy="200802"/>
            </a:xfrm>
            <a:custGeom>
              <a:avLst/>
              <a:gdLst>
                <a:gd name="connsiteX0" fmla="*/ 141473 w 442045"/>
                <a:gd name="connsiteY0" fmla="*/ 121398 h 200802"/>
                <a:gd name="connsiteX1" fmla="*/ 264178 w 442045"/>
                <a:gd name="connsiteY1" fmla="*/ 72963 h 200802"/>
                <a:gd name="connsiteX2" fmla="*/ 439235 w 442045"/>
                <a:gd name="connsiteY2" fmla="*/ 17015 h 200802"/>
                <a:gd name="connsiteX3" fmla="*/ 438743 w 442045"/>
                <a:gd name="connsiteY3" fmla="*/ 29047 h 200802"/>
                <a:gd name="connsiteX4" fmla="*/ 325083 w 442045"/>
                <a:gd name="connsiteY4" fmla="*/ 129637 h 200802"/>
                <a:gd name="connsiteX5" fmla="*/ 137117 w 442045"/>
                <a:gd name="connsiteY5" fmla="*/ 200803 h 200802"/>
                <a:gd name="connsiteX6" fmla="*/ 0 w 442045"/>
                <a:gd name="connsiteY6" fmla="*/ 171496 h 200802"/>
                <a:gd name="connsiteX7" fmla="*/ 141456 w 442045"/>
                <a:gd name="connsiteY7" fmla="*/ 121398 h 20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045" h="200802">
                  <a:moveTo>
                    <a:pt x="141473" y="121398"/>
                  </a:moveTo>
                  <a:cubicBezTo>
                    <a:pt x="199426" y="110528"/>
                    <a:pt x="210528" y="75978"/>
                    <a:pt x="264178" y="72963"/>
                  </a:cubicBezTo>
                  <a:cubicBezTo>
                    <a:pt x="276246" y="42824"/>
                    <a:pt x="380710" y="-33906"/>
                    <a:pt x="439235" y="17015"/>
                  </a:cubicBezTo>
                  <a:cubicBezTo>
                    <a:pt x="442948" y="20244"/>
                    <a:pt x="443180" y="26918"/>
                    <a:pt x="438743" y="29047"/>
                  </a:cubicBezTo>
                  <a:cubicBezTo>
                    <a:pt x="380853" y="56905"/>
                    <a:pt x="324457" y="108363"/>
                    <a:pt x="325083" y="129637"/>
                  </a:cubicBezTo>
                  <a:cubicBezTo>
                    <a:pt x="261279" y="136731"/>
                    <a:pt x="137117" y="200803"/>
                    <a:pt x="137117" y="200803"/>
                  </a:cubicBezTo>
                  <a:lnTo>
                    <a:pt x="0" y="171496"/>
                  </a:lnTo>
                  <a:cubicBezTo>
                    <a:pt x="0" y="171496"/>
                    <a:pt x="83512" y="132267"/>
                    <a:pt x="141456" y="121398"/>
                  </a:cubicBezTo>
                  <a:close/>
                </a:path>
              </a:pathLst>
            </a:custGeom>
            <a:solidFill>
              <a:srgbClr val="DD928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Shape 15">
              <a:extLst>
                <a:ext uri="{FF2B5EF4-FFF2-40B4-BE49-F238E27FC236}">
                  <a16:creationId xmlns:a16="http://schemas.microsoft.com/office/drawing/2014/main" id="{46E84F4B-86F7-464D-F025-6241B871DF00}"/>
                </a:ext>
              </a:extLst>
            </p:cNvPr>
            <p:cNvSpPr/>
            <p:nvPr/>
          </p:nvSpPr>
          <p:spPr>
            <a:xfrm>
              <a:off x="2239148" y="4797534"/>
              <a:ext cx="183106" cy="123955"/>
            </a:xfrm>
            <a:custGeom>
              <a:avLst/>
              <a:gdLst>
                <a:gd name="connsiteX0" fmla="*/ 118153 w 183106"/>
                <a:gd name="connsiteY0" fmla="*/ 68519 h 123955"/>
                <a:gd name="connsiteX1" fmla="*/ 178969 w 183106"/>
                <a:gd name="connsiteY1" fmla="*/ 21025 h 123955"/>
                <a:gd name="connsiteX2" fmla="*/ 180928 w 183106"/>
                <a:gd name="connsiteY2" fmla="*/ 9502 h 123955"/>
                <a:gd name="connsiteX3" fmla="*/ 11999 w 183106"/>
                <a:gd name="connsiteY3" fmla="*/ 79380 h 123955"/>
                <a:gd name="connsiteX4" fmla="*/ 118153 w 183106"/>
                <a:gd name="connsiteY4" fmla="*/ 68519 h 1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06" h="123955">
                  <a:moveTo>
                    <a:pt x="118153" y="68519"/>
                  </a:moveTo>
                  <a:cubicBezTo>
                    <a:pt x="139257" y="54000"/>
                    <a:pt x="151674" y="33370"/>
                    <a:pt x="178969" y="21025"/>
                  </a:cubicBezTo>
                  <a:cubicBezTo>
                    <a:pt x="183504" y="18976"/>
                    <a:pt x="184542" y="12920"/>
                    <a:pt x="180928" y="9502"/>
                  </a:cubicBezTo>
                  <a:cubicBezTo>
                    <a:pt x="159412" y="-10823"/>
                    <a:pt x="56130" y="-3291"/>
                    <a:pt x="11999" y="79380"/>
                  </a:cubicBezTo>
                  <a:cubicBezTo>
                    <a:pt x="-44737" y="185659"/>
                    <a:pt x="118153" y="68519"/>
                    <a:pt x="118153" y="68519"/>
                  </a:cubicBezTo>
                  <a:close/>
                </a:path>
              </a:pathLst>
            </a:custGeom>
            <a:solidFill>
              <a:srgbClr val="E89F8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Shape 16">
              <a:extLst>
                <a:ext uri="{FF2B5EF4-FFF2-40B4-BE49-F238E27FC236}">
                  <a16:creationId xmlns:a16="http://schemas.microsoft.com/office/drawing/2014/main" id="{19EB7183-5C35-89F2-C8D0-6B15044A8A8E}"/>
                </a:ext>
              </a:extLst>
            </p:cNvPr>
            <p:cNvSpPr/>
            <p:nvPr/>
          </p:nvSpPr>
          <p:spPr>
            <a:xfrm>
              <a:off x="1797771" y="4773890"/>
              <a:ext cx="476461" cy="201314"/>
            </a:xfrm>
            <a:custGeom>
              <a:avLst/>
              <a:gdLst>
                <a:gd name="connsiteX0" fmla="*/ 270660 w 476461"/>
                <a:gd name="connsiteY0" fmla="*/ 16256 h 201314"/>
                <a:gd name="connsiteX1" fmla="*/ 92857 w 476461"/>
                <a:gd name="connsiteY1" fmla="*/ 34882 h 201314"/>
                <a:gd name="connsiteX2" fmla="*/ 51419 w 476461"/>
                <a:gd name="connsiteY2" fmla="*/ 55109 h 201314"/>
                <a:gd name="connsiteX3" fmla="*/ 194636 w 476461"/>
                <a:gd name="connsiteY3" fmla="*/ 130721 h 201314"/>
                <a:gd name="connsiteX4" fmla="*/ 381091 w 476461"/>
                <a:gd name="connsiteY4" fmla="*/ 126669 h 201314"/>
                <a:gd name="connsiteX5" fmla="*/ 470444 w 476461"/>
                <a:gd name="connsiteY5" fmla="*/ 92414 h 201314"/>
                <a:gd name="connsiteX6" fmla="*/ 423513 w 476461"/>
                <a:gd name="connsiteY6" fmla="*/ 150769 h 201314"/>
                <a:gd name="connsiteX7" fmla="*/ 268406 w 476461"/>
                <a:gd name="connsiteY7" fmla="*/ 201315 h 201314"/>
                <a:gd name="connsiteX8" fmla="*/ 91998 w 476461"/>
                <a:gd name="connsiteY8" fmla="*/ 154079 h 201314"/>
                <a:gd name="connsiteX9" fmla="*/ 16341 w 476461"/>
                <a:gd name="connsiteY9" fmla="*/ 100081 h 201314"/>
                <a:gd name="connsiteX10" fmla="*/ 2770 w 476461"/>
                <a:gd name="connsiteY10" fmla="*/ 12579 h 201314"/>
                <a:gd name="connsiteX11" fmla="*/ 106034 w 476461"/>
                <a:gd name="connsiteY11" fmla="*/ 377 h 201314"/>
                <a:gd name="connsiteX12" fmla="*/ 270669 w 476461"/>
                <a:gd name="connsiteY12" fmla="*/ 16256 h 20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61" h="201314">
                  <a:moveTo>
                    <a:pt x="270660" y="16256"/>
                  </a:moveTo>
                  <a:cubicBezTo>
                    <a:pt x="258279" y="29201"/>
                    <a:pt x="134814" y="34622"/>
                    <a:pt x="92857" y="34882"/>
                  </a:cubicBezTo>
                  <a:cubicBezTo>
                    <a:pt x="50900" y="35141"/>
                    <a:pt x="51419" y="55109"/>
                    <a:pt x="51419" y="55109"/>
                  </a:cubicBezTo>
                  <a:cubicBezTo>
                    <a:pt x="51419" y="55109"/>
                    <a:pt x="180716" y="128198"/>
                    <a:pt x="194636" y="130721"/>
                  </a:cubicBezTo>
                  <a:cubicBezTo>
                    <a:pt x="208557" y="133244"/>
                    <a:pt x="354593" y="135158"/>
                    <a:pt x="381091" y="126669"/>
                  </a:cubicBezTo>
                  <a:cubicBezTo>
                    <a:pt x="407589" y="118179"/>
                    <a:pt x="443186" y="93166"/>
                    <a:pt x="470444" y="92414"/>
                  </a:cubicBezTo>
                  <a:cubicBezTo>
                    <a:pt x="497703" y="91663"/>
                    <a:pt x="423513" y="150769"/>
                    <a:pt x="423513" y="150769"/>
                  </a:cubicBezTo>
                  <a:cubicBezTo>
                    <a:pt x="423513" y="150769"/>
                    <a:pt x="296729" y="201431"/>
                    <a:pt x="268406" y="201315"/>
                  </a:cubicBezTo>
                  <a:cubicBezTo>
                    <a:pt x="240083" y="201198"/>
                    <a:pt x="91998" y="154079"/>
                    <a:pt x="91998" y="154079"/>
                  </a:cubicBezTo>
                  <a:lnTo>
                    <a:pt x="16341" y="100081"/>
                  </a:lnTo>
                  <a:cubicBezTo>
                    <a:pt x="16341" y="100081"/>
                    <a:pt x="-8055" y="11702"/>
                    <a:pt x="2770" y="12579"/>
                  </a:cubicBezTo>
                  <a:cubicBezTo>
                    <a:pt x="13595" y="13456"/>
                    <a:pt x="87176" y="-2638"/>
                    <a:pt x="106034" y="377"/>
                  </a:cubicBezTo>
                  <a:cubicBezTo>
                    <a:pt x="124884" y="3392"/>
                    <a:pt x="270669" y="16256"/>
                    <a:pt x="270669" y="16256"/>
                  </a:cubicBezTo>
                  <a:close/>
                </a:path>
              </a:pathLst>
            </a:custGeom>
            <a:solidFill>
              <a:srgbClr val="0A0A0A">
                <a:alpha val="1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18" name="Graphic 1">
              <a:extLst>
                <a:ext uri="{FF2B5EF4-FFF2-40B4-BE49-F238E27FC236}">
                  <a16:creationId xmlns:a16="http://schemas.microsoft.com/office/drawing/2014/main" id="{9BE1B4F0-9053-C2B0-D3A3-DCFAE0338AAF}"/>
                </a:ext>
              </a:extLst>
            </p:cNvPr>
            <p:cNvGrpSpPr/>
            <p:nvPr/>
          </p:nvGrpSpPr>
          <p:grpSpPr>
            <a:xfrm>
              <a:off x="1926301" y="4239143"/>
              <a:ext cx="362623" cy="650747"/>
              <a:chOff x="1926301" y="4239143"/>
              <a:chExt cx="362623" cy="650747"/>
            </a:xfrm>
          </p:grpSpPr>
          <p:grpSp>
            <p:nvGrpSpPr>
              <p:cNvPr id="68" name="Graphic 1">
                <a:extLst>
                  <a:ext uri="{FF2B5EF4-FFF2-40B4-BE49-F238E27FC236}">
                    <a16:creationId xmlns:a16="http://schemas.microsoft.com/office/drawing/2014/main" id="{DFF7EB79-1C2B-9530-D429-AB02DE8164BD}"/>
                  </a:ext>
                </a:extLst>
              </p:cNvPr>
              <p:cNvGrpSpPr/>
              <p:nvPr/>
            </p:nvGrpSpPr>
            <p:grpSpPr>
              <a:xfrm>
                <a:off x="2041393" y="4779686"/>
                <a:ext cx="110208" cy="110204"/>
                <a:chOff x="2041393" y="4779686"/>
                <a:chExt cx="110208" cy="110204"/>
              </a:xfrm>
            </p:grpSpPr>
            <p:sp>
              <p:nvSpPr>
                <p:cNvPr id="73" name="Freeform: Shape 72">
                  <a:extLst>
                    <a:ext uri="{FF2B5EF4-FFF2-40B4-BE49-F238E27FC236}">
                      <a16:creationId xmlns:a16="http://schemas.microsoft.com/office/drawing/2014/main" id="{9C652CDF-E2F6-57E6-8559-71C8892851D6}"/>
                    </a:ext>
                  </a:extLst>
                </p:cNvPr>
                <p:cNvSpPr/>
                <p:nvPr/>
              </p:nvSpPr>
              <p:spPr>
                <a:xfrm>
                  <a:off x="2041393" y="4779686"/>
                  <a:ext cx="110198" cy="110203"/>
                </a:xfrm>
                <a:custGeom>
                  <a:avLst/>
                  <a:gdLst>
                    <a:gd name="connsiteX0" fmla="*/ 108967 w 110198"/>
                    <a:gd name="connsiteY0" fmla="*/ 66668 h 110203"/>
                    <a:gd name="connsiteX1" fmla="*/ 43544 w 110198"/>
                    <a:gd name="connsiteY1" fmla="*/ 108965 h 110203"/>
                    <a:gd name="connsiteX2" fmla="*/ 22574 w 110198"/>
                    <a:gd name="connsiteY2" fmla="*/ 99580 h 110203"/>
                    <a:gd name="connsiteX3" fmla="*/ 10730 w 110198"/>
                    <a:gd name="connsiteY3" fmla="*/ 87754 h 110203"/>
                    <a:gd name="connsiteX4" fmla="*/ 1238 w 110198"/>
                    <a:gd name="connsiteY4" fmla="*/ 43542 h 110203"/>
                    <a:gd name="connsiteX5" fmla="*/ 66661 w 110198"/>
                    <a:gd name="connsiteY5" fmla="*/ 1236 h 110203"/>
                    <a:gd name="connsiteX6" fmla="*/ 106936 w 110198"/>
                    <a:gd name="connsiteY6" fmla="*/ 36439 h 110203"/>
                    <a:gd name="connsiteX7" fmla="*/ 109002 w 110198"/>
                    <a:gd name="connsiteY7" fmla="*/ 43667 h 110203"/>
                    <a:gd name="connsiteX8" fmla="*/ 108967 w 110198"/>
                    <a:gd name="connsiteY8" fmla="*/ 66668 h 11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8" h="110203">
                      <a:moveTo>
                        <a:pt x="108967" y="66668"/>
                      </a:moveTo>
                      <a:cubicBezTo>
                        <a:pt x="102579" y="96413"/>
                        <a:pt x="73290" y="115352"/>
                        <a:pt x="43544" y="108965"/>
                      </a:cubicBezTo>
                      <a:cubicBezTo>
                        <a:pt x="35716" y="107283"/>
                        <a:pt x="28640" y="104018"/>
                        <a:pt x="22574" y="99580"/>
                      </a:cubicBezTo>
                      <a:cubicBezTo>
                        <a:pt x="18021" y="96243"/>
                        <a:pt x="14031" y="92244"/>
                        <a:pt x="10730" y="87754"/>
                      </a:cubicBezTo>
                      <a:cubicBezTo>
                        <a:pt x="1721" y="75497"/>
                        <a:pt x="-2206" y="59591"/>
                        <a:pt x="1238" y="43542"/>
                      </a:cubicBezTo>
                      <a:cubicBezTo>
                        <a:pt x="7625" y="13796"/>
                        <a:pt x="36915" y="-5143"/>
                        <a:pt x="66661" y="1236"/>
                      </a:cubicBezTo>
                      <a:cubicBezTo>
                        <a:pt x="85957" y="5378"/>
                        <a:pt x="100700" y="19155"/>
                        <a:pt x="106936" y="36439"/>
                      </a:cubicBezTo>
                      <a:cubicBezTo>
                        <a:pt x="107786" y="38792"/>
                        <a:pt x="108475" y="41198"/>
                        <a:pt x="109002" y="43667"/>
                      </a:cubicBezTo>
                      <a:cubicBezTo>
                        <a:pt x="110568" y="51030"/>
                        <a:pt x="110640" y="58831"/>
                        <a:pt x="108967" y="66668"/>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4" name="Freeform: Shape 73">
                  <a:extLst>
                    <a:ext uri="{FF2B5EF4-FFF2-40B4-BE49-F238E27FC236}">
                      <a16:creationId xmlns:a16="http://schemas.microsoft.com/office/drawing/2014/main" id="{557574DE-AFAC-F7E6-16F3-4C38F3C27FA4}"/>
                    </a:ext>
                  </a:extLst>
                </p:cNvPr>
                <p:cNvSpPr/>
                <p:nvPr/>
              </p:nvSpPr>
              <p:spPr>
                <a:xfrm>
                  <a:off x="2063968" y="4811393"/>
                  <a:ext cx="87633" cy="78497"/>
                </a:xfrm>
                <a:custGeom>
                  <a:avLst/>
                  <a:gdLst>
                    <a:gd name="connsiteX0" fmla="*/ 86392 w 87633"/>
                    <a:gd name="connsiteY0" fmla="*/ 34961 h 78497"/>
                    <a:gd name="connsiteX1" fmla="*/ 20970 w 87633"/>
                    <a:gd name="connsiteY1" fmla="*/ 77258 h 78497"/>
                    <a:gd name="connsiteX2" fmla="*/ 0 w 87633"/>
                    <a:gd name="connsiteY2" fmla="*/ 67874 h 78497"/>
                    <a:gd name="connsiteX3" fmla="*/ 82241 w 87633"/>
                    <a:gd name="connsiteY3" fmla="*/ 0 h 78497"/>
                    <a:gd name="connsiteX4" fmla="*/ 84371 w 87633"/>
                    <a:gd name="connsiteY4" fmla="*/ 4732 h 78497"/>
                    <a:gd name="connsiteX5" fmla="*/ 86437 w 87633"/>
                    <a:gd name="connsiteY5" fmla="*/ 11961 h 78497"/>
                    <a:gd name="connsiteX6" fmla="*/ 86401 w 87633"/>
                    <a:gd name="connsiteY6" fmla="*/ 34961 h 7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3" h="78497">
                      <a:moveTo>
                        <a:pt x="86392" y="34961"/>
                      </a:moveTo>
                      <a:cubicBezTo>
                        <a:pt x="80005" y="64707"/>
                        <a:pt x="50715" y="83646"/>
                        <a:pt x="20970" y="77258"/>
                      </a:cubicBezTo>
                      <a:cubicBezTo>
                        <a:pt x="13142" y="75577"/>
                        <a:pt x="6065" y="72311"/>
                        <a:pt x="0" y="67874"/>
                      </a:cubicBezTo>
                      <a:cubicBezTo>
                        <a:pt x="74154" y="68652"/>
                        <a:pt x="81597" y="29343"/>
                        <a:pt x="82241" y="0"/>
                      </a:cubicBezTo>
                      <a:cubicBezTo>
                        <a:pt x="83020" y="1539"/>
                        <a:pt x="83735" y="3113"/>
                        <a:pt x="84371" y="4732"/>
                      </a:cubicBezTo>
                      <a:cubicBezTo>
                        <a:pt x="85220" y="7085"/>
                        <a:pt x="85909" y="9492"/>
                        <a:pt x="86437" y="11961"/>
                      </a:cubicBezTo>
                      <a:cubicBezTo>
                        <a:pt x="88003" y="19324"/>
                        <a:pt x="88074" y="27124"/>
                        <a:pt x="86401" y="34961"/>
                      </a:cubicBezTo>
                      <a:close/>
                    </a:path>
                  </a:pathLst>
                </a:custGeom>
                <a:solidFill>
                  <a:srgbClr val="0A0A0A">
                    <a:alpha val="26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75" name="Graphic 1">
                  <a:extLst>
                    <a:ext uri="{FF2B5EF4-FFF2-40B4-BE49-F238E27FC236}">
                      <a16:creationId xmlns:a16="http://schemas.microsoft.com/office/drawing/2014/main" id="{EC8DCB3D-2EE3-C6B7-8C46-7B666400FCD0}"/>
                    </a:ext>
                  </a:extLst>
                </p:cNvPr>
                <p:cNvGrpSpPr/>
                <p:nvPr/>
              </p:nvGrpSpPr>
              <p:grpSpPr>
                <a:xfrm>
                  <a:off x="2055292" y="4795424"/>
                  <a:ext cx="31103" cy="47270"/>
                  <a:chOff x="2055292" y="4795424"/>
                  <a:chExt cx="31103" cy="47270"/>
                </a:xfrm>
                <a:noFill/>
              </p:grpSpPr>
              <p:sp>
                <p:nvSpPr>
                  <p:cNvPr id="76" name="Freeform: Shape 75">
                    <a:extLst>
                      <a:ext uri="{FF2B5EF4-FFF2-40B4-BE49-F238E27FC236}">
                        <a16:creationId xmlns:a16="http://schemas.microsoft.com/office/drawing/2014/main" id="{C7DCAE2E-C8B9-F457-AC42-3C30240816E8}"/>
                      </a:ext>
                    </a:extLst>
                  </p:cNvPr>
                  <p:cNvSpPr/>
                  <p:nvPr/>
                </p:nvSpPr>
                <p:spPr>
                  <a:xfrm>
                    <a:off x="2078505" y="4795424"/>
                    <a:ext cx="7890" cy="2200"/>
                  </a:xfrm>
                  <a:custGeom>
                    <a:avLst/>
                    <a:gdLst>
                      <a:gd name="connsiteX0" fmla="*/ 0 w 7890"/>
                      <a:gd name="connsiteY0" fmla="*/ 2201 h 2200"/>
                      <a:gd name="connsiteX1" fmla="*/ 7891 w 7890"/>
                      <a:gd name="connsiteY1" fmla="*/ 0 h 2200"/>
                    </a:gdLst>
                    <a:ahLst/>
                    <a:cxnLst>
                      <a:cxn ang="0">
                        <a:pos x="connsiteX0" y="connsiteY0"/>
                      </a:cxn>
                      <a:cxn ang="0">
                        <a:pos x="connsiteX1" y="connsiteY1"/>
                      </a:cxn>
                    </a:cxnLst>
                    <a:rect l="l" t="t" r="r" b="b"/>
                    <a:pathLst>
                      <a:path w="7890" h="2200">
                        <a:moveTo>
                          <a:pt x="0" y="2201"/>
                        </a:moveTo>
                        <a:cubicBezTo>
                          <a:pt x="2407" y="1235"/>
                          <a:pt x="5037" y="483"/>
                          <a:pt x="7891" y="0"/>
                        </a:cubicBezTo>
                      </a:path>
                    </a:pathLst>
                  </a:custGeom>
                  <a:noFill/>
                  <a:ln w="3464"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Freeform: Shape 76">
                    <a:extLst>
                      <a:ext uri="{FF2B5EF4-FFF2-40B4-BE49-F238E27FC236}">
                        <a16:creationId xmlns:a16="http://schemas.microsoft.com/office/drawing/2014/main" id="{FDEB27F0-4D3A-AF73-0EAF-8C554F921F4F}"/>
                      </a:ext>
                    </a:extLst>
                  </p:cNvPr>
                  <p:cNvSpPr/>
                  <p:nvPr/>
                </p:nvSpPr>
                <p:spPr>
                  <a:xfrm>
                    <a:off x="2055292" y="4801131"/>
                    <a:ext cx="16629" cy="41563"/>
                  </a:xfrm>
                  <a:custGeom>
                    <a:avLst/>
                    <a:gdLst>
                      <a:gd name="connsiteX0" fmla="*/ 392 w 16629"/>
                      <a:gd name="connsiteY0" fmla="*/ 41564 h 41563"/>
                      <a:gd name="connsiteX1" fmla="*/ 16629 w 16629"/>
                      <a:gd name="connsiteY1" fmla="*/ 0 h 41563"/>
                    </a:gdLst>
                    <a:ahLst/>
                    <a:cxnLst>
                      <a:cxn ang="0">
                        <a:pos x="connsiteX0" y="connsiteY0"/>
                      </a:cxn>
                      <a:cxn ang="0">
                        <a:pos x="connsiteX1" y="connsiteY1"/>
                      </a:cxn>
                    </a:cxnLst>
                    <a:rect l="l" t="t" r="r" b="b"/>
                    <a:pathLst>
                      <a:path w="16629" h="41563">
                        <a:moveTo>
                          <a:pt x="392" y="41564"/>
                        </a:moveTo>
                        <a:cubicBezTo>
                          <a:pt x="-1317" y="28923"/>
                          <a:pt x="2288" y="9841"/>
                          <a:pt x="16629" y="0"/>
                        </a:cubicBezTo>
                      </a:path>
                    </a:pathLst>
                  </a:custGeom>
                  <a:noFill/>
                  <a:ln w="3464"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69" name="Graphic 1">
                <a:extLst>
                  <a:ext uri="{FF2B5EF4-FFF2-40B4-BE49-F238E27FC236}">
                    <a16:creationId xmlns:a16="http://schemas.microsoft.com/office/drawing/2014/main" id="{86098887-EF0F-CA56-3CE7-05519333FDC1}"/>
                  </a:ext>
                </a:extLst>
              </p:cNvPr>
              <p:cNvGrpSpPr/>
              <p:nvPr/>
            </p:nvGrpSpPr>
            <p:grpSpPr>
              <a:xfrm>
                <a:off x="1926301" y="4239143"/>
                <a:ext cx="362623" cy="514490"/>
                <a:chOff x="1926301" y="4239143"/>
                <a:chExt cx="362623" cy="514490"/>
              </a:xfrm>
            </p:grpSpPr>
            <p:sp>
              <p:nvSpPr>
                <p:cNvPr id="70" name="Freeform: Shape 69">
                  <a:extLst>
                    <a:ext uri="{FF2B5EF4-FFF2-40B4-BE49-F238E27FC236}">
                      <a16:creationId xmlns:a16="http://schemas.microsoft.com/office/drawing/2014/main" id="{7E41AD1F-DF30-B399-D19A-06DE77C89BF5}"/>
                    </a:ext>
                  </a:extLst>
                </p:cNvPr>
                <p:cNvSpPr/>
                <p:nvPr/>
              </p:nvSpPr>
              <p:spPr>
                <a:xfrm>
                  <a:off x="1926301" y="4239143"/>
                  <a:ext cx="362623" cy="514490"/>
                </a:xfrm>
                <a:custGeom>
                  <a:avLst/>
                  <a:gdLst>
                    <a:gd name="connsiteX0" fmla="*/ 362562 w 362623"/>
                    <a:gd name="connsiteY0" fmla="*/ 164729 h 514490"/>
                    <a:gd name="connsiteX1" fmla="*/ 258921 w 362623"/>
                    <a:gd name="connsiteY1" fmla="*/ 14390 h 514490"/>
                    <a:gd name="connsiteX2" fmla="*/ 253259 w 362623"/>
                    <a:gd name="connsiteY2" fmla="*/ 12243 h 514490"/>
                    <a:gd name="connsiteX3" fmla="*/ 242747 w 362623"/>
                    <a:gd name="connsiteY3" fmla="*/ 8771 h 514490"/>
                    <a:gd name="connsiteX4" fmla="*/ 240340 w 362623"/>
                    <a:gd name="connsiteY4" fmla="*/ 8065 h 514490"/>
                    <a:gd name="connsiteX5" fmla="*/ 245 w 362623"/>
                    <a:gd name="connsiteY5" fmla="*/ 157634 h 514490"/>
                    <a:gd name="connsiteX6" fmla="*/ 75607 w 362623"/>
                    <a:gd name="connsiteY6" fmla="*/ 171563 h 514490"/>
                    <a:gd name="connsiteX7" fmla="*/ 177020 w 362623"/>
                    <a:gd name="connsiteY7" fmla="*/ 79678 h 514490"/>
                    <a:gd name="connsiteX8" fmla="*/ 280455 w 362623"/>
                    <a:gd name="connsiteY8" fmla="*/ 166625 h 514490"/>
                    <a:gd name="connsiteX9" fmla="*/ 168727 w 362623"/>
                    <a:gd name="connsiteY9" fmla="*/ 320033 h 514490"/>
                    <a:gd name="connsiteX10" fmla="*/ 133005 w 362623"/>
                    <a:gd name="connsiteY10" fmla="*/ 492459 h 514490"/>
                    <a:gd name="connsiteX11" fmla="*/ 209128 w 362623"/>
                    <a:gd name="connsiteY11" fmla="*/ 488908 h 514490"/>
                    <a:gd name="connsiteX12" fmla="*/ 245896 w 362623"/>
                    <a:gd name="connsiteY12" fmla="*/ 345341 h 514490"/>
                    <a:gd name="connsiteX13" fmla="*/ 362553 w 362623"/>
                    <a:gd name="connsiteY13" fmla="*/ 164729 h 5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23" h="514490">
                      <a:moveTo>
                        <a:pt x="362562" y="164729"/>
                      </a:moveTo>
                      <a:cubicBezTo>
                        <a:pt x="361479" y="87604"/>
                        <a:pt x="316677" y="37309"/>
                        <a:pt x="258921" y="14390"/>
                      </a:cubicBezTo>
                      <a:cubicBezTo>
                        <a:pt x="257043" y="13647"/>
                        <a:pt x="255155" y="12931"/>
                        <a:pt x="253259" y="12243"/>
                      </a:cubicBezTo>
                      <a:cubicBezTo>
                        <a:pt x="249797" y="10990"/>
                        <a:pt x="246281" y="9827"/>
                        <a:pt x="242747" y="8771"/>
                      </a:cubicBezTo>
                      <a:cubicBezTo>
                        <a:pt x="241942" y="8530"/>
                        <a:pt x="241146" y="8297"/>
                        <a:pt x="240340" y="8065"/>
                      </a:cubicBezTo>
                      <a:cubicBezTo>
                        <a:pt x="138874" y="-20930"/>
                        <a:pt x="9666" y="28104"/>
                        <a:pt x="245" y="157634"/>
                      </a:cubicBezTo>
                      <a:cubicBezTo>
                        <a:pt x="-5006" y="229901"/>
                        <a:pt x="75768" y="220776"/>
                        <a:pt x="75607" y="171563"/>
                      </a:cubicBezTo>
                      <a:cubicBezTo>
                        <a:pt x="75419" y="112653"/>
                        <a:pt x="117377" y="80555"/>
                        <a:pt x="177020" y="79678"/>
                      </a:cubicBezTo>
                      <a:cubicBezTo>
                        <a:pt x="238587" y="78757"/>
                        <a:pt x="282530" y="102643"/>
                        <a:pt x="280455" y="166625"/>
                      </a:cubicBezTo>
                      <a:cubicBezTo>
                        <a:pt x="283935" y="239733"/>
                        <a:pt x="211355" y="273540"/>
                        <a:pt x="168727" y="320033"/>
                      </a:cubicBezTo>
                      <a:cubicBezTo>
                        <a:pt x="118531" y="368681"/>
                        <a:pt x="132486" y="465156"/>
                        <a:pt x="133005" y="492459"/>
                      </a:cubicBezTo>
                      <a:cubicBezTo>
                        <a:pt x="133524" y="519754"/>
                        <a:pt x="209065" y="525086"/>
                        <a:pt x="209128" y="488908"/>
                      </a:cubicBezTo>
                      <a:cubicBezTo>
                        <a:pt x="209190" y="452730"/>
                        <a:pt x="204252" y="381922"/>
                        <a:pt x="245896" y="345341"/>
                      </a:cubicBezTo>
                      <a:cubicBezTo>
                        <a:pt x="305942" y="290493"/>
                        <a:pt x="364950" y="258680"/>
                        <a:pt x="362553" y="164729"/>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1" name="Freeform: Shape 70">
                  <a:extLst>
                    <a:ext uri="{FF2B5EF4-FFF2-40B4-BE49-F238E27FC236}">
                      <a16:creationId xmlns:a16="http://schemas.microsoft.com/office/drawing/2014/main" id="{A91D806B-FE1F-8C5C-73BD-83C35437A216}"/>
                    </a:ext>
                  </a:extLst>
                </p:cNvPr>
                <p:cNvSpPr/>
                <p:nvPr/>
              </p:nvSpPr>
              <p:spPr>
                <a:xfrm>
                  <a:off x="2062447" y="4262738"/>
                  <a:ext cx="10824" cy="1771"/>
                </a:xfrm>
                <a:custGeom>
                  <a:avLst/>
                  <a:gdLst>
                    <a:gd name="connsiteX0" fmla="*/ 0 w 10824"/>
                    <a:gd name="connsiteY0" fmla="*/ 1771 h 1771"/>
                    <a:gd name="connsiteX1" fmla="*/ 10825 w 10824"/>
                    <a:gd name="connsiteY1" fmla="*/ 0 h 1771"/>
                  </a:gdLst>
                  <a:ahLst/>
                  <a:cxnLst>
                    <a:cxn ang="0">
                      <a:pos x="connsiteX0" y="connsiteY0"/>
                    </a:cxn>
                    <a:cxn ang="0">
                      <a:pos x="connsiteX1" y="connsiteY1"/>
                    </a:cxn>
                  </a:cxnLst>
                  <a:rect l="l" t="t" r="r" b="b"/>
                  <a:pathLst>
                    <a:path w="10824" h="1771">
                      <a:moveTo>
                        <a:pt x="0" y="1771"/>
                      </a:moveTo>
                      <a:cubicBezTo>
                        <a:pt x="3507" y="1074"/>
                        <a:pt x="7112" y="483"/>
                        <a:pt x="10825" y="0"/>
                      </a:cubicBezTo>
                    </a:path>
                  </a:pathLst>
                </a:custGeom>
                <a:noFill/>
                <a:ln w="5822"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Freeform: Shape 71">
                  <a:extLst>
                    <a:ext uri="{FF2B5EF4-FFF2-40B4-BE49-F238E27FC236}">
                      <a16:creationId xmlns:a16="http://schemas.microsoft.com/office/drawing/2014/main" id="{E5DA1828-BC0B-A0AB-130A-325A94EC94DD}"/>
                    </a:ext>
                  </a:extLst>
                </p:cNvPr>
                <p:cNvSpPr/>
                <p:nvPr/>
              </p:nvSpPr>
              <p:spPr>
                <a:xfrm>
                  <a:off x="1951397" y="4268455"/>
                  <a:ext cx="95420" cy="127365"/>
                </a:xfrm>
                <a:custGeom>
                  <a:avLst/>
                  <a:gdLst>
                    <a:gd name="connsiteX0" fmla="*/ 91 w 95420"/>
                    <a:gd name="connsiteY0" fmla="*/ 127365 h 127365"/>
                    <a:gd name="connsiteX1" fmla="*/ 95421 w 95420"/>
                    <a:gd name="connsiteY1" fmla="*/ 0 h 127365"/>
                  </a:gdLst>
                  <a:ahLst/>
                  <a:cxnLst>
                    <a:cxn ang="0">
                      <a:pos x="connsiteX0" y="connsiteY0"/>
                    </a:cxn>
                    <a:cxn ang="0">
                      <a:pos x="connsiteX1" y="connsiteY1"/>
                    </a:cxn>
                  </a:cxnLst>
                  <a:rect l="l" t="t" r="r" b="b"/>
                  <a:pathLst>
                    <a:path w="95420" h="127365">
                      <a:moveTo>
                        <a:pt x="91" y="127365"/>
                      </a:moveTo>
                      <a:cubicBezTo>
                        <a:pt x="-1581" y="90516"/>
                        <a:pt x="19308" y="23636"/>
                        <a:pt x="95421" y="0"/>
                      </a:cubicBezTo>
                    </a:path>
                  </a:pathLst>
                </a:custGeom>
                <a:noFill/>
                <a:ln w="5822"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nvGrpSpPr>
            <p:cNvPr id="19" name="Graphic 1">
              <a:extLst>
                <a:ext uri="{FF2B5EF4-FFF2-40B4-BE49-F238E27FC236}">
                  <a16:creationId xmlns:a16="http://schemas.microsoft.com/office/drawing/2014/main" id="{719003D6-4591-A6D9-CEA2-A106BE8184CA}"/>
                </a:ext>
              </a:extLst>
            </p:cNvPr>
            <p:cNvGrpSpPr/>
            <p:nvPr/>
          </p:nvGrpSpPr>
          <p:grpSpPr>
            <a:xfrm>
              <a:off x="2815661" y="4233713"/>
              <a:ext cx="369148" cy="618455"/>
              <a:chOff x="2815661" y="4233713"/>
              <a:chExt cx="369148" cy="618455"/>
            </a:xfrm>
          </p:grpSpPr>
          <p:sp>
            <p:nvSpPr>
              <p:cNvPr id="54" name="Freeform: Shape 53">
                <a:extLst>
                  <a:ext uri="{FF2B5EF4-FFF2-40B4-BE49-F238E27FC236}">
                    <a16:creationId xmlns:a16="http://schemas.microsoft.com/office/drawing/2014/main" id="{896E6CAE-4C01-9E3E-A483-CD9463422576}"/>
                  </a:ext>
                </a:extLst>
              </p:cNvPr>
              <p:cNvSpPr/>
              <p:nvPr/>
            </p:nvSpPr>
            <p:spPr>
              <a:xfrm>
                <a:off x="2815661" y="4233713"/>
                <a:ext cx="369148" cy="516582"/>
              </a:xfrm>
              <a:custGeom>
                <a:avLst/>
                <a:gdLst>
                  <a:gd name="connsiteX0" fmla="*/ 139972 w 369148"/>
                  <a:gd name="connsiteY0" fmla="*/ 509063 h 516582"/>
                  <a:gd name="connsiteX1" fmla="*/ 160047 w 369148"/>
                  <a:gd name="connsiteY1" fmla="*/ 515200 h 516582"/>
                  <a:gd name="connsiteX2" fmla="*/ 166032 w 369148"/>
                  <a:gd name="connsiteY2" fmla="*/ 515979 h 516582"/>
                  <a:gd name="connsiteX3" fmla="*/ 166094 w 369148"/>
                  <a:gd name="connsiteY3" fmla="*/ 515979 h 516582"/>
                  <a:gd name="connsiteX4" fmla="*/ 216551 w 369148"/>
                  <a:gd name="connsiteY4" fmla="*/ 510137 h 516582"/>
                  <a:gd name="connsiteX5" fmla="*/ 217356 w 369148"/>
                  <a:gd name="connsiteY5" fmla="*/ 509824 h 516582"/>
                  <a:gd name="connsiteX6" fmla="*/ 236438 w 369148"/>
                  <a:gd name="connsiteY6" fmla="*/ 497487 h 516582"/>
                  <a:gd name="connsiteX7" fmla="*/ 242592 w 369148"/>
                  <a:gd name="connsiteY7" fmla="*/ 482637 h 516582"/>
                  <a:gd name="connsiteX8" fmla="*/ 243657 w 369148"/>
                  <a:gd name="connsiteY8" fmla="*/ 476267 h 516582"/>
                  <a:gd name="connsiteX9" fmla="*/ 252183 w 369148"/>
                  <a:gd name="connsiteY9" fmla="*/ 458822 h 516582"/>
                  <a:gd name="connsiteX10" fmla="*/ 285713 w 369148"/>
                  <a:gd name="connsiteY10" fmla="*/ 414584 h 516582"/>
                  <a:gd name="connsiteX11" fmla="*/ 369144 w 369148"/>
                  <a:gd name="connsiteY11" fmla="*/ 205066 h 516582"/>
                  <a:gd name="connsiteX12" fmla="*/ 204822 w 369148"/>
                  <a:gd name="connsiteY12" fmla="*/ 103 h 516582"/>
                  <a:gd name="connsiteX13" fmla="*/ 202129 w 369148"/>
                  <a:gd name="connsiteY13" fmla="*/ 58 h 516582"/>
                  <a:gd name="connsiteX14" fmla="*/ 10 w 369148"/>
                  <a:gd name="connsiteY14" fmla="*/ 204342 h 516582"/>
                  <a:gd name="connsiteX15" fmla="*/ 118287 w 369148"/>
                  <a:gd name="connsiteY15" fmla="*/ 459672 h 516582"/>
                  <a:gd name="connsiteX16" fmla="*/ 126025 w 369148"/>
                  <a:gd name="connsiteY16" fmla="*/ 489409 h 516582"/>
                  <a:gd name="connsiteX17" fmla="*/ 126025 w 369148"/>
                  <a:gd name="connsiteY17" fmla="*/ 490348 h 516582"/>
                  <a:gd name="connsiteX18" fmla="*/ 139972 w 369148"/>
                  <a:gd name="connsiteY18" fmla="*/ 509063 h 5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148" h="516582">
                    <a:moveTo>
                      <a:pt x="139972" y="509063"/>
                    </a:moveTo>
                    <a:cubicBezTo>
                      <a:pt x="145563" y="511935"/>
                      <a:pt x="152461" y="513984"/>
                      <a:pt x="160047" y="515200"/>
                    </a:cubicBezTo>
                    <a:cubicBezTo>
                      <a:pt x="161988" y="515522"/>
                      <a:pt x="163974" y="515782"/>
                      <a:pt x="166032" y="515979"/>
                    </a:cubicBezTo>
                    <a:lnTo>
                      <a:pt x="166094" y="515979"/>
                    </a:lnTo>
                    <a:cubicBezTo>
                      <a:pt x="182797" y="517705"/>
                      <a:pt x="201709" y="515719"/>
                      <a:pt x="216551" y="510137"/>
                    </a:cubicBezTo>
                    <a:cubicBezTo>
                      <a:pt x="216828" y="510021"/>
                      <a:pt x="217096" y="509922"/>
                      <a:pt x="217356" y="509824"/>
                    </a:cubicBezTo>
                    <a:cubicBezTo>
                      <a:pt x="225237" y="506764"/>
                      <a:pt x="231920" y="502649"/>
                      <a:pt x="236438" y="497487"/>
                    </a:cubicBezTo>
                    <a:cubicBezTo>
                      <a:pt x="240141" y="493247"/>
                      <a:pt x="242378" y="488282"/>
                      <a:pt x="242592" y="482637"/>
                    </a:cubicBezTo>
                    <a:cubicBezTo>
                      <a:pt x="242673" y="480606"/>
                      <a:pt x="243022" y="478477"/>
                      <a:pt x="243657" y="476267"/>
                    </a:cubicBezTo>
                    <a:cubicBezTo>
                      <a:pt x="245124" y="470971"/>
                      <a:pt x="248103" y="465174"/>
                      <a:pt x="252183" y="458822"/>
                    </a:cubicBezTo>
                    <a:cubicBezTo>
                      <a:pt x="260091" y="446396"/>
                      <a:pt x="272222" y="431814"/>
                      <a:pt x="285713" y="414584"/>
                    </a:cubicBezTo>
                    <a:cubicBezTo>
                      <a:pt x="322606" y="367563"/>
                      <a:pt x="369690" y="300924"/>
                      <a:pt x="369144" y="205066"/>
                    </a:cubicBezTo>
                    <a:cubicBezTo>
                      <a:pt x="368616" y="113253"/>
                      <a:pt x="320728" y="3932"/>
                      <a:pt x="204822" y="103"/>
                    </a:cubicBezTo>
                    <a:cubicBezTo>
                      <a:pt x="203936" y="67"/>
                      <a:pt x="203042" y="49"/>
                      <a:pt x="202129" y="58"/>
                    </a:cubicBezTo>
                    <a:cubicBezTo>
                      <a:pt x="87530" y="-2474"/>
                      <a:pt x="-1108" y="78175"/>
                      <a:pt x="10" y="204342"/>
                    </a:cubicBezTo>
                    <a:cubicBezTo>
                      <a:pt x="1048" y="325007"/>
                      <a:pt x="90983" y="403589"/>
                      <a:pt x="118287" y="459672"/>
                    </a:cubicBezTo>
                    <a:cubicBezTo>
                      <a:pt x="123484" y="470363"/>
                      <a:pt x="126410" y="480203"/>
                      <a:pt x="126025" y="489409"/>
                    </a:cubicBezTo>
                    <a:cubicBezTo>
                      <a:pt x="126016" y="489740"/>
                      <a:pt x="126016" y="490044"/>
                      <a:pt x="126025" y="490348"/>
                    </a:cubicBezTo>
                    <a:cubicBezTo>
                      <a:pt x="126088" y="498498"/>
                      <a:pt x="131509" y="504724"/>
                      <a:pt x="139972" y="509063"/>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5" name="Freeform: Shape 54">
                <a:extLst>
                  <a:ext uri="{FF2B5EF4-FFF2-40B4-BE49-F238E27FC236}">
                    <a16:creationId xmlns:a16="http://schemas.microsoft.com/office/drawing/2014/main" id="{151E5AD9-AFF0-01B4-A3D3-01E630A776A5}"/>
                  </a:ext>
                </a:extLst>
              </p:cNvPr>
              <p:cNvSpPr/>
              <p:nvPr/>
            </p:nvSpPr>
            <p:spPr>
              <a:xfrm>
                <a:off x="2902476" y="4487078"/>
                <a:ext cx="196274" cy="258954"/>
              </a:xfrm>
              <a:custGeom>
                <a:avLst/>
                <a:gdLst>
                  <a:gd name="connsiteX0" fmla="*/ 72919 w 196274"/>
                  <a:gd name="connsiteY0" fmla="*/ 258954 h 258954"/>
                  <a:gd name="connsiteX1" fmla="*/ 41009 w 196274"/>
                  <a:gd name="connsiteY1" fmla="*/ 25444 h 258954"/>
                  <a:gd name="connsiteX2" fmla="*/ 5636 w 196274"/>
                  <a:gd name="connsiteY2" fmla="*/ 51289 h 258954"/>
                  <a:gd name="connsiteX3" fmla="*/ 81964 w 196274"/>
                  <a:gd name="connsiteY3" fmla="*/ 75264 h 258954"/>
                  <a:gd name="connsiteX4" fmla="*/ 102092 w 196274"/>
                  <a:gd name="connsiteY4" fmla="*/ 19 h 258954"/>
                  <a:gd name="connsiteX5" fmla="*/ 125674 w 196274"/>
                  <a:gd name="connsiteY5" fmla="*/ 73234 h 258954"/>
                  <a:gd name="connsiteX6" fmla="*/ 196268 w 196274"/>
                  <a:gd name="connsiteY6" fmla="*/ 24021 h 258954"/>
                  <a:gd name="connsiteX7" fmla="*/ 153407 w 196274"/>
                  <a:gd name="connsiteY7" fmla="*/ 30194 h 258954"/>
                  <a:gd name="connsiteX8" fmla="*/ 123295 w 196274"/>
                  <a:gd name="connsiteY8" fmla="*/ 258677 h 25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74" h="258954">
                    <a:moveTo>
                      <a:pt x="72919" y="258954"/>
                    </a:moveTo>
                    <a:cubicBezTo>
                      <a:pt x="72919" y="258954"/>
                      <a:pt x="59778" y="65853"/>
                      <a:pt x="41009" y="25444"/>
                    </a:cubicBezTo>
                    <a:cubicBezTo>
                      <a:pt x="18286" y="-23483"/>
                      <a:pt x="-12891" y="26195"/>
                      <a:pt x="5636" y="51289"/>
                    </a:cubicBezTo>
                    <a:cubicBezTo>
                      <a:pt x="23215" y="75103"/>
                      <a:pt x="53157" y="86178"/>
                      <a:pt x="81964" y="75264"/>
                    </a:cubicBezTo>
                    <a:cubicBezTo>
                      <a:pt x="109312" y="64905"/>
                      <a:pt x="134361" y="1173"/>
                      <a:pt x="102092" y="19"/>
                    </a:cubicBezTo>
                    <a:cubicBezTo>
                      <a:pt x="66335" y="-1261"/>
                      <a:pt x="94605" y="63321"/>
                      <a:pt x="125674" y="73234"/>
                    </a:cubicBezTo>
                    <a:cubicBezTo>
                      <a:pt x="162103" y="84854"/>
                      <a:pt x="195588" y="52076"/>
                      <a:pt x="196268" y="24021"/>
                    </a:cubicBezTo>
                    <a:cubicBezTo>
                      <a:pt x="196796" y="2246"/>
                      <a:pt x="163355" y="-17999"/>
                      <a:pt x="153407" y="30194"/>
                    </a:cubicBezTo>
                    <a:cubicBezTo>
                      <a:pt x="148049" y="56146"/>
                      <a:pt x="123295" y="258677"/>
                      <a:pt x="123295" y="258677"/>
                    </a:cubicBezTo>
                  </a:path>
                </a:pathLst>
              </a:custGeom>
              <a:noFill/>
              <a:ln w="10170" cap="rnd">
                <a:solidFill>
                  <a:srgbClr val="FFFFFF">
                    <a:alpha val="75000"/>
                  </a:srgb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6" name="Freeform: Shape 55">
                <a:extLst>
                  <a:ext uri="{FF2B5EF4-FFF2-40B4-BE49-F238E27FC236}">
                    <a16:creationId xmlns:a16="http://schemas.microsoft.com/office/drawing/2014/main" id="{A5867891-909D-B11D-EF97-54C3B984A133}"/>
                  </a:ext>
                </a:extLst>
              </p:cNvPr>
              <p:cNvSpPr/>
              <p:nvPr/>
            </p:nvSpPr>
            <p:spPr>
              <a:xfrm>
                <a:off x="3017790" y="4233768"/>
                <a:ext cx="167019" cy="414528"/>
              </a:xfrm>
              <a:custGeom>
                <a:avLst/>
                <a:gdLst>
                  <a:gd name="connsiteX0" fmla="*/ 83583 w 167019"/>
                  <a:gd name="connsiteY0" fmla="*/ 414528 h 414528"/>
                  <a:gd name="connsiteX1" fmla="*/ 167015 w 167019"/>
                  <a:gd name="connsiteY1" fmla="*/ 205011 h 414528"/>
                  <a:gd name="connsiteX2" fmla="*/ 2693 w 167019"/>
                  <a:gd name="connsiteY2" fmla="*/ 47 h 414528"/>
                  <a:gd name="connsiteX3" fmla="*/ 0 w 167019"/>
                  <a:gd name="connsiteY3" fmla="*/ 2 h 414528"/>
                  <a:gd name="connsiteX4" fmla="*/ 83592 w 167019"/>
                  <a:gd name="connsiteY4" fmla="*/ 414528 h 41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19" h="414528">
                    <a:moveTo>
                      <a:pt x="83583" y="414528"/>
                    </a:moveTo>
                    <a:cubicBezTo>
                      <a:pt x="120477" y="367508"/>
                      <a:pt x="167560" y="300868"/>
                      <a:pt x="167015" y="205011"/>
                    </a:cubicBezTo>
                    <a:cubicBezTo>
                      <a:pt x="166487" y="113197"/>
                      <a:pt x="118598" y="3876"/>
                      <a:pt x="2693" y="47"/>
                    </a:cubicBezTo>
                    <a:cubicBezTo>
                      <a:pt x="1807" y="11"/>
                      <a:pt x="913" y="-7"/>
                      <a:pt x="0" y="2"/>
                    </a:cubicBezTo>
                    <a:cubicBezTo>
                      <a:pt x="171541" y="196530"/>
                      <a:pt x="143048" y="259108"/>
                      <a:pt x="83592" y="414528"/>
                    </a:cubicBezTo>
                    <a:close/>
                  </a:path>
                </a:pathLst>
              </a:custGeom>
              <a:solidFill>
                <a:srgbClr val="E84E1B">
                  <a:alpha val="2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57" name="Graphic 1">
                <a:extLst>
                  <a:ext uri="{FF2B5EF4-FFF2-40B4-BE49-F238E27FC236}">
                    <a16:creationId xmlns:a16="http://schemas.microsoft.com/office/drawing/2014/main" id="{1D0D4B4E-5C08-7234-FB49-F564A1AD5373}"/>
                  </a:ext>
                </a:extLst>
              </p:cNvPr>
              <p:cNvGrpSpPr/>
              <p:nvPr/>
            </p:nvGrpSpPr>
            <p:grpSpPr>
              <a:xfrm>
                <a:off x="2919681" y="4692738"/>
                <a:ext cx="157016" cy="159430"/>
                <a:chOff x="2919681" y="4692738"/>
                <a:chExt cx="157016" cy="159430"/>
              </a:xfrm>
            </p:grpSpPr>
            <p:sp>
              <p:nvSpPr>
                <p:cNvPr id="61" name="Freeform: Shape 60">
                  <a:extLst>
                    <a:ext uri="{FF2B5EF4-FFF2-40B4-BE49-F238E27FC236}">
                      <a16:creationId xmlns:a16="http://schemas.microsoft.com/office/drawing/2014/main" id="{85EF8F8B-B7CD-798E-C14C-7AB7136933DA}"/>
                    </a:ext>
                  </a:extLst>
                </p:cNvPr>
                <p:cNvSpPr/>
                <p:nvPr/>
              </p:nvSpPr>
              <p:spPr>
                <a:xfrm>
                  <a:off x="2927085" y="4692738"/>
                  <a:ext cx="142714" cy="159430"/>
                </a:xfrm>
                <a:custGeom>
                  <a:avLst/>
                  <a:gdLst>
                    <a:gd name="connsiteX0" fmla="*/ 9957 w 142714"/>
                    <a:gd name="connsiteY0" fmla="*/ 122761 h 159430"/>
                    <a:gd name="connsiteX1" fmla="*/ 40571 w 142714"/>
                    <a:gd name="connsiteY1" fmla="*/ 152936 h 159430"/>
                    <a:gd name="connsiteX2" fmla="*/ 44597 w 142714"/>
                    <a:gd name="connsiteY2" fmla="*/ 154707 h 159430"/>
                    <a:gd name="connsiteX3" fmla="*/ 67812 w 142714"/>
                    <a:gd name="connsiteY3" fmla="*/ 159341 h 159430"/>
                    <a:gd name="connsiteX4" fmla="*/ 72562 w 142714"/>
                    <a:gd name="connsiteY4" fmla="*/ 159422 h 159430"/>
                    <a:gd name="connsiteX5" fmla="*/ 96144 w 142714"/>
                    <a:gd name="connsiteY5" fmla="*/ 155441 h 159430"/>
                    <a:gd name="connsiteX6" fmla="*/ 107541 w 142714"/>
                    <a:gd name="connsiteY6" fmla="*/ 149966 h 159430"/>
                    <a:gd name="connsiteX7" fmla="*/ 137779 w 142714"/>
                    <a:gd name="connsiteY7" fmla="*/ 108644 h 159430"/>
                    <a:gd name="connsiteX8" fmla="*/ 139148 w 142714"/>
                    <a:gd name="connsiteY8" fmla="*/ 101120 h 159430"/>
                    <a:gd name="connsiteX9" fmla="*/ 139667 w 142714"/>
                    <a:gd name="connsiteY9" fmla="*/ 93847 h 159430"/>
                    <a:gd name="connsiteX10" fmla="*/ 139828 w 142714"/>
                    <a:gd name="connsiteY10" fmla="*/ 91476 h 159430"/>
                    <a:gd name="connsiteX11" fmla="*/ 140544 w 142714"/>
                    <a:gd name="connsiteY11" fmla="*/ 80142 h 159430"/>
                    <a:gd name="connsiteX12" fmla="*/ 141626 w 142714"/>
                    <a:gd name="connsiteY12" fmla="*/ 60299 h 159430"/>
                    <a:gd name="connsiteX13" fmla="*/ 142145 w 142714"/>
                    <a:gd name="connsiteY13" fmla="*/ 48455 h 159430"/>
                    <a:gd name="connsiteX14" fmla="*/ 142691 w 142714"/>
                    <a:gd name="connsiteY14" fmla="*/ 28254 h 159430"/>
                    <a:gd name="connsiteX15" fmla="*/ 142628 w 142714"/>
                    <a:gd name="connsiteY15" fmla="*/ 17412 h 159430"/>
                    <a:gd name="connsiteX16" fmla="*/ 141134 w 142714"/>
                    <a:gd name="connsiteY16" fmla="*/ 5692 h 159430"/>
                    <a:gd name="connsiteX17" fmla="*/ 21176 w 142714"/>
                    <a:gd name="connsiteY17" fmla="*/ 915 h 159430"/>
                    <a:gd name="connsiteX18" fmla="*/ 8884 w 142714"/>
                    <a:gd name="connsiteY18" fmla="*/ 2194 h 159430"/>
                    <a:gd name="connsiteX19" fmla="*/ 4375 w 142714"/>
                    <a:gd name="connsiteY19" fmla="*/ 3527 h 159430"/>
                    <a:gd name="connsiteX20" fmla="*/ 1530 w 142714"/>
                    <a:gd name="connsiteY20" fmla="*/ 10094 h 159430"/>
                    <a:gd name="connsiteX21" fmla="*/ 367 w 142714"/>
                    <a:gd name="connsiteY21" fmla="*/ 20212 h 159430"/>
                    <a:gd name="connsiteX22" fmla="*/ 1 w 142714"/>
                    <a:gd name="connsiteY22" fmla="*/ 34338 h 159430"/>
                    <a:gd name="connsiteX23" fmla="*/ 81 w 142714"/>
                    <a:gd name="connsiteY23" fmla="*/ 41611 h 159430"/>
                    <a:gd name="connsiteX24" fmla="*/ 1002 w 142714"/>
                    <a:gd name="connsiteY24" fmla="*/ 64960 h 159430"/>
                    <a:gd name="connsiteX25" fmla="*/ 1441 w 142714"/>
                    <a:gd name="connsiteY25" fmla="*/ 72197 h 159430"/>
                    <a:gd name="connsiteX26" fmla="*/ 2908 w 142714"/>
                    <a:gd name="connsiteY26" fmla="*/ 91682 h 159430"/>
                    <a:gd name="connsiteX27" fmla="*/ 2971 w 142714"/>
                    <a:gd name="connsiteY27" fmla="*/ 95824 h 159430"/>
                    <a:gd name="connsiteX28" fmla="*/ 3677 w 142714"/>
                    <a:gd name="connsiteY28" fmla="*/ 103026 h 159430"/>
                    <a:gd name="connsiteX29" fmla="*/ 5815 w 142714"/>
                    <a:gd name="connsiteY29" fmla="*/ 112437 h 159430"/>
                    <a:gd name="connsiteX30" fmla="*/ 9939 w 142714"/>
                    <a:gd name="connsiteY30" fmla="*/ 122779 h 15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2714" h="159430">
                      <a:moveTo>
                        <a:pt x="9957" y="122761"/>
                      </a:moveTo>
                      <a:cubicBezTo>
                        <a:pt x="16542" y="135920"/>
                        <a:pt x="27331" y="146593"/>
                        <a:pt x="40571" y="152936"/>
                      </a:cubicBezTo>
                      <a:cubicBezTo>
                        <a:pt x="41886" y="153571"/>
                        <a:pt x="43237" y="154161"/>
                        <a:pt x="44597" y="154707"/>
                      </a:cubicBezTo>
                      <a:cubicBezTo>
                        <a:pt x="51789" y="157579"/>
                        <a:pt x="59608" y="159207"/>
                        <a:pt x="67812" y="159341"/>
                      </a:cubicBezTo>
                      <a:lnTo>
                        <a:pt x="72562" y="159422"/>
                      </a:lnTo>
                      <a:cubicBezTo>
                        <a:pt x="80846" y="159556"/>
                        <a:pt x="88799" y="158142"/>
                        <a:pt x="96144" y="155441"/>
                      </a:cubicBezTo>
                      <a:cubicBezTo>
                        <a:pt x="100134" y="153983"/>
                        <a:pt x="103954" y="152149"/>
                        <a:pt x="107541" y="149966"/>
                      </a:cubicBezTo>
                      <a:cubicBezTo>
                        <a:pt x="122428" y="140948"/>
                        <a:pt x="133530" y="126169"/>
                        <a:pt x="137779" y="108644"/>
                      </a:cubicBezTo>
                      <a:cubicBezTo>
                        <a:pt x="138379" y="106193"/>
                        <a:pt x="138835" y="103679"/>
                        <a:pt x="139148" y="101120"/>
                      </a:cubicBezTo>
                      <a:cubicBezTo>
                        <a:pt x="139443" y="98732"/>
                        <a:pt x="139622" y="96307"/>
                        <a:pt x="139667" y="93847"/>
                      </a:cubicBezTo>
                      <a:cubicBezTo>
                        <a:pt x="139667" y="93847"/>
                        <a:pt x="139720" y="92997"/>
                        <a:pt x="139828" y="91476"/>
                      </a:cubicBezTo>
                      <a:cubicBezTo>
                        <a:pt x="139989" y="89123"/>
                        <a:pt x="140248" y="85133"/>
                        <a:pt x="140544" y="80142"/>
                      </a:cubicBezTo>
                      <a:cubicBezTo>
                        <a:pt x="140883" y="74523"/>
                        <a:pt x="141268" y="67617"/>
                        <a:pt x="141626" y="60299"/>
                      </a:cubicBezTo>
                      <a:cubicBezTo>
                        <a:pt x="141814" y="56425"/>
                        <a:pt x="141993" y="52436"/>
                        <a:pt x="142145" y="48455"/>
                      </a:cubicBezTo>
                      <a:cubicBezTo>
                        <a:pt x="142422" y="41450"/>
                        <a:pt x="142628" y="34481"/>
                        <a:pt x="142691" y="28254"/>
                      </a:cubicBezTo>
                      <a:cubicBezTo>
                        <a:pt x="142735" y="24273"/>
                        <a:pt x="142717" y="20596"/>
                        <a:pt x="142628" y="17412"/>
                      </a:cubicBezTo>
                      <a:cubicBezTo>
                        <a:pt x="142458" y="11248"/>
                        <a:pt x="141993" y="6900"/>
                        <a:pt x="141134" y="5692"/>
                      </a:cubicBezTo>
                      <a:cubicBezTo>
                        <a:pt x="137699" y="933"/>
                        <a:pt x="57300" y="-1429"/>
                        <a:pt x="21176" y="915"/>
                      </a:cubicBezTo>
                      <a:cubicBezTo>
                        <a:pt x="16086" y="1246"/>
                        <a:pt x="11872" y="1667"/>
                        <a:pt x="8884" y="2194"/>
                      </a:cubicBezTo>
                      <a:cubicBezTo>
                        <a:pt x="6665" y="2588"/>
                        <a:pt x="5118" y="3026"/>
                        <a:pt x="4375" y="3527"/>
                      </a:cubicBezTo>
                      <a:cubicBezTo>
                        <a:pt x="3132" y="4359"/>
                        <a:pt x="2201" y="6694"/>
                        <a:pt x="1530" y="10094"/>
                      </a:cubicBezTo>
                      <a:cubicBezTo>
                        <a:pt x="985" y="12849"/>
                        <a:pt x="609" y="16302"/>
                        <a:pt x="367" y="20212"/>
                      </a:cubicBezTo>
                      <a:cubicBezTo>
                        <a:pt x="99" y="24470"/>
                        <a:pt x="-8" y="29274"/>
                        <a:pt x="1" y="34338"/>
                      </a:cubicBezTo>
                      <a:cubicBezTo>
                        <a:pt x="1" y="36717"/>
                        <a:pt x="36" y="39142"/>
                        <a:pt x="81" y="41611"/>
                      </a:cubicBezTo>
                      <a:cubicBezTo>
                        <a:pt x="233" y="49483"/>
                        <a:pt x="591" y="57606"/>
                        <a:pt x="1002" y="64960"/>
                      </a:cubicBezTo>
                      <a:cubicBezTo>
                        <a:pt x="1146" y="67474"/>
                        <a:pt x="1298" y="69898"/>
                        <a:pt x="1441" y="72197"/>
                      </a:cubicBezTo>
                      <a:cubicBezTo>
                        <a:pt x="2165" y="83541"/>
                        <a:pt x="2908" y="91682"/>
                        <a:pt x="2908" y="91682"/>
                      </a:cubicBezTo>
                      <a:cubicBezTo>
                        <a:pt x="2890" y="93069"/>
                        <a:pt x="2908" y="94455"/>
                        <a:pt x="2971" y="95824"/>
                      </a:cubicBezTo>
                      <a:cubicBezTo>
                        <a:pt x="3069" y="98257"/>
                        <a:pt x="3311" y="100664"/>
                        <a:pt x="3677" y="103026"/>
                      </a:cubicBezTo>
                      <a:cubicBezTo>
                        <a:pt x="4160" y="106246"/>
                        <a:pt x="4876" y="109386"/>
                        <a:pt x="5815" y="112437"/>
                      </a:cubicBezTo>
                      <a:cubicBezTo>
                        <a:pt x="6907" y="116024"/>
                        <a:pt x="8285" y="119477"/>
                        <a:pt x="9939" y="122779"/>
                      </a:cubicBezTo>
                      <a:close/>
                    </a:path>
                  </a:pathLst>
                </a:custGeom>
                <a:solidFill>
                  <a:srgbClr val="45455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2" name="Freeform: Shape 61">
                  <a:extLst>
                    <a:ext uri="{FF2B5EF4-FFF2-40B4-BE49-F238E27FC236}">
                      <a16:creationId xmlns:a16="http://schemas.microsoft.com/office/drawing/2014/main" id="{5EB829FC-67BC-77CD-0FB7-53B7CB436649}"/>
                    </a:ext>
                  </a:extLst>
                </p:cNvPr>
                <p:cNvSpPr/>
                <p:nvPr/>
              </p:nvSpPr>
              <p:spPr>
                <a:xfrm>
                  <a:off x="2927750" y="4726467"/>
                  <a:ext cx="141023" cy="27670"/>
                </a:xfrm>
                <a:custGeom>
                  <a:avLst/>
                  <a:gdLst>
                    <a:gd name="connsiteX0" fmla="*/ 311 w 141023"/>
                    <a:gd name="connsiteY0" fmla="*/ 27670 h 27670"/>
                    <a:gd name="connsiteX1" fmla="*/ 141024 w 141023"/>
                    <a:gd name="connsiteY1" fmla="*/ 7237 h 27670"/>
                    <a:gd name="connsiteX2" fmla="*/ 140585 w 141023"/>
                    <a:gd name="connsiteY2" fmla="*/ 0 h 27670"/>
                    <a:gd name="connsiteX3" fmla="*/ 409 w 141023"/>
                    <a:gd name="connsiteY3" fmla="*/ 11889 h 27670"/>
                    <a:gd name="connsiteX4" fmla="*/ 311 w 141023"/>
                    <a:gd name="connsiteY4" fmla="*/ 27670 h 2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 h="27670">
                      <a:moveTo>
                        <a:pt x="311" y="27670"/>
                      </a:moveTo>
                      <a:cubicBezTo>
                        <a:pt x="20949" y="22356"/>
                        <a:pt x="121978" y="9912"/>
                        <a:pt x="141024" y="7237"/>
                      </a:cubicBezTo>
                      <a:cubicBezTo>
                        <a:pt x="140881" y="4724"/>
                        <a:pt x="140738" y="2290"/>
                        <a:pt x="140585" y="0"/>
                      </a:cubicBezTo>
                      <a:lnTo>
                        <a:pt x="409" y="11889"/>
                      </a:lnTo>
                      <a:cubicBezTo>
                        <a:pt x="221" y="15763"/>
                        <a:pt x="-351" y="22034"/>
                        <a:pt x="311" y="27670"/>
                      </a:cubicBez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3" name="Freeform: Shape 62">
                  <a:extLst>
                    <a:ext uri="{FF2B5EF4-FFF2-40B4-BE49-F238E27FC236}">
                      <a16:creationId xmlns:a16="http://schemas.microsoft.com/office/drawing/2014/main" id="{DEC412E4-A39E-6BA2-5289-389E02677E31}"/>
                    </a:ext>
                  </a:extLst>
                </p:cNvPr>
                <p:cNvSpPr/>
                <p:nvPr/>
              </p:nvSpPr>
              <p:spPr>
                <a:xfrm>
                  <a:off x="2928606" y="4761259"/>
                  <a:ext cx="139220" cy="27339"/>
                </a:xfrm>
                <a:custGeom>
                  <a:avLst/>
                  <a:gdLst>
                    <a:gd name="connsiteX0" fmla="*/ 2005 w 139220"/>
                    <a:gd name="connsiteY0" fmla="*/ 27339 h 27339"/>
                    <a:gd name="connsiteX1" fmla="*/ 139220 w 139220"/>
                    <a:gd name="connsiteY1" fmla="*/ 7202 h 27339"/>
                    <a:gd name="connsiteX2" fmla="*/ 138522 w 139220"/>
                    <a:gd name="connsiteY2" fmla="*/ 0 h 27339"/>
                    <a:gd name="connsiteX3" fmla="*/ 19 w 139220"/>
                    <a:gd name="connsiteY3" fmla="*/ 10431 h 27339"/>
                    <a:gd name="connsiteX4" fmla="*/ 2005 w 139220"/>
                    <a:gd name="connsiteY4" fmla="*/ 27339 h 27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20" h="27339">
                      <a:moveTo>
                        <a:pt x="2005" y="27339"/>
                      </a:moveTo>
                      <a:cubicBezTo>
                        <a:pt x="29219" y="21989"/>
                        <a:pt x="121775" y="9698"/>
                        <a:pt x="139220" y="7202"/>
                      </a:cubicBezTo>
                      <a:cubicBezTo>
                        <a:pt x="139122" y="4768"/>
                        <a:pt x="138880" y="2362"/>
                        <a:pt x="138522" y="0"/>
                      </a:cubicBezTo>
                      <a:lnTo>
                        <a:pt x="19" y="10431"/>
                      </a:lnTo>
                      <a:cubicBezTo>
                        <a:pt x="-133" y="12784"/>
                        <a:pt x="636" y="21694"/>
                        <a:pt x="2005" y="27339"/>
                      </a:cubicBez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4" name="Freeform: Shape 63">
                  <a:extLst>
                    <a:ext uri="{FF2B5EF4-FFF2-40B4-BE49-F238E27FC236}">
                      <a16:creationId xmlns:a16="http://schemas.microsoft.com/office/drawing/2014/main" id="{9979B7A1-5B0D-CCF1-66E1-3B4391BEF738}"/>
                    </a:ext>
                  </a:extLst>
                </p:cNvPr>
                <p:cNvSpPr/>
                <p:nvPr/>
              </p:nvSpPr>
              <p:spPr>
                <a:xfrm>
                  <a:off x="2919681" y="4711006"/>
                  <a:ext cx="157016" cy="34323"/>
                </a:xfrm>
                <a:custGeom>
                  <a:avLst/>
                  <a:gdLst>
                    <a:gd name="connsiteX0" fmla="*/ 156796 w 157016"/>
                    <a:gd name="connsiteY0" fmla="*/ 8475 h 34323"/>
                    <a:gd name="connsiteX1" fmla="*/ 156974 w 157016"/>
                    <a:gd name="connsiteY1" fmla="*/ 10354 h 34323"/>
                    <a:gd name="connsiteX2" fmla="*/ 148333 w 157016"/>
                    <a:gd name="connsiteY2" fmla="*/ 20668 h 34323"/>
                    <a:gd name="connsiteX3" fmla="*/ 10661 w 157016"/>
                    <a:gd name="connsiteY3" fmla="*/ 34275 h 34323"/>
                    <a:gd name="connsiteX4" fmla="*/ 221 w 157016"/>
                    <a:gd name="connsiteY4" fmla="*/ 25848 h 34323"/>
                    <a:gd name="connsiteX5" fmla="*/ 42 w 157016"/>
                    <a:gd name="connsiteY5" fmla="*/ 23970 h 34323"/>
                    <a:gd name="connsiteX6" fmla="*/ 8684 w 157016"/>
                    <a:gd name="connsiteY6" fmla="*/ 13655 h 34323"/>
                    <a:gd name="connsiteX7" fmla="*/ 146356 w 157016"/>
                    <a:gd name="connsiteY7" fmla="*/ 48 h 34323"/>
                    <a:gd name="connsiteX8" fmla="*/ 156796 w 157016"/>
                    <a:gd name="connsiteY8" fmla="*/ 8475 h 3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16" h="34323">
                      <a:moveTo>
                        <a:pt x="156796" y="8475"/>
                      </a:moveTo>
                      <a:lnTo>
                        <a:pt x="156974" y="10354"/>
                      </a:lnTo>
                      <a:cubicBezTo>
                        <a:pt x="157466" y="15533"/>
                        <a:pt x="153602" y="20150"/>
                        <a:pt x="148333" y="20668"/>
                      </a:cubicBezTo>
                      <a:lnTo>
                        <a:pt x="10661" y="34275"/>
                      </a:lnTo>
                      <a:cubicBezTo>
                        <a:pt x="5392" y="34794"/>
                        <a:pt x="713" y="31019"/>
                        <a:pt x="221" y="25848"/>
                      </a:cubicBezTo>
                      <a:lnTo>
                        <a:pt x="42" y="23970"/>
                      </a:lnTo>
                      <a:cubicBezTo>
                        <a:pt x="-450" y="18790"/>
                        <a:pt x="3415" y="14174"/>
                        <a:pt x="8684" y="13655"/>
                      </a:cubicBezTo>
                      <a:lnTo>
                        <a:pt x="146356" y="48"/>
                      </a:lnTo>
                      <a:cubicBezTo>
                        <a:pt x="151625" y="-471"/>
                        <a:pt x="156303" y="3304"/>
                        <a:pt x="156796" y="8475"/>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5" name="Freeform: Shape 64">
                  <a:extLst>
                    <a:ext uri="{FF2B5EF4-FFF2-40B4-BE49-F238E27FC236}">
                      <a16:creationId xmlns:a16="http://schemas.microsoft.com/office/drawing/2014/main" id="{14824F32-C451-0052-68EF-8D55E425D257}"/>
                    </a:ext>
                  </a:extLst>
                </p:cNvPr>
                <p:cNvSpPr/>
                <p:nvPr/>
              </p:nvSpPr>
              <p:spPr>
                <a:xfrm>
                  <a:off x="2920789" y="4746012"/>
                  <a:ext cx="155436" cy="34197"/>
                </a:xfrm>
                <a:custGeom>
                  <a:avLst/>
                  <a:gdLst>
                    <a:gd name="connsiteX0" fmla="*/ 155214 w 155436"/>
                    <a:gd name="connsiteY0" fmla="*/ 8484 h 34197"/>
                    <a:gd name="connsiteX1" fmla="*/ 155393 w 155436"/>
                    <a:gd name="connsiteY1" fmla="*/ 10362 h 34197"/>
                    <a:gd name="connsiteX2" fmla="*/ 146849 w 155436"/>
                    <a:gd name="connsiteY2" fmla="*/ 20668 h 34197"/>
                    <a:gd name="connsiteX3" fmla="*/ 10565 w 155436"/>
                    <a:gd name="connsiteY3" fmla="*/ 34150 h 34197"/>
                    <a:gd name="connsiteX4" fmla="*/ 223 w 155436"/>
                    <a:gd name="connsiteY4" fmla="*/ 25714 h 34197"/>
                    <a:gd name="connsiteX5" fmla="*/ 44 w 155436"/>
                    <a:gd name="connsiteY5" fmla="*/ 23835 h 34197"/>
                    <a:gd name="connsiteX6" fmla="*/ 8588 w 155436"/>
                    <a:gd name="connsiteY6" fmla="*/ 13529 h 34197"/>
                    <a:gd name="connsiteX7" fmla="*/ 144872 w 155436"/>
                    <a:gd name="connsiteY7" fmla="*/ 48 h 34197"/>
                    <a:gd name="connsiteX8" fmla="*/ 155214 w 155436"/>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6"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55"/>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6" name="Freeform: Shape 65">
                  <a:extLst>
                    <a:ext uri="{FF2B5EF4-FFF2-40B4-BE49-F238E27FC236}">
                      <a16:creationId xmlns:a16="http://schemas.microsoft.com/office/drawing/2014/main" id="{64124EBF-0916-F43C-3F48-5149F191C4C4}"/>
                    </a:ext>
                  </a:extLst>
                </p:cNvPr>
                <p:cNvSpPr/>
                <p:nvPr/>
              </p:nvSpPr>
              <p:spPr>
                <a:xfrm>
                  <a:off x="2932919" y="4793849"/>
                  <a:ext cx="133323" cy="25943"/>
                </a:xfrm>
                <a:custGeom>
                  <a:avLst/>
                  <a:gdLst>
                    <a:gd name="connsiteX0" fmla="*/ 0 w 133323"/>
                    <a:gd name="connsiteY0" fmla="*/ 11308 h 25943"/>
                    <a:gd name="connsiteX1" fmla="*/ 7032 w 133323"/>
                    <a:gd name="connsiteY1" fmla="*/ 25944 h 25943"/>
                    <a:gd name="connsiteX2" fmla="*/ 131955 w 133323"/>
                    <a:gd name="connsiteY2" fmla="*/ 7524 h 25943"/>
                    <a:gd name="connsiteX3" fmla="*/ 133324 w 133323"/>
                    <a:gd name="connsiteY3" fmla="*/ 0 h 25943"/>
                    <a:gd name="connsiteX4" fmla="*/ 0 w 133323"/>
                    <a:gd name="connsiteY4" fmla="*/ 11308 h 2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25943">
                      <a:moveTo>
                        <a:pt x="0" y="11308"/>
                      </a:moveTo>
                      <a:cubicBezTo>
                        <a:pt x="1082" y="14895"/>
                        <a:pt x="4920" y="23278"/>
                        <a:pt x="7032" y="25944"/>
                      </a:cubicBezTo>
                      <a:cubicBezTo>
                        <a:pt x="38307" y="20970"/>
                        <a:pt x="110100" y="10190"/>
                        <a:pt x="131955" y="7524"/>
                      </a:cubicBezTo>
                      <a:cubicBezTo>
                        <a:pt x="132554" y="5072"/>
                        <a:pt x="133010" y="2559"/>
                        <a:pt x="133324" y="0"/>
                      </a:cubicBezTo>
                      <a:lnTo>
                        <a:pt x="0" y="11308"/>
                      </a:lnTo>
                      <a:close/>
                    </a:path>
                  </a:pathLst>
                </a:custGeom>
                <a:solidFill>
                  <a:srgbClr val="1F1F3B">
                    <a:alpha val="6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7" name="Freeform: Shape 66">
                  <a:extLst>
                    <a:ext uri="{FF2B5EF4-FFF2-40B4-BE49-F238E27FC236}">
                      <a16:creationId xmlns:a16="http://schemas.microsoft.com/office/drawing/2014/main" id="{FEB4E82E-8FC4-745D-5116-932C73B2D182}"/>
                    </a:ext>
                  </a:extLst>
                </p:cNvPr>
                <p:cNvSpPr/>
                <p:nvPr/>
              </p:nvSpPr>
              <p:spPr>
                <a:xfrm>
                  <a:off x="2921120" y="4778504"/>
                  <a:ext cx="155437" cy="34197"/>
                </a:xfrm>
                <a:custGeom>
                  <a:avLst/>
                  <a:gdLst>
                    <a:gd name="connsiteX0" fmla="*/ 155214 w 155437"/>
                    <a:gd name="connsiteY0" fmla="*/ 8484 h 34197"/>
                    <a:gd name="connsiteX1" fmla="*/ 155393 w 155437"/>
                    <a:gd name="connsiteY1" fmla="*/ 10362 h 34197"/>
                    <a:gd name="connsiteX2" fmla="*/ 146849 w 155437"/>
                    <a:gd name="connsiteY2" fmla="*/ 20668 h 34197"/>
                    <a:gd name="connsiteX3" fmla="*/ 10565 w 155437"/>
                    <a:gd name="connsiteY3" fmla="*/ 34150 h 34197"/>
                    <a:gd name="connsiteX4" fmla="*/ 223 w 155437"/>
                    <a:gd name="connsiteY4" fmla="*/ 25714 h 34197"/>
                    <a:gd name="connsiteX5" fmla="*/ 44 w 155437"/>
                    <a:gd name="connsiteY5" fmla="*/ 23835 h 34197"/>
                    <a:gd name="connsiteX6" fmla="*/ 8588 w 155437"/>
                    <a:gd name="connsiteY6" fmla="*/ 13529 h 34197"/>
                    <a:gd name="connsiteX7" fmla="*/ 144872 w 155437"/>
                    <a:gd name="connsiteY7" fmla="*/ 48 h 34197"/>
                    <a:gd name="connsiteX8" fmla="*/ 155214 w 155437"/>
                    <a:gd name="connsiteY8" fmla="*/ 8484 h 3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37" h="34197">
                      <a:moveTo>
                        <a:pt x="155214" y="8484"/>
                      </a:moveTo>
                      <a:lnTo>
                        <a:pt x="155393" y="10362"/>
                      </a:lnTo>
                      <a:cubicBezTo>
                        <a:pt x="155894" y="15542"/>
                        <a:pt x="152065" y="20149"/>
                        <a:pt x="146849" y="20668"/>
                      </a:cubicBezTo>
                      <a:lnTo>
                        <a:pt x="10565" y="34150"/>
                      </a:lnTo>
                      <a:cubicBezTo>
                        <a:pt x="5349" y="34669"/>
                        <a:pt x="715" y="30885"/>
                        <a:pt x="223" y="25714"/>
                      </a:cubicBezTo>
                      <a:lnTo>
                        <a:pt x="44" y="23835"/>
                      </a:lnTo>
                      <a:cubicBezTo>
                        <a:pt x="-457" y="18664"/>
                        <a:pt x="3372" y="14048"/>
                        <a:pt x="8588" y="13529"/>
                      </a:cubicBezTo>
                      <a:lnTo>
                        <a:pt x="144872" y="48"/>
                      </a:lnTo>
                      <a:cubicBezTo>
                        <a:pt x="150088" y="-471"/>
                        <a:pt x="154722" y="3313"/>
                        <a:pt x="155214" y="8484"/>
                      </a:cubicBezTo>
                      <a:close/>
                    </a:path>
                  </a:pathLst>
                </a:custGeom>
                <a:solidFill>
                  <a:srgbClr val="5E5E6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58" name="Graphic 1">
                <a:extLst>
                  <a:ext uri="{FF2B5EF4-FFF2-40B4-BE49-F238E27FC236}">
                    <a16:creationId xmlns:a16="http://schemas.microsoft.com/office/drawing/2014/main" id="{5EF80541-33EC-2D6D-17AC-0C948836BEA2}"/>
                  </a:ext>
                </a:extLst>
              </p:cNvPr>
              <p:cNvGrpSpPr/>
              <p:nvPr/>
            </p:nvGrpSpPr>
            <p:grpSpPr>
              <a:xfrm>
                <a:off x="2859298" y="4292654"/>
                <a:ext cx="77368" cy="136337"/>
                <a:chOff x="2859298" y="4292654"/>
                <a:chExt cx="77368" cy="136337"/>
              </a:xfrm>
              <a:noFill/>
            </p:grpSpPr>
            <p:sp>
              <p:nvSpPr>
                <p:cNvPr id="59" name="Freeform: Shape 58">
                  <a:extLst>
                    <a:ext uri="{FF2B5EF4-FFF2-40B4-BE49-F238E27FC236}">
                      <a16:creationId xmlns:a16="http://schemas.microsoft.com/office/drawing/2014/main" id="{EB1897ED-5C45-D7A3-8825-CCE95386D348}"/>
                    </a:ext>
                  </a:extLst>
                </p:cNvPr>
                <p:cNvSpPr/>
                <p:nvPr/>
              </p:nvSpPr>
              <p:spPr>
                <a:xfrm>
                  <a:off x="2859298" y="4317291"/>
                  <a:ext cx="41745" cy="111700"/>
                </a:xfrm>
                <a:custGeom>
                  <a:avLst/>
                  <a:gdLst>
                    <a:gd name="connsiteX0" fmla="*/ 41746 w 41745"/>
                    <a:gd name="connsiteY0" fmla="*/ 0 h 111700"/>
                    <a:gd name="connsiteX1" fmla="*/ 683 w 41745"/>
                    <a:gd name="connsiteY1" fmla="*/ 111701 h 111700"/>
                  </a:gdLst>
                  <a:ahLst/>
                  <a:cxnLst>
                    <a:cxn ang="0">
                      <a:pos x="connsiteX0" y="connsiteY0"/>
                    </a:cxn>
                    <a:cxn ang="0">
                      <a:pos x="connsiteX1" y="connsiteY1"/>
                    </a:cxn>
                  </a:cxnLst>
                  <a:rect l="l" t="t" r="r" b="b"/>
                  <a:pathLst>
                    <a:path w="41745" h="111700">
                      <a:moveTo>
                        <a:pt x="41746" y="0"/>
                      </a:moveTo>
                      <a:cubicBezTo>
                        <a:pt x="10640" y="29397"/>
                        <a:pt x="-3369" y="65306"/>
                        <a:pt x="683" y="111701"/>
                      </a:cubicBezTo>
                    </a:path>
                  </a:pathLst>
                </a:custGeom>
                <a:noFill/>
                <a:ln w="11866"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0" name="Freeform: Shape 59">
                  <a:extLst>
                    <a:ext uri="{FF2B5EF4-FFF2-40B4-BE49-F238E27FC236}">
                      <a16:creationId xmlns:a16="http://schemas.microsoft.com/office/drawing/2014/main" id="{947D4F33-3E4B-FE34-A9FA-ACEA95C4716E}"/>
                    </a:ext>
                  </a:extLst>
                </p:cNvPr>
                <p:cNvSpPr/>
                <p:nvPr/>
              </p:nvSpPr>
              <p:spPr>
                <a:xfrm>
                  <a:off x="2921843" y="4292654"/>
                  <a:ext cx="14823" cy="8194"/>
                </a:xfrm>
                <a:custGeom>
                  <a:avLst/>
                  <a:gdLst>
                    <a:gd name="connsiteX0" fmla="*/ 14824 w 14823"/>
                    <a:gd name="connsiteY0" fmla="*/ 0 h 8194"/>
                    <a:gd name="connsiteX1" fmla="*/ 0 w 14823"/>
                    <a:gd name="connsiteY1" fmla="*/ 8195 h 8194"/>
                  </a:gdLst>
                  <a:ahLst/>
                  <a:cxnLst>
                    <a:cxn ang="0">
                      <a:pos x="connsiteX0" y="connsiteY0"/>
                    </a:cxn>
                    <a:cxn ang="0">
                      <a:pos x="connsiteX1" y="connsiteY1"/>
                    </a:cxn>
                  </a:cxnLst>
                  <a:rect l="l" t="t" r="r" b="b"/>
                  <a:pathLst>
                    <a:path w="14823" h="8194">
                      <a:moveTo>
                        <a:pt x="14824" y="0"/>
                      </a:moveTo>
                      <a:cubicBezTo>
                        <a:pt x="9841" y="1995"/>
                        <a:pt x="4876" y="4768"/>
                        <a:pt x="0" y="8195"/>
                      </a:cubicBezTo>
                    </a:path>
                  </a:pathLst>
                </a:custGeom>
                <a:noFill/>
                <a:ln w="11866"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sp>
          <p:nvSpPr>
            <p:cNvPr id="20" name="Freeform: Shape 19">
              <a:extLst>
                <a:ext uri="{FF2B5EF4-FFF2-40B4-BE49-F238E27FC236}">
                  <a16:creationId xmlns:a16="http://schemas.microsoft.com/office/drawing/2014/main" id="{3A5CB530-0E3C-0967-55EB-41E07BD5D6CB}"/>
                </a:ext>
              </a:extLst>
            </p:cNvPr>
            <p:cNvSpPr/>
            <p:nvPr/>
          </p:nvSpPr>
          <p:spPr>
            <a:xfrm>
              <a:off x="2655570" y="4541373"/>
              <a:ext cx="1240233" cy="472765"/>
            </a:xfrm>
            <a:custGeom>
              <a:avLst/>
              <a:gdLst>
                <a:gd name="connsiteX0" fmla="*/ 2525 w 1240233"/>
                <a:gd name="connsiteY0" fmla="*/ 290640 h 472765"/>
                <a:gd name="connsiteX1" fmla="*/ 153597 w 1240233"/>
                <a:gd name="connsiteY1" fmla="*/ 403299 h 472765"/>
                <a:gd name="connsiteX2" fmla="*/ 188764 w 1240233"/>
                <a:gd name="connsiteY2" fmla="*/ 420296 h 472765"/>
                <a:gd name="connsiteX3" fmla="*/ 391679 w 1240233"/>
                <a:gd name="connsiteY3" fmla="*/ 470358 h 472765"/>
                <a:gd name="connsiteX4" fmla="*/ 448398 w 1240233"/>
                <a:gd name="connsiteY4" fmla="*/ 466091 h 472765"/>
                <a:gd name="connsiteX5" fmla="*/ 775779 w 1240233"/>
                <a:gd name="connsiteY5" fmla="*/ 347493 h 472765"/>
                <a:gd name="connsiteX6" fmla="*/ 876235 w 1240233"/>
                <a:gd name="connsiteY6" fmla="*/ 344755 h 472765"/>
                <a:gd name="connsiteX7" fmla="*/ 940057 w 1240233"/>
                <a:gd name="connsiteY7" fmla="*/ 342089 h 472765"/>
                <a:gd name="connsiteX8" fmla="*/ 949736 w 1240233"/>
                <a:gd name="connsiteY8" fmla="*/ 341615 h 472765"/>
                <a:gd name="connsiteX9" fmla="*/ 1151712 w 1240233"/>
                <a:gd name="connsiteY9" fmla="*/ 326326 h 472765"/>
                <a:gd name="connsiteX10" fmla="*/ 1229623 w 1240233"/>
                <a:gd name="connsiteY10" fmla="*/ 316835 h 472765"/>
                <a:gd name="connsiteX11" fmla="*/ 1240234 w 1240233"/>
                <a:gd name="connsiteY11" fmla="*/ 0 h 472765"/>
                <a:gd name="connsiteX12" fmla="*/ 957224 w 1240233"/>
                <a:gd name="connsiteY12" fmla="*/ 81687 h 472765"/>
                <a:gd name="connsiteX13" fmla="*/ 894208 w 1240233"/>
                <a:gd name="connsiteY13" fmla="*/ 99803 h 472765"/>
                <a:gd name="connsiteX14" fmla="*/ 859094 w 1240233"/>
                <a:gd name="connsiteY14" fmla="*/ 109903 h 472765"/>
                <a:gd name="connsiteX15" fmla="*/ 818273 w 1240233"/>
                <a:gd name="connsiteY15" fmla="*/ 121103 h 472765"/>
                <a:gd name="connsiteX16" fmla="*/ 749612 w 1240233"/>
                <a:gd name="connsiteY16" fmla="*/ 130684 h 472765"/>
                <a:gd name="connsiteX17" fmla="*/ 333047 w 1240233"/>
                <a:gd name="connsiteY17" fmla="*/ 191294 h 472765"/>
                <a:gd name="connsiteX18" fmla="*/ 402844 w 1240233"/>
                <a:gd name="connsiteY18" fmla="*/ 244327 h 472765"/>
                <a:gd name="connsiteX19" fmla="*/ 517631 w 1240233"/>
                <a:gd name="connsiteY19" fmla="*/ 245185 h 472765"/>
                <a:gd name="connsiteX20" fmla="*/ 447404 w 1240233"/>
                <a:gd name="connsiteY20" fmla="*/ 338260 h 472765"/>
                <a:gd name="connsiteX21" fmla="*/ 377983 w 1240233"/>
                <a:gd name="connsiteY21" fmla="*/ 350141 h 472765"/>
                <a:gd name="connsiteX22" fmla="*/ 233951 w 1240233"/>
                <a:gd name="connsiteY22" fmla="*/ 345292 h 472765"/>
                <a:gd name="connsiteX23" fmla="*/ 3536 w 1240233"/>
                <a:gd name="connsiteY23" fmla="*/ 280066 h 472765"/>
                <a:gd name="connsiteX24" fmla="*/ 2498 w 1240233"/>
                <a:gd name="connsiteY24" fmla="*/ 290631 h 47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0233" h="472765">
                  <a:moveTo>
                    <a:pt x="2525" y="290640"/>
                  </a:moveTo>
                  <a:cubicBezTo>
                    <a:pt x="73002" y="335004"/>
                    <a:pt x="128360" y="381148"/>
                    <a:pt x="153597" y="403299"/>
                  </a:cubicBezTo>
                  <a:cubicBezTo>
                    <a:pt x="163572" y="412048"/>
                    <a:pt x="175721" y="417925"/>
                    <a:pt x="188764" y="420296"/>
                  </a:cubicBezTo>
                  <a:cubicBezTo>
                    <a:pt x="264466" y="434073"/>
                    <a:pt x="340651" y="458728"/>
                    <a:pt x="391679" y="470358"/>
                  </a:cubicBezTo>
                  <a:cubicBezTo>
                    <a:pt x="410529" y="474661"/>
                    <a:pt x="430353" y="473167"/>
                    <a:pt x="448398" y="466091"/>
                  </a:cubicBezTo>
                  <a:cubicBezTo>
                    <a:pt x="560564" y="422014"/>
                    <a:pt x="775779" y="347493"/>
                    <a:pt x="775779" y="347493"/>
                  </a:cubicBezTo>
                  <a:cubicBezTo>
                    <a:pt x="808182" y="346858"/>
                    <a:pt x="841846" y="345981"/>
                    <a:pt x="876235" y="344755"/>
                  </a:cubicBezTo>
                  <a:cubicBezTo>
                    <a:pt x="897276" y="344004"/>
                    <a:pt x="918586" y="343118"/>
                    <a:pt x="940057" y="342089"/>
                  </a:cubicBezTo>
                  <a:cubicBezTo>
                    <a:pt x="943286" y="341937"/>
                    <a:pt x="946507" y="341776"/>
                    <a:pt x="949736" y="341615"/>
                  </a:cubicBezTo>
                  <a:cubicBezTo>
                    <a:pt x="1017029" y="338234"/>
                    <a:pt x="1085600" y="333349"/>
                    <a:pt x="1151712" y="326326"/>
                  </a:cubicBezTo>
                  <a:cubicBezTo>
                    <a:pt x="1178157" y="323517"/>
                    <a:pt x="1204208" y="320368"/>
                    <a:pt x="1229623" y="316835"/>
                  </a:cubicBezTo>
                  <a:lnTo>
                    <a:pt x="1240234" y="0"/>
                  </a:lnTo>
                  <a:cubicBezTo>
                    <a:pt x="1142569" y="28296"/>
                    <a:pt x="1049467" y="55144"/>
                    <a:pt x="957224" y="81687"/>
                  </a:cubicBezTo>
                  <a:cubicBezTo>
                    <a:pt x="936183" y="87734"/>
                    <a:pt x="915204" y="93773"/>
                    <a:pt x="894208" y="99803"/>
                  </a:cubicBezTo>
                  <a:cubicBezTo>
                    <a:pt x="882506" y="103166"/>
                    <a:pt x="870805" y="106539"/>
                    <a:pt x="859094" y="109903"/>
                  </a:cubicBezTo>
                  <a:cubicBezTo>
                    <a:pt x="845505" y="113928"/>
                    <a:pt x="831925" y="117811"/>
                    <a:pt x="818273" y="121103"/>
                  </a:cubicBezTo>
                  <a:cubicBezTo>
                    <a:pt x="795747" y="126533"/>
                    <a:pt x="772997" y="130371"/>
                    <a:pt x="749612" y="130684"/>
                  </a:cubicBezTo>
                  <a:cubicBezTo>
                    <a:pt x="654140" y="131964"/>
                    <a:pt x="338289" y="157496"/>
                    <a:pt x="333047" y="191294"/>
                  </a:cubicBezTo>
                  <a:cubicBezTo>
                    <a:pt x="326659" y="232509"/>
                    <a:pt x="393120" y="242976"/>
                    <a:pt x="402844" y="244327"/>
                  </a:cubicBezTo>
                  <a:cubicBezTo>
                    <a:pt x="431141" y="248281"/>
                    <a:pt x="489299" y="243602"/>
                    <a:pt x="517631" y="245185"/>
                  </a:cubicBezTo>
                  <a:cubicBezTo>
                    <a:pt x="647618" y="252459"/>
                    <a:pt x="488619" y="312254"/>
                    <a:pt x="447404" y="338260"/>
                  </a:cubicBezTo>
                  <a:cubicBezTo>
                    <a:pt x="432295" y="347931"/>
                    <a:pt x="396465" y="352154"/>
                    <a:pt x="377983" y="350141"/>
                  </a:cubicBezTo>
                  <a:cubicBezTo>
                    <a:pt x="328332" y="346527"/>
                    <a:pt x="276964" y="345122"/>
                    <a:pt x="233951" y="345292"/>
                  </a:cubicBezTo>
                  <a:cubicBezTo>
                    <a:pt x="170380" y="295561"/>
                    <a:pt x="86510" y="237098"/>
                    <a:pt x="3536" y="280066"/>
                  </a:cubicBezTo>
                  <a:cubicBezTo>
                    <a:pt x="-535" y="282160"/>
                    <a:pt x="-1367" y="288198"/>
                    <a:pt x="2498" y="290631"/>
                  </a:cubicBezTo>
                  <a:close/>
                </a:path>
              </a:pathLst>
            </a:custGeom>
            <a:solidFill>
              <a:srgbClr val="EFA88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Freeform: Shape 20">
              <a:extLst>
                <a:ext uri="{FF2B5EF4-FFF2-40B4-BE49-F238E27FC236}">
                  <a16:creationId xmlns:a16="http://schemas.microsoft.com/office/drawing/2014/main" id="{91BA5ECA-8B9B-BEBD-2381-CD955A40C045}"/>
                </a:ext>
              </a:extLst>
            </p:cNvPr>
            <p:cNvSpPr/>
            <p:nvPr/>
          </p:nvSpPr>
          <p:spPr>
            <a:xfrm>
              <a:off x="3472775" y="4598869"/>
              <a:ext cx="341896" cy="310513"/>
            </a:xfrm>
            <a:custGeom>
              <a:avLst/>
              <a:gdLst>
                <a:gd name="connsiteX0" fmla="*/ 1087 w 341896"/>
                <a:gd name="connsiteY0" fmla="*/ 63607 h 310513"/>
                <a:gd name="connsiteX1" fmla="*/ 53484 w 341896"/>
                <a:gd name="connsiteY1" fmla="*/ 271433 h 310513"/>
                <a:gd name="connsiteX2" fmla="*/ 59039 w 341896"/>
                <a:gd name="connsiteY2" fmla="*/ 287268 h 310513"/>
                <a:gd name="connsiteX3" fmla="*/ 70177 w 341896"/>
                <a:gd name="connsiteY3" fmla="*/ 310313 h 310513"/>
                <a:gd name="connsiteX4" fmla="*/ 128837 w 341896"/>
                <a:gd name="connsiteY4" fmla="*/ 305330 h 310513"/>
                <a:gd name="connsiteX5" fmla="*/ 253411 w 341896"/>
                <a:gd name="connsiteY5" fmla="*/ 289862 h 310513"/>
                <a:gd name="connsiteX6" fmla="*/ 341897 w 341896"/>
                <a:gd name="connsiteY6" fmla="*/ 278116 h 310513"/>
                <a:gd name="connsiteX7" fmla="*/ 334516 w 341896"/>
                <a:gd name="connsiteY7" fmla="*/ 268830 h 310513"/>
                <a:gd name="connsiteX8" fmla="*/ 140028 w 341896"/>
                <a:gd name="connsiteY8" fmla="*/ 24190 h 310513"/>
                <a:gd name="connsiteX9" fmla="*/ 120794 w 341896"/>
                <a:gd name="connsiteY9" fmla="*/ 0 h 310513"/>
                <a:gd name="connsiteX10" fmla="*/ 74605 w 341896"/>
                <a:gd name="connsiteY10" fmla="*/ 13455 h 310513"/>
                <a:gd name="connsiteX11" fmla="*/ 74605 w 341896"/>
                <a:gd name="connsiteY11" fmla="*/ 13455 h 310513"/>
                <a:gd name="connsiteX12" fmla="*/ 3457 w 341896"/>
                <a:gd name="connsiteY12" fmla="*/ 35614 h 310513"/>
                <a:gd name="connsiteX13" fmla="*/ 1087 w 341896"/>
                <a:gd name="connsiteY13" fmla="*/ 63607 h 3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896" h="310513">
                  <a:moveTo>
                    <a:pt x="1087" y="63607"/>
                  </a:moveTo>
                  <a:cubicBezTo>
                    <a:pt x="6857" y="112998"/>
                    <a:pt x="34572" y="215323"/>
                    <a:pt x="53484" y="271433"/>
                  </a:cubicBezTo>
                  <a:cubicBezTo>
                    <a:pt x="55443" y="277248"/>
                    <a:pt x="57313" y="282562"/>
                    <a:pt x="59039" y="287268"/>
                  </a:cubicBezTo>
                  <a:cubicBezTo>
                    <a:pt x="64165" y="301143"/>
                    <a:pt x="68164" y="309758"/>
                    <a:pt x="70177" y="310313"/>
                  </a:cubicBezTo>
                  <a:cubicBezTo>
                    <a:pt x="73443" y="311216"/>
                    <a:pt x="96926" y="308989"/>
                    <a:pt x="128837" y="305330"/>
                  </a:cubicBezTo>
                  <a:cubicBezTo>
                    <a:pt x="165229" y="301179"/>
                    <a:pt x="212590" y="295167"/>
                    <a:pt x="253411" y="289862"/>
                  </a:cubicBezTo>
                  <a:cubicBezTo>
                    <a:pt x="302355" y="283484"/>
                    <a:pt x="341897" y="278116"/>
                    <a:pt x="341897" y="278116"/>
                  </a:cubicBezTo>
                  <a:lnTo>
                    <a:pt x="334516" y="268830"/>
                  </a:lnTo>
                  <a:lnTo>
                    <a:pt x="140028" y="24190"/>
                  </a:lnTo>
                  <a:lnTo>
                    <a:pt x="120794" y="0"/>
                  </a:lnTo>
                  <a:cubicBezTo>
                    <a:pt x="120794" y="0"/>
                    <a:pt x="99413" y="6146"/>
                    <a:pt x="74605" y="13455"/>
                  </a:cubicBezTo>
                  <a:lnTo>
                    <a:pt x="74605" y="13455"/>
                  </a:lnTo>
                  <a:cubicBezTo>
                    <a:pt x="46604" y="21730"/>
                    <a:pt x="14255" y="31499"/>
                    <a:pt x="3457" y="35614"/>
                  </a:cubicBezTo>
                  <a:cubicBezTo>
                    <a:pt x="-363" y="37073"/>
                    <a:pt x="-801" y="47540"/>
                    <a:pt x="1087" y="63607"/>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2" name="Freeform: Shape 21">
              <a:extLst>
                <a:ext uri="{FF2B5EF4-FFF2-40B4-BE49-F238E27FC236}">
                  <a16:creationId xmlns:a16="http://schemas.microsoft.com/office/drawing/2014/main" id="{687E7724-F8D3-F1EE-EBD6-42A37993A072}"/>
                </a:ext>
              </a:extLst>
            </p:cNvPr>
            <p:cNvSpPr/>
            <p:nvPr/>
          </p:nvSpPr>
          <p:spPr>
            <a:xfrm>
              <a:off x="3547370" y="4442635"/>
              <a:ext cx="644297" cy="485442"/>
            </a:xfrm>
            <a:custGeom>
              <a:avLst/>
              <a:gdLst>
                <a:gd name="connsiteX0" fmla="*/ 20 w 644297"/>
                <a:gd name="connsiteY0" fmla="*/ 169689 h 485442"/>
                <a:gd name="connsiteX1" fmla="*/ 20 w 644297"/>
                <a:gd name="connsiteY1" fmla="*/ 169689 h 485442"/>
                <a:gd name="connsiteX2" fmla="*/ 1156 w 644297"/>
                <a:gd name="connsiteY2" fmla="*/ 187483 h 485442"/>
                <a:gd name="connsiteX3" fmla="*/ 2426 w 644297"/>
                <a:gd name="connsiteY3" fmla="*/ 198531 h 485442"/>
                <a:gd name="connsiteX4" fmla="*/ 43596 w 644297"/>
                <a:gd name="connsiteY4" fmla="*/ 422425 h 485442"/>
                <a:gd name="connsiteX5" fmla="*/ 47846 w 644297"/>
                <a:gd name="connsiteY5" fmla="*/ 439252 h 485442"/>
                <a:gd name="connsiteX6" fmla="*/ 47935 w 644297"/>
                <a:gd name="connsiteY6" fmla="*/ 439565 h 485442"/>
                <a:gd name="connsiteX7" fmla="*/ 48266 w 644297"/>
                <a:gd name="connsiteY7" fmla="*/ 440827 h 485442"/>
                <a:gd name="connsiteX8" fmla="*/ 54242 w 644297"/>
                <a:gd name="connsiteY8" fmla="*/ 461555 h 485442"/>
                <a:gd name="connsiteX9" fmla="*/ 54242 w 644297"/>
                <a:gd name="connsiteY9" fmla="*/ 461555 h 485442"/>
                <a:gd name="connsiteX10" fmla="*/ 66507 w 644297"/>
                <a:gd name="connsiteY10" fmla="*/ 485441 h 485442"/>
                <a:gd name="connsiteX11" fmla="*/ 620735 w 644297"/>
                <a:gd name="connsiteY11" fmla="*/ 423776 h 485442"/>
                <a:gd name="connsiteX12" fmla="*/ 621495 w 644297"/>
                <a:gd name="connsiteY12" fmla="*/ 401061 h 485442"/>
                <a:gd name="connsiteX13" fmla="*/ 582633 w 644297"/>
                <a:gd name="connsiteY13" fmla="*/ 1324 h 485442"/>
                <a:gd name="connsiteX14" fmla="*/ 708 w 644297"/>
                <a:gd name="connsiteY14" fmla="*/ 166289 h 485442"/>
                <a:gd name="connsiteX15" fmla="*/ 11 w 644297"/>
                <a:gd name="connsiteY15" fmla="*/ 169680 h 4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97" h="485442">
                  <a:moveTo>
                    <a:pt x="20" y="169689"/>
                  </a:moveTo>
                  <a:lnTo>
                    <a:pt x="20" y="169689"/>
                  </a:lnTo>
                  <a:cubicBezTo>
                    <a:pt x="-97" y="173240"/>
                    <a:pt x="306" y="179360"/>
                    <a:pt x="1156" y="187483"/>
                  </a:cubicBezTo>
                  <a:cubicBezTo>
                    <a:pt x="1505" y="190837"/>
                    <a:pt x="1934" y="194532"/>
                    <a:pt x="2426" y="198531"/>
                  </a:cubicBezTo>
                  <a:cubicBezTo>
                    <a:pt x="8921" y="250866"/>
                    <a:pt x="27270" y="355043"/>
                    <a:pt x="43596" y="422425"/>
                  </a:cubicBezTo>
                  <a:cubicBezTo>
                    <a:pt x="45036" y="428338"/>
                    <a:pt x="46450" y="433965"/>
                    <a:pt x="47846" y="439252"/>
                  </a:cubicBezTo>
                  <a:cubicBezTo>
                    <a:pt x="47881" y="439360"/>
                    <a:pt x="47908" y="439467"/>
                    <a:pt x="47935" y="439565"/>
                  </a:cubicBezTo>
                  <a:cubicBezTo>
                    <a:pt x="48042" y="439986"/>
                    <a:pt x="48159" y="440406"/>
                    <a:pt x="48266" y="440827"/>
                  </a:cubicBezTo>
                  <a:cubicBezTo>
                    <a:pt x="50332" y="448583"/>
                    <a:pt x="52345" y="455543"/>
                    <a:pt x="54242" y="461555"/>
                  </a:cubicBezTo>
                  <a:lnTo>
                    <a:pt x="54242" y="461555"/>
                  </a:lnTo>
                  <a:cubicBezTo>
                    <a:pt x="59037" y="476584"/>
                    <a:pt x="63287" y="485557"/>
                    <a:pt x="66507" y="485441"/>
                  </a:cubicBezTo>
                  <a:cubicBezTo>
                    <a:pt x="74693" y="485119"/>
                    <a:pt x="504973" y="440031"/>
                    <a:pt x="620735" y="423776"/>
                  </a:cubicBezTo>
                  <a:lnTo>
                    <a:pt x="621495" y="401061"/>
                  </a:lnTo>
                  <a:cubicBezTo>
                    <a:pt x="621495" y="401061"/>
                    <a:pt x="693055" y="-26749"/>
                    <a:pt x="582633" y="1324"/>
                  </a:cubicBezTo>
                  <a:cubicBezTo>
                    <a:pt x="469304" y="30130"/>
                    <a:pt x="4528" y="163418"/>
                    <a:pt x="708" y="166289"/>
                  </a:cubicBezTo>
                  <a:cubicBezTo>
                    <a:pt x="306" y="166585"/>
                    <a:pt x="73" y="167748"/>
                    <a:pt x="11" y="169680"/>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Shape 22">
              <a:extLst>
                <a:ext uri="{FF2B5EF4-FFF2-40B4-BE49-F238E27FC236}">
                  <a16:creationId xmlns:a16="http://schemas.microsoft.com/office/drawing/2014/main" id="{ADA13A09-AAB2-8324-E77D-8FC5483FBF38}"/>
                </a:ext>
              </a:extLst>
            </p:cNvPr>
            <p:cNvSpPr/>
            <p:nvPr/>
          </p:nvSpPr>
          <p:spPr>
            <a:xfrm>
              <a:off x="3047250" y="4843706"/>
              <a:ext cx="1121615" cy="170440"/>
            </a:xfrm>
            <a:custGeom>
              <a:avLst/>
              <a:gdLst>
                <a:gd name="connsiteX0" fmla="*/ 9 w 1121615"/>
                <a:gd name="connsiteY0" fmla="*/ 168034 h 170440"/>
                <a:gd name="connsiteX1" fmla="*/ 56727 w 1121615"/>
                <a:gd name="connsiteY1" fmla="*/ 163767 h 170440"/>
                <a:gd name="connsiteX2" fmla="*/ 384109 w 1121615"/>
                <a:gd name="connsiteY2" fmla="*/ 45169 h 170440"/>
                <a:gd name="connsiteX3" fmla="*/ 484565 w 1121615"/>
                <a:gd name="connsiteY3" fmla="*/ 42431 h 170440"/>
                <a:gd name="connsiteX4" fmla="*/ 495702 w 1121615"/>
                <a:gd name="connsiteY4" fmla="*/ 65476 h 170440"/>
                <a:gd name="connsiteX5" fmla="*/ 554362 w 1121615"/>
                <a:gd name="connsiteY5" fmla="*/ 60493 h 170440"/>
                <a:gd name="connsiteX6" fmla="*/ 554362 w 1121615"/>
                <a:gd name="connsiteY6" fmla="*/ 60493 h 170440"/>
                <a:gd name="connsiteX7" fmla="*/ 566627 w 1121615"/>
                <a:gd name="connsiteY7" fmla="*/ 84379 h 170440"/>
                <a:gd name="connsiteX8" fmla="*/ 1120855 w 1121615"/>
                <a:gd name="connsiteY8" fmla="*/ 22714 h 170440"/>
                <a:gd name="connsiteX9" fmla="*/ 1121615 w 1121615"/>
                <a:gd name="connsiteY9" fmla="*/ 0 h 170440"/>
                <a:gd name="connsiteX10" fmla="*/ 678936 w 1121615"/>
                <a:gd name="connsiteY10" fmla="*/ 45026 h 170440"/>
                <a:gd name="connsiteX11" fmla="*/ 558066 w 1121615"/>
                <a:gd name="connsiteY11" fmla="*/ 39282 h 170440"/>
                <a:gd name="connsiteX12" fmla="*/ 548046 w 1121615"/>
                <a:gd name="connsiteY12" fmla="*/ 38504 h 170440"/>
                <a:gd name="connsiteX13" fmla="*/ 543654 w 1121615"/>
                <a:gd name="connsiteY13" fmla="*/ 21318 h 170440"/>
                <a:gd name="connsiteX14" fmla="*/ 543707 w 1121615"/>
                <a:gd name="connsiteY14" fmla="*/ 21354 h 170440"/>
                <a:gd name="connsiteX15" fmla="*/ 477453 w 1121615"/>
                <a:gd name="connsiteY15" fmla="*/ 21775 h 170440"/>
                <a:gd name="connsiteX16" fmla="*/ 477757 w 1121615"/>
                <a:gd name="connsiteY16" fmla="*/ 27679 h 170440"/>
                <a:gd name="connsiteX17" fmla="*/ 382749 w 1121615"/>
                <a:gd name="connsiteY17" fmla="*/ 35158 h 170440"/>
                <a:gd name="connsiteX18" fmla="*/ 0 w 1121615"/>
                <a:gd name="connsiteY18" fmla="*/ 168034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1615" h="170440">
                  <a:moveTo>
                    <a:pt x="9" y="168034"/>
                  </a:moveTo>
                  <a:cubicBezTo>
                    <a:pt x="18858" y="172337"/>
                    <a:pt x="38683" y="170843"/>
                    <a:pt x="56727" y="163767"/>
                  </a:cubicBezTo>
                  <a:cubicBezTo>
                    <a:pt x="168893" y="119690"/>
                    <a:pt x="384109" y="45169"/>
                    <a:pt x="384109" y="45169"/>
                  </a:cubicBezTo>
                  <a:cubicBezTo>
                    <a:pt x="416512" y="44534"/>
                    <a:pt x="450176" y="43657"/>
                    <a:pt x="484565" y="42431"/>
                  </a:cubicBezTo>
                  <a:cubicBezTo>
                    <a:pt x="489691" y="56307"/>
                    <a:pt x="493690" y="64922"/>
                    <a:pt x="495702" y="65476"/>
                  </a:cubicBezTo>
                  <a:cubicBezTo>
                    <a:pt x="498968" y="66380"/>
                    <a:pt x="522451" y="64152"/>
                    <a:pt x="554362" y="60493"/>
                  </a:cubicBezTo>
                  <a:lnTo>
                    <a:pt x="554362" y="60493"/>
                  </a:lnTo>
                  <a:cubicBezTo>
                    <a:pt x="559157" y="75523"/>
                    <a:pt x="563407" y="84496"/>
                    <a:pt x="566627" y="84379"/>
                  </a:cubicBezTo>
                  <a:cubicBezTo>
                    <a:pt x="574813" y="84057"/>
                    <a:pt x="1005093" y="38969"/>
                    <a:pt x="1120855" y="22714"/>
                  </a:cubicBezTo>
                  <a:lnTo>
                    <a:pt x="1121615" y="0"/>
                  </a:lnTo>
                  <a:cubicBezTo>
                    <a:pt x="1056622" y="13240"/>
                    <a:pt x="753010" y="46672"/>
                    <a:pt x="678936" y="45026"/>
                  </a:cubicBezTo>
                  <a:cubicBezTo>
                    <a:pt x="623676" y="43791"/>
                    <a:pt x="577577" y="40731"/>
                    <a:pt x="558066" y="39282"/>
                  </a:cubicBezTo>
                  <a:cubicBezTo>
                    <a:pt x="551598" y="38808"/>
                    <a:pt x="548046" y="38504"/>
                    <a:pt x="548046" y="38504"/>
                  </a:cubicBezTo>
                  <a:cubicBezTo>
                    <a:pt x="548046" y="38504"/>
                    <a:pt x="545237" y="25264"/>
                    <a:pt x="543654" y="21318"/>
                  </a:cubicBezTo>
                  <a:cubicBezTo>
                    <a:pt x="543546" y="21050"/>
                    <a:pt x="544360" y="21524"/>
                    <a:pt x="543707" y="21354"/>
                  </a:cubicBezTo>
                  <a:cubicBezTo>
                    <a:pt x="534976" y="19189"/>
                    <a:pt x="477453" y="21775"/>
                    <a:pt x="477453" y="21775"/>
                  </a:cubicBezTo>
                  <a:cubicBezTo>
                    <a:pt x="477453" y="21775"/>
                    <a:pt x="478839" y="27670"/>
                    <a:pt x="477757" y="27679"/>
                  </a:cubicBezTo>
                  <a:cubicBezTo>
                    <a:pt x="468032" y="27751"/>
                    <a:pt x="416914" y="31732"/>
                    <a:pt x="382749" y="35158"/>
                  </a:cubicBezTo>
                  <a:cubicBezTo>
                    <a:pt x="344764" y="38978"/>
                    <a:pt x="118142" y="144703"/>
                    <a:pt x="0" y="168034"/>
                  </a:cubicBezTo>
                  <a:close/>
                </a:path>
              </a:pathLst>
            </a:custGeom>
            <a:solidFill>
              <a:srgbClr val="0A0A0A">
                <a:alpha val="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1EDB4438-9B60-8D65-61A6-9DAF6E55C8EF}"/>
                </a:ext>
              </a:extLst>
            </p:cNvPr>
            <p:cNvSpPr/>
            <p:nvPr/>
          </p:nvSpPr>
          <p:spPr>
            <a:xfrm>
              <a:off x="1182286" y="4513989"/>
              <a:ext cx="1229328" cy="520311"/>
            </a:xfrm>
            <a:custGeom>
              <a:avLst/>
              <a:gdLst>
                <a:gd name="connsiteX0" fmla="*/ 1226553 w 1229328"/>
                <a:gd name="connsiteY0" fmla="*/ 362236 h 520311"/>
                <a:gd name="connsiteX1" fmla="*/ 1069174 w 1229328"/>
                <a:gd name="connsiteY1" fmla="*/ 465903 h 520311"/>
                <a:gd name="connsiteX2" fmla="*/ 1033076 w 1229328"/>
                <a:gd name="connsiteY2" fmla="*/ 480825 h 520311"/>
                <a:gd name="connsiteX3" fmla="*/ 827584 w 1229328"/>
                <a:gd name="connsiteY3" fmla="*/ 518989 h 520311"/>
                <a:gd name="connsiteX4" fmla="*/ 771206 w 1229328"/>
                <a:gd name="connsiteY4" fmla="*/ 511421 h 520311"/>
                <a:gd name="connsiteX5" fmla="*/ 451285 w 1229328"/>
                <a:gd name="connsiteY5" fmla="*/ 373955 h 520311"/>
                <a:gd name="connsiteX6" fmla="*/ 351152 w 1229328"/>
                <a:gd name="connsiteY6" fmla="*/ 365367 h 520311"/>
                <a:gd name="connsiteX7" fmla="*/ 287599 w 1229328"/>
                <a:gd name="connsiteY7" fmla="*/ 358989 h 520311"/>
                <a:gd name="connsiteX8" fmla="*/ 277964 w 1229328"/>
                <a:gd name="connsiteY8" fmla="*/ 357951 h 520311"/>
                <a:gd name="connsiteX9" fmla="*/ 77223 w 1229328"/>
                <a:gd name="connsiteY9" fmla="*/ 330925 h 520311"/>
                <a:gd name="connsiteX10" fmla="*/ 0 w 1229328"/>
                <a:gd name="connsiteY10" fmla="*/ 316906 h 520311"/>
                <a:gd name="connsiteX11" fmla="*/ 7864 w 1229328"/>
                <a:gd name="connsiteY11" fmla="*/ 0 h 520311"/>
                <a:gd name="connsiteX12" fmla="*/ 285631 w 1229328"/>
                <a:gd name="connsiteY12" fmla="*/ 98031 h 520311"/>
                <a:gd name="connsiteX13" fmla="*/ 347484 w 1229328"/>
                <a:gd name="connsiteY13" fmla="*/ 119788 h 520311"/>
                <a:gd name="connsiteX14" fmla="*/ 381944 w 1229328"/>
                <a:gd name="connsiteY14" fmla="*/ 131910 h 520311"/>
                <a:gd name="connsiteX15" fmla="*/ 422049 w 1229328"/>
                <a:gd name="connsiteY15" fmla="*/ 145472 h 520311"/>
                <a:gd name="connsiteX16" fmla="*/ 490040 w 1229328"/>
                <a:gd name="connsiteY16" fmla="*/ 159035 h 520311"/>
                <a:gd name="connsiteX17" fmla="*/ 902365 w 1229328"/>
                <a:gd name="connsiteY17" fmla="*/ 243808 h 520311"/>
                <a:gd name="connsiteX18" fmla="*/ 829597 w 1229328"/>
                <a:gd name="connsiteY18" fmla="*/ 292689 h 520311"/>
                <a:gd name="connsiteX19" fmla="*/ 714953 w 1229328"/>
                <a:gd name="connsiteY19" fmla="*/ 286865 h 520311"/>
                <a:gd name="connsiteX20" fmla="*/ 779633 w 1229328"/>
                <a:gd name="connsiteY20" fmla="*/ 383877 h 520311"/>
                <a:gd name="connsiteX21" fmla="*/ 848241 w 1229328"/>
                <a:gd name="connsiteY21" fmla="*/ 399783 h 520311"/>
                <a:gd name="connsiteX22" fmla="*/ 992309 w 1229328"/>
                <a:gd name="connsiteY22" fmla="*/ 403334 h 520311"/>
                <a:gd name="connsiteX23" fmla="*/ 1226133 w 1229328"/>
                <a:gd name="connsiteY23" fmla="*/ 351635 h 520311"/>
                <a:gd name="connsiteX24" fmla="*/ 1226553 w 1229328"/>
                <a:gd name="connsiteY24" fmla="*/ 362245 h 52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9328" h="520311">
                  <a:moveTo>
                    <a:pt x="1226553" y="362236"/>
                  </a:moveTo>
                  <a:cubicBezTo>
                    <a:pt x="1153607" y="402422"/>
                    <a:pt x="1095663" y="445265"/>
                    <a:pt x="1069174" y="465903"/>
                  </a:cubicBezTo>
                  <a:cubicBezTo>
                    <a:pt x="1058707" y="474053"/>
                    <a:pt x="1046236" y="479224"/>
                    <a:pt x="1033076" y="480825"/>
                  </a:cubicBezTo>
                  <a:cubicBezTo>
                    <a:pt x="956703" y="490165"/>
                    <a:pt x="879203" y="510347"/>
                    <a:pt x="827584" y="518989"/>
                  </a:cubicBezTo>
                  <a:cubicBezTo>
                    <a:pt x="808520" y="522192"/>
                    <a:pt x="788812" y="519544"/>
                    <a:pt x="771206" y="511421"/>
                  </a:cubicBezTo>
                  <a:cubicBezTo>
                    <a:pt x="661796" y="460884"/>
                    <a:pt x="451285" y="373955"/>
                    <a:pt x="451285" y="373955"/>
                  </a:cubicBezTo>
                  <a:cubicBezTo>
                    <a:pt x="418972" y="371441"/>
                    <a:pt x="385415" y="368597"/>
                    <a:pt x="351152" y="365367"/>
                  </a:cubicBezTo>
                  <a:cubicBezTo>
                    <a:pt x="330191" y="363390"/>
                    <a:pt x="308962" y="361270"/>
                    <a:pt x="287599" y="358989"/>
                  </a:cubicBezTo>
                  <a:cubicBezTo>
                    <a:pt x="284387" y="358649"/>
                    <a:pt x="281175" y="358300"/>
                    <a:pt x="277964" y="357951"/>
                  </a:cubicBezTo>
                  <a:cubicBezTo>
                    <a:pt x="210984" y="350651"/>
                    <a:pt x="142815" y="341785"/>
                    <a:pt x="77223" y="330925"/>
                  </a:cubicBezTo>
                  <a:cubicBezTo>
                    <a:pt x="50993" y="326577"/>
                    <a:pt x="25165" y="321916"/>
                    <a:pt x="0" y="316906"/>
                  </a:cubicBezTo>
                  <a:lnTo>
                    <a:pt x="7864" y="0"/>
                  </a:lnTo>
                  <a:cubicBezTo>
                    <a:pt x="103712" y="33941"/>
                    <a:pt x="195087" y="66165"/>
                    <a:pt x="285631" y="98031"/>
                  </a:cubicBezTo>
                  <a:cubicBezTo>
                    <a:pt x="306278" y="105295"/>
                    <a:pt x="326881" y="112542"/>
                    <a:pt x="347484" y="119788"/>
                  </a:cubicBezTo>
                  <a:cubicBezTo>
                    <a:pt x="358971" y="123832"/>
                    <a:pt x="370457" y="127875"/>
                    <a:pt x="381944" y="131910"/>
                  </a:cubicBezTo>
                  <a:cubicBezTo>
                    <a:pt x="395274" y="136723"/>
                    <a:pt x="408603" y="141393"/>
                    <a:pt x="422049" y="145472"/>
                  </a:cubicBezTo>
                  <a:cubicBezTo>
                    <a:pt x="444218" y="152209"/>
                    <a:pt x="466708" y="157362"/>
                    <a:pt x="490040" y="159035"/>
                  </a:cubicBezTo>
                  <a:cubicBezTo>
                    <a:pt x="585280" y="165878"/>
                    <a:pt x="899099" y="209759"/>
                    <a:pt x="902365" y="243808"/>
                  </a:cubicBezTo>
                  <a:cubicBezTo>
                    <a:pt x="906337" y="285327"/>
                    <a:pt x="839384" y="291911"/>
                    <a:pt x="829597" y="292689"/>
                  </a:cubicBezTo>
                  <a:cubicBezTo>
                    <a:pt x="801122" y="294988"/>
                    <a:pt x="743330" y="286928"/>
                    <a:pt x="714953" y="286865"/>
                  </a:cubicBezTo>
                  <a:cubicBezTo>
                    <a:pt x="584761" y="286552"/>
                    <a:pt x="740011" y="355509"/>
                    <a:pt x="779633" y="383877"/>
                  </a:cubicBezTo>
                  <a:cubicBezTo>
                    <a:pt x="794153" y="394415"/>
                    <a:pt x="829678" y="400713"/>
                    <a:pt x="848241" y="399783"/>
                  </a:cubicBezTo>
                  <a:cubicBezTo>
                    <a:pt x="898017" y="399058"/>
                    <a:pt x="949376" y="400659"/>
                    <a:pt x="992309" y="403334"/>
                  </a:cubicBezTo>
                  <a:cubicBezTo>
                    <a:pt x="1058671" y="357387"/>
                    <a:pt x="1145806" y="303916"/>
                    <a:pt x="1226133" y="351635"/>
                  </a:cubicBezTo>
                  <a:cubicBezTo>
                    <a:pt x="1230069" y="353961"/>
                    <a:pt x="1230552" y="360044"/>
                    <a:pt x="1226553" y="362245"/>
                  </a:cubicBezTo>
                  <a:close/>
                </a:path>
              </a:pathLst>
            </a:custGeom>
            <a:solidFill>
              <a:srgbClr val="EFA88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757964AF-0954-63B2-9389-5C19AE644CBB}"/>
                </a:ext>
              </a:extLst>
            </p:cNvPr>
            <p:cNvSpPr/>
            <p:nvPr/>
          </p:nvSpPr>
          <p:spPr>
            <a:xfrm>
              <a:off x="1251609" y="4588984"/>
              <a:ext cx="354829" cy="312816"/>
            </a:xfrm>
            <a:custGeom>
              <a:avLst/>
              <a:gdLst>
                <a:gd name="connsiteX0" fmla="*/ 352726 w 354829"/>
                <a:gd name="connsiteY0" fmla="*/ 70468 h 312816"/>
                <a:gd name="connsiteX1" fmla="*/ 288314 w 354829"/>
                <a:gd name="connsiteY1" fmla="*/ 274886 h 312816"/>
                <a:gd name="connsiteX2" fmla="*/ 281846 w 354829"/>
                <a:gd name="connsiteY2" fmla="*/ 290372 h 312816"/>
                <a:gd name="connsiteX3" fmla="*/ 269385 w 354829"/>
                <a:gd name="connsiteY3" fmla="*/ 312728 h 312816"/>
                <a:gd name="connsiteX4" fmla="*/ 211119 w 354829"/>
                <a:gd name="connsiteY4" fmla="*/ 304337 h 312816"/>
                <a:gd name="connsiteX5" fmla="*/ 87654 w 354829"/>
                <a:gd name="connsiteY5" fmla="*/ 281641 h 312816"/>
                <a:gd name="connsiteX6" fmla="*/ 0 w 354829"/>
                <a:gd name="connsiteY6" fmla="*/ 264759 h 312816"/>
                <a:gd name="connsiteX7" fmla="*/ 7908 w 354829"/>
                <a:gd name="connsiteY7" fmla="*/ 255921 h 312816"/>
                <a:gd name="connsiteX8" fmla="*/ 216316 w 354829"/>
                <a:gd name="connsiteY8" fmla="*/ 23027 h 312816"/>
                <a:gd name="connsiteX9" fmla="*/ 236928 w 354829"/>
                <a:gd name="connsiteY9" fmla="*/ 0 h 312816"/>
                <a:gd name="connsiteX10" fmla="*/ 282258 w 354829"/>
                <a:gd name="connsiteY10" fmla="*/ 16130 h 312816"/>
                <a:gd name="connsiteX11" fmla="*/ 282258 w 354829"/>
                <a:gd name="connsiteY11" fmla="*/ 16130 h 312816"/>
                <a:gd name="connsiteX12" fmla="*/ 352002 w 354829"/>
                <a:gd name="connsiteY12" fmla="*/ 42396 h 312816"/>
                <a:gd name="connsiteX13" fmla="*/ 352744 w 354829"/>
                <a:gd name="connsiteY13" fmla="*/ 70477 h 3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829" h="312816">
                  <a:moveTo>
                    <a:pt x="352726" y="70468"/>
                  </a:moveTo>
                  <a:cubicBezTo>
                    <a:pt x="344093" y="119439"/>
                    <a:pt x="310456" y="219975"/>
                    <a:pt x="288314" y="274886"/>
                  </a:cubicBezTo>
                  <a:cubicBezTo>
                    <a:pt x="286015" y="280576"/>
                    <a:pt x="283850" y="285774"/>
                    <a:pt x="281846" y="290372"/>
                  </a:cubicBezTo>
                  <a:cubicBezTo>
                    <a:pt x="275924" y="303925"/>
                    <a:pt x="271424" y="312290"/>
                    <a:pt x="269385" y="312728"/>
                  </a:cubicBezTo>
                  <a:cubicBezTo>
                    <a:pt x="266074" y="313435"/>
                    <a:pt x="242752" y="309848"/>
                    <a:pt x="211119" y="304337"/>
                  </a:cubicBezTo>
                  <a:cubicBezTo>
                    <a:pt x="175030" y="298066"/>
                    <a:pt x="128099" y="289316"/>
                    <a:pt x="87654" y="281641"/>
                  </a:cubicBezTo>
                  <a:cubicBezTo>
                    <a:pt x="39166" y="272426"/>
                    <a:pt x="0" y="264759"/>
                    <a:pt x="0" y="264759"/>
                  </a:cubicBezTo>
                  <a:lnTo>
                    <a:pt x="7908" y="255921"/>
                  </a:lnTo>
                  <a:lnTo>
                    <a:pt x="216316" y="23027"/>
                  </a:lnTo>
                  <a:lnTo>
                    <a:pt x="236928" y="0"/>
                  </a:lnTo>
                  <a:cubicBezTo>
                    <a:pt x="236928" y="0"/>
                    <a:pt x="257916" y="7381"/>
                    <a:pt x="282258" y="16130"/>
                  </a:cubicBezTo>
                  <a:lnTo>
                    <a:pt x="282258" y="16130"/>
                  </a:lnTo>
                  <a:cubicBezTo>
                    <a:pt x="309731" y="26024"/>
                    <a:pt x="341454" y="37654"/>
                    <a:pt x="352002" y="42396"/>
                  </a:cubicBezTo>
                  <a:cubicBezTo>
                    <a:pt x="355732" y="44077"/>
                    <a:pt x="355553" y="54553"/>
                    <a:pt x="352744" y="70477"/>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F9D03F19-41BD-9141-512A-F85850A83BBD}"/>
                </a:ext>
              </a:extLst>
            </p:cNvPr>
            <p:cNvSpPr/>
            <p:nvPr/>
          </p:nvSpPr>
          <p:spPr>
            <a:xfrm>
              <a:off x="890043" y="4401125"/>
              <a:ext cx="643813" cy="515329"/>
            </a:xfrm>
            <a:custGeom>
              <a:avLst/>
              <a:gdLst>
                <a:gd name="connsiteX0" fmla="*/ 643806 w 643813"/>
                <a:gd name="connsiteY0" fmla="*/ 203980 h 515329"/>
                <a:gd name="connsiteX1" fmla="*/ 643806 w 643813"/>
                <a:gd name="connsiteY1" fmla="*/ 203980 h 515329"/>
                <a:gd name="connsiteX2" fmla="*/ 641632 w 643813"/>
                <a:gd name="connsiteY2" fmla="*/ 221675 h 515329"/>
                <a:gd name="connsiteX3" fmla="*/ 639718 w 643813"/>
                <a:gd name="connsiteY3" fmla="*/ 232634 h 515329"/>
                <a:gd name="connsiteX4" fmla="*/ 585576 w 643813"/>
                <a:gd name="connsiteY4" fmla="*/ 453746 h 515329"/>
                <a:gd name="connsiteX5" fmla="*/ 580352 w 643813"/>
                <a:gd name="connsiteY5" fmla="*/ 470296 h 515329"/>
                <a:gd name="connsiteX6" fmla="*/ 580244 w 643813"/>
                <a:gd name="connsiteY6" fmla="*/ 470609 h 515329"/>
                <a:gd name="connsiteX7" fmla="*/ 579842 w 643813"/>
                <a:gd name="connsiteY7" fmla="*/ 471844 h 515329"/>
                <a:gd name="connsiteX8" fmla="*/ 572667 w 643813"/>
                <a:gd name="connsiteY8" fmla="*/ 492187 h 515329"/>
                <a:gd name="connsiteX9" fmla="*/ 572667 w 643813"/>
                <a:gd name="connsiteY9" fmla="*/ 492187 h 515329"/>
                <a:gd name="connsiteX10" fmla="*/ 559033 w 643813"/>
                <a:gd name="connsiteY10" fmla="*/ 515322 h 515329"/>
                <a:gd name="connsiteX11" fmla="*/ 9341 w 643813"/>
                <a:gd name="connsiteY11" fmla="*/ 421477 h 515329"/>
                <a:gd name="connsiteX12" fmla="*/ 9905 w 643813"/>
                <a:gd name="connsiteY12" fmla="*/ 398754 h 515329"/>
                <a:gd name="connsiteX13" fmla="*/ 71981 w 643813"/>
                <a:gd name="connsiteY13" fmla="*/ 1959 h 515329"/>
                <a:gd name="connsiteX14" fmla="*/ 643305 w 643813"/>
                <a:gd name="connsiteY14" fmla="*/ 200545 h 515329"/>
                <a:gd name="connsiteX15" fmla="*/ 643806 w 643813"/>
                <a:gd name="connsiteY15" fmla="*/ 203971 h 51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3813" h="515329">
                  <a:moveTo>
                    <a:pt x="643806" y="203980"/>
                  </a:moveTo>
                  <a:lnTo>
                    <a:pt x="643806" y="203980"/>
                  </a:lnTo>
                  <a:cubicBezTo>
                    <a:pt x="643717" y="207532"/>
                    <a:pt x="642956" y="213615"/>
                    <a:pt x="641632" y="221675"/>
                  </a:cubicBezTo>
                  <a:cubicBezTo>
                    <a:pt x="641087" y="225003"/>
                    <a:pt x="640451" y="228671"/>
                    <a:pt x="639718" y="232634"/>
                  </a:cubicBezTo>
                  <a:cubicBezTo>
                    <a:pt x="630190" y="284504"/>
                    <a:pt x="605803" y="387437"/>
                    <a:pt x="585576" y="453746"/>
                  </a:cubicBezTo>
                  <a:cubicBezTo>
                    <a:pt x="583796" y="459570"/>
                    <a:pt x="582060" y="465098"/>
                    <a:pt x="580352" y="470296"/>
                  </a:cubicBezTo>
                  <a:cubicBezTo>
                    <a:pt x="580307" y="470403"/>
                    <a:pt x="580280" y="470511"/>
                    <a:pt x="580244" y="470609"/>
                  </a:cubicBezTo>
                  <a:cubicBezTo>
                    <a:pt x="580110" y="471030"/>
                    <a:pt x="579976" y="471432"/>
                    <a:pt x="579842" y="471844"/>
                  </a:cubicBezTo>
                  <a:cubicBezTo>
                    <a:pt x="577328" y="479466"/>
                    <a:pt x="574912" y="486301"/>
                    <a:pt x="572667" y="492187"/>
                  </a:cubicBezTo>
                  <a:lnTo>
                    <a:pt x="572667" y="492187"/>
                  </a:lnTo>
                  <a:cubicBezTo>
                    <a:pt x="567004" y="506912"/>
                    <a:pt x="562245" y="515626"/>
                    <a:pt x="559033" y="515322"/>
                  </a:cubicBezTo>
                  <a:cubicBezTo>
                    <a:pt x="550883" y="514525"/>
                    <a:pt x="123958" y="444451"/>
                    <a:pt x="9341" y="421477"/>
                  </a:cubicBezTo>
                  <a:lnTo>
                    <a:pt x="9905" y="398754"/>
                  </a:lnTo>
                  <a:cubicBezTo>
                    <a:pt x="9905" y="398754"/>
                    <a:pt x="-36615" y="-32492"/>
                    <a:pt x="71981" y="1959"/>
                  </a:cubicBezTo>
                  <a:cubicBezTo>
                    <a:pt x="183441" y="37323"/>
                    <a:pt x="639664" y="197449"/>
                    <a:pt x="643305" y="200545"/>
                  </a:cubicBezTo>
                  <a:cubicBezTo>
                    <a:pt x="643690" y="200867"/>
                    <a:pt x="643851" y="202039"/>
                    <a:pt x="643806" y="203971"/>
                  </a:cubicBezTo>
                  <a:close/>
                </a:path>
              </a:pathLst>
            </a:custGeom>
            <a:solidFill>
              <a:srgbClr val="0267A4"/>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Shape 27">
              <a:extLst>
                <a:ext uri="{FF2B5EF4-FFF2-40B4-BE49-F238E27FC236}">
                  <a16:creationId xmlns:a16="http://schemas.microsoft.com/office/drawing/2014/main" id="{82125F87-4936-8730-36DA-DBE67186B74C}"/>
                </a:ext>
              </a:extLst>
            </p:cNvPr>
            <p:cNvSpPr/>
            <p:nvPr/>
          </p:nvSpPr>
          <p:spPr>
            <a:xfrm>
              <a:off x="899384" y="4799888"/>
              <a:ext cx="1110486" cy="234412"/>
            </a:xfrm>
            <a:custGeom>
              <a:avLst/>
              <a:gdLst>
                <a:gd name="connsiteX0" fmla="*/ 1110487 w 1110486"/>
                <a:gd name="connsiteY0" fmla="*/ 233090 h 234412"/>
                <a:gd name="connsiteX1" fmla="*/ 1054108 w 1110486"/>
                <a:gd name="connsiteY1" fmla="*/ 225522 h 234412"/>
                <a:gd name="connsiteX2" fmla="*/ 734187 w 1110486"/>
                <a:gd name="connsiteY2" fmla="*/ 88056 h 234412"/>
                <a:gd name="connsiteX3" fmla="*/ 634054 w 1110486"/>
                <a:gd name="connsiteY3" fmla="*/ 79468 h 234412"/>
                <a:gd name="connsiteX4" fmla="*/ 621592 w 1110486"/>
                <a:gd name="connsiteY4" fmla="*/ 101824 h 234412"/>
                <a:gd name="connsiteX5" fmla="*/ 563326 w 1110486"/>
                <a:gd name="connsiteY5" fmla="*/ 93433 h 234412"/>
                <a:gd name="connsiteX6" fmla="*/ 563326 w 1110486"/>
                <a:gd name="connsiteY6" fmla="*/ 93433 h 234412"/>
                <a:gd name="connsiteX7" fmla="*/ 549692 w 1110486"/>
                <a:gd name="connsiteY7" fmla="*/ 116568 h 234412"/>
                <a:gd name="connsiteX8" fmla="*/ 0 w 1110486"/>
                <a:gd name="connsiteY8" fmla="*/ 22723 h 234412"/>
                <a:gd name="connsiteX9" fmla="*/ 564 w 1110486"/>
                <a:gd name="connsiteY9" fmla="*/ 0 h 234412"/>
                <a:gd name="connsiteX10" fmla="*/ 439870 w 1110486"/>
                <a:gd name="connsiteY10" fmla="*/ 70737 h 234412"/>
                <a:gd name="connsiteX11" fmla="*/ 560875 w 1110486"/>
                <a:gd name="connsiteY11" fmla="*/ 72052 h 234412"/>
                <a:gd name="connsiteX12" fmla="*/ 570921 w 1110486"/>
                <a:gd name="connsiteY12" fmla="*/ 71855 h 234412"/>
                <a:gd name="connsiteX13" fmla="*/ 576307 w 1110486"/>
                <a:gd name="connsiteY13" fmla="*/ 54956 h 234412"/>
                <a:gd name="connsiteX14" fmla="*/ 576244 w 1110486"/>
                <a:gd name="connsiteY14" fmla="*/ 54992 h 234412"/>
                <a:gd name="connsiteX15" fmla="*/ 642356 w 1110486"/>
                <a:gd name="connsiteY15" fmla="*/ 59268 h 234412"/>
                <a:gd name="connsiteX16" fmla="*/ 641712 w 1110486"/>
                <a:gd name="connsiteY16" fmla="*/ 65145 h 234412"/>
                <a:gd name="connsiteX17" fmla="*/ 736120 w 1110486"/>
                <a:gd name="connsiteY17" fmla="*/ 78144 h 234412"/>
                <a:gd name="connsiteX18" fmla="*/ 1110478 w 1110486"/>
                <a:gd name="connsiteY18" fmla="*/ 233090 h 23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86" h="234412">
                  <a:moveTo>
                    <a:pt x="1110487" y="233090"/>
                  </a:moveTo>
                  <a:cubicBezTo>
                    <a:pt x="1091422" y="236293"/>
                    <a:pt x="1071714" y="233645"/>
                    <a:pt x="1054108" y="225522"/>
                  </a:cubicBezTo>
                  <a:cubicBezTo>
                    <a:pt x="944698" y="174986"/>
                    <a:pt x="734187" y="88056"/>
                    <a:pt x="734187" y="88056"/>
                  </a:cubicBezTo>
                  <a:cubicBezTo>
                    <a:pt x="701874" y="85542"/>
                    <a:pt x="668317" y="82698"/>
                    <a:pt x="634054" y="79468"/>
                  </a:cubicBezTo>
                  <a:cubicBezTo>
                    <a:pt x="628132" y="93021"/>
                    <a:pt x="623632" y="101386"/>
                    <a:pt x="621592" y="101824"/>
                  </a:cubicBezTo>
                  <a:cubicBezTo>
                    <a:pt x="618282" y="102531"/>
                    <a:pt x="594959" y="98944"/>
                    <a:pt x="563326" y="93433"/>
                  </a:cubicBezTo>
                  <a:lnTo>
                    <a:pt x="563326" y="93433"/>
                  </a:lnTo>
                  <a:cubicBezTo>
                    <a:pt x="557663" y="108158"/>
                    <a:pt x="552904" y="116872"/>
                    <a:pt x="549692" y="116568"/>
                  </a:cubicBezTo>
                  <a:cubicBezTo>
                    <a:pt x="541542" y="115771"/>
                    <a:pt x="114617" y="45697"/>
                    <a:pt x="0" y="22723"/>
                  </a:cubicBezTo>
                  <a:lnTo>
                    <a:pt x="564" y="0"/>
                  </a:lnTo>
                  <a:cubicBezTo>
                    <a:pt x="64671" y="16998"/>
                    <a:pt x="365823" y="68062"/>
                    <a:pt x="439870" y="70737"/>
                  </a:cubicBezTo>
                  <a:cubicBezTo>
                    <a:pt x="495103" y="72723"/>
                    <a:pt x="541301" y="72356"/>
                    <a:pt x="560875" y="72052"/>
                  </a:cubicBezTo>
                  <a:cubicBezTo>
                    <a:pt x="567361" y="71953"/>
                    <a:pt x="570921" y="71855"/>
                    <a:pt x="570921" y="71855"/>
                  </a:cubicBezTo>
                  <a:cubicBezTo>
                    <a:pt x="570921" y="71855"/>
                    <a:pt x="574500" y="58803"/>
                    <a:pt x="576307" y="54956"/>
                  </a:cubicBezTo>
                  <a:cubicBezTo>
                    <a:pt x="576432" y="54696"/>
                    <a:pt x="575591" y="55117"/>
                    <a:pt x="576244" y="54992"/>
                  </a:cubicBezTo>
                  <a:cubicBezTo>
                    <a:pt x="585083" y="53337"/>
                    <a:pt x="642356" y="59268"/>
                    <a:pt x="642356" y="59268"/>
                  </a:cubicBezTo>
                  <a:cubicBezTo>
                    <a:pt x="642356" y="59268"/>
                    <a:pt x="640629" y="65074"/>
                    <a:pt x="641712" y="65145"/>
                  </a:cubicBezTo>
                  <a:cubicBezTo>
                    <a:pt x="651409" y="65781"/>
                    <a:pt x="702214" y="72732"/>
                    <a:pt x="736120" y="78144"/>
                  </a:cubicBezTo>
                  <a:cubicBezTo>
                    <a:pt x="773818" y="84174"/>
                    <a:pt x="993901" y="202915"/>
                    <a:pt x="1110478" y="233090"/>
                  </a:cubicBezTo>
                  <a:close/>
                </a:path>
              </a:pathLst>
            </a:custGeom>
            <a:solidFill>
              <a:srgbClr val="0A0A0A">
                <a:alpha val="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29" name="Graphic 1">
              <a:extLst>
                <a:ext uri="{FF2B5EF4-FFF2-40B4-BE49-F238E27FC236}">
                  <a16:creationId xmlns:a16="http://schemas.microsoft.com/office/drawing/2014/main" id="{5191355B-FCA3-A66B-17B1-01186B485E74}"/>
                </a:ext>
              </a:extLst>
            </p:cNvPr>
            <p:cNvGrpSpPr/>
            <p:nvPr/>
          </p:nvGrpSpPr>
          <p:grpSpPr>
            <a:xfrm>
              <a:off x="2661316" y="4090508"/>
              <a:ext cx="686746" cy="368998"/>
              <a:chOff x="2661316" y="4090508"/>
              <a:chExt cx="686746" cy="368998"/>
            </a:xfrm>
          </p:grpSpPr>
          <p:grpSp>
            <p:nvGrpSpPr>
              <p:cNvPr id="30" name="Graphic 1">
                <a:extLst>
                  <a:ext uri="{FF2B5EF4-FFF2-40B4-BE49-F238E27FC236}">
                    <a16:creationId xmlns:a16="http://schemas.microsoft.com/office/drawing/2014/main" id="{FD75A360-1236-4BC4-D2A0-8C7D66157EF8}"/>
                  </a:ext>
                </a:extLst>
              </p:cNvPr>
              <p:cNvGrpSpPr/>
              <p:nvPr/>
            </p:nvGrpSpPr>
            <p:grpSpPr>
              <a:xfrm>
                <a:off x="3228515" y="4432248"/>
                <a:ext cx="119547" cy="9152"/>
                <a:chOff x="3228515" y="4432248"/>
                <a:chExt cx="119547" cy="9152"/>
              </a:xfrm>
            </p:grpSpPr>
            <p:sp>
              <p:nvSpPr>
                <p:cNvPr id="52" name="Freeform: Shape 51">
                  <a:extLst>
                    <a:ext uri="{FF2B5EF4-FFF2-40B4-BE49-F238E27FC236}">
                      <a16:creationId xmlns:a16="http://schemas.microsoft.com/office/drawing/2014/main" id="{BEA4346F-E776-24FE-E1D4-B2891E1B12F3}"/>
                    </a:ext>
                  </a:extLst>
                </p:cNvPr>
                <p:cNvSpPr/>
                <p:nvPr/>
              </p:nvSpPr>
              <p:spPr>
                <a:xfrm>
                  <a:off x="3252160" y="4434056"/>
                  <a:ext cx="95902" cy="7344"/>
                </a:xfrm>
                <a:custGeom>
                  <a:avLst/>
                  <a:gdLst>
                    <a:gd name="connsiteX0" fmla="*/ 0 w 95902"/>
                    <a:gd name="connsiteY0" fmla="*/ 0 h 7344"/>
                    <a:gd name="connsiteX1" fmla="*/ 95902 w 95902"/>
                    <a:gd name="connsiteY1" fmla="*/ 7345 h 7344"/>
                  </a:gdLst>
                  <a:ahLst/>
                  <a:cxnLst>
                    <a:cxn ang="0">
                      <a:pos x="connsiteX0" y="connsiteY0"/>
                    </a:cxn>
                    <a:cxn ang="0">
                      <a:pos x="connsiteX1" y="connsiteY1"/>
                    </a:cxn>
                  </a:cxnLst>
                  <a:rect l="l" t="t" r="r" b="b"/>
                  <a:pathLst>
                    <a:path w="95902" h="7344">
                      <a:moveTo>
                        <a:pt x="0" y="0"/>
                      </a:moveTo>
                      <a:lnTo>
                        <a:pt x="95902" y="734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3" name="Freeform: Shape 52">
                  <a:extLst>
                    <a:ext uri="{FF2B5EF4-FFF2-40B4-BE49-F238E27FC236}">
                      <a16:creationId xmlns:a16="http://schemas.microsoft.com/office/drawing/2014/main" id="{CE98084E-E9B6-490B-4785-065C0FA601C2}"/>
                    </a:ext>
                  </a:extLst>
                </p:cNvPr>
                <p:cNvSpPr/>
                <p:nvPr/>
              </p:nvSpPr>
              <p:spPr>
                <a:xfrm>
                  <a:off x="3228515" y="4432248"/>
                  <a:ext cx="6119" cy="465"/>
                </a:xfrm>
                <a:custGeom>
                  <a:avLst/>
                  <a:gdLst>
                    <a:gd name="connsiteX0" fmla="*/ 0 w 6119"/>
                    <a:gd name="connsiteY0" fmla="*/ 0 h 465"/>
                    <a:gd name="connsiteX1" fmla="*/ 6119 w 6119"/>
                    <a:gd name="connsiteY1" fmla="*/ 465 h 465"/>
                  </a:gdLst>
                  <a:ahLst/>
                  <a:cxnLst>
                    <a:cxn ang="0">
                      <a:pos x="connsiteX0" y="connsiteY0"/>
                    </a:cxn>
                    <a:cxn ang="0">
                      <a:pos x="connsiteX1" y="connsiteY1"/>
                    </a:cxn>
                  </a:cxnLst>
                  <a:rect l="l" t="t" r="r" b="b"/>
                  <a:pathLst>
                    <a:path w="6119" h="465">
                      <a:moveTo>
                        <a:pt x="0" y="0"/>
                      </a:moveTo>
                      <a:lnTo>
                        <a:pt x="6119" y="46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1" name="Graphic 1">
                <a:extLst>
                  <a:ext uri="{FF2B5EF4-FFF2-40B4-BE49-F238E27FC236}">
                    <a16:creationId xmlns:a16="http://schemas.microsoft.com/office/drawing/2014/main" id="{B0B46F6F-77C1-5111-BA1B-247EFD59F233}"/>
                  </a:ext>
                </a:extLst>
              </p:cNvPr>
              <p:cNvGrpSpPr/>
              <p:nvPr/>
            </p:nvGrpSpPr>
            <p:grpSpPr>
              <a:xfrm>
                <a:off x="3212654" y="4301671"/>
                <a:ext cx="113615" cy="38325"/>
                <a:chOff x="3212654" y="4301671"/>
                <a:chExt cx="113615" cy="38325"/>
              </a:xfrm>
            </p:grpSpPr>
            <p:sp>
              <p:nvSpPr>
                <p:cNvPr id="50" name="Freeform: Shape 49">
                  <a:extLst>
                    <a:ext uri="{FF2B5EF4-FFF2-40B4-BE49-F238E27FC236}">
                      <a16:creationId xmlns:a16="http://schemas.microsoft.com/office/drawing/2014/main" id="{5216FCAA-CFBA-B4D8-7409-0D38159C2806}"/>
                    </a:ext>
                  </a:extLst>
                </p:cNvPr>
                <p:cNvSpPr/>
                <p:nvPr/>
              </p:nvSpPr>
              <p:spPr>
                <a:xfrm>
                  <a:off x="3235127" y="4301671"/>
                  <a:ext cx="91142" cy="30738"/>
                </a:xfrm>
                <a:custGeom>
                  <a:avLst/>
                  <a:gdLst>
                    <a:gd name="connsiteX0" fmla="*/ 0 w 91142"/>
                    <a:gd name="connsiteY0" fmla="*/ 30739 h 30738"/>
                    <a:gd name="connsiteX1" fmla="*/ 91143 w 91142"/>
                    <a:gd name="connsiteY1" fmla="*/ 0 h 30738"/>
                  </a:gdLst>
                  <a:ahLst/>
                  <a:cxnLst>
                    <a:cxn ang="0">
                      <a:pos x="connsiteX0" y="connsiteY0"/>
                    </a:cxn>
                    <a:cxn ang="0">
                      <a:pos x="connsiteX1" y="connsiteY1"/>
                    </a:cxn>
                  </a:cxnLst>
                  <a:rect l="l" t="t" r="r" b="b"/>
                  <a:pathLst>
                    <a:path w="91142" h="30738">
                      <a:moveTo>
                        <a:pt x="0" y="30739"/>
                      </a:moveTo>
                      <a:lnTo>
                        <a:pt x="91143"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1" name="Freeform: Shape 50">
                  <a:extLst>
                    <a:ext uri="{FF2B5EF4-FFF2-40B4-BE49-F238E27FC236}">
                      <a16:creationId xmlns:a16="http://schemas.microsoft.com/office/drawing/2014/main" id="{A0A29FF0-E101-DA9E-6C3A-E653985D37DB}"/>
                    </a:ext>
                  </a:extLst>
                </p:cNvPr>
                <p:cNvSpPr/>
                <p:nvPr/>
              </p:nvSpPr>
              <p:spPr>
                <a:xfrm>
                  <a:off x="3212654" y="4338028"/>
                  <a:ext cx="5814" cy="1968"/>
                </a:xfrm>
                <a:custGeom>
                  <a:avLst/>
                  <a:gdLst>
                    <a:gd name="connsiteX0" fmla="*/ 0 w 5814"/>
                    <a:gd name="connsiteY0" fmla="*/ 1968 h 1968"/>
                    <a:gd name="connsiteX1" fmla="*/ 5815 w 5814"/>
                    <a:gd name="connsiteY1" fmla="*/ 0 h 1968"/>
                  </a:gdLst>
                  <a:ahLst/>
                  <a:cxnLst>
                    <a:cxn ang="0">
                      <a:pos x="connsiteX0" y="connsiteY0"/>
                    </a:cxn>
                    <a:cxn ang="0">
                      <a:pos x="connsiteX1" y="connsiteY1"/>
                    </a:cxn>
                  </a:cxnLst>
                  <a:rect l="l" t="t" r="r" b="b"/>
                  <a:pathLst>
                    <a:path w="5814" h="1968">
                      <a:moveTo>
                        <a:pt x="0" y="1968"/>
                      </a:moveTo>
                      <a:lnTo>
                        <a:pt x="5815"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2" name="Graphic 1">
                <a:extLst>
                  <a:ext uri="{FF2B5EF4-FFF2-40B4-BE49-F238E27FC236}">
                    <a16:creationId xmlns:a16="http://schemas.microsoft.com/office/drawing/2014/main" id="{8B1D054F-D1E4-961A-D241-98F5B59581ED}"/>
                  </a:ext>
                </a:extLst>
              </p:cNvPr>
              <p:cNvGrpSpPr/>
              <p:nvPr/>
            </p:nvGrpSpPr>
            <p:grpSpPr>
              <a:xfrm>
                <a:off x="3179276" y="4183181"/>
                <a:ext cx="89425" cy="79861"/>
                <a:chOff x="3179276" y="4183181"/>
                <a:chExt cx="89425" cy="79861"/>
              </a:xfrm>
            </p:grpSpPr>
            <p:sp>
              <p:nvSpPr>
                <p:cNvPr id="48" name="Freeform: Shape 47">
                  <a:extLst>
                    <a:ext uri="{FF2B5EF4-FFF2-40B4-BE49-F238E27FC236}">
                      <a16:creationId xmlns:a16="http://schemas.microsoft.com/office/drawing/2014/main" id="{14E82BE1-0DD7-D21D-79CB-ABA187C3A66D}"/>
                    </a:ext>
                  </a:extLst>
                </p:cNvPr>
                <p:cNvSpPr/>
                <p:nvPr/>
              </p:nvSpPr>
              <p:spPr>
                <a:xfrm>
                  <a:off x="3196963" y="4183181"/>
                  <a:ext cx="71738" cy="64062"/>
                </a:xfrm>
                <a:custGeom>
                  <a:avLst/>
                  <a:gdLst>
                    <a:gd name="connsiteX0" fmla="*/ 0 w 71738"/>
                    <a:gd name="connsiteY0" fmla="*/ 64063 h 64062"/>
                    <a:gd name="connsiteX1" fmla="*/ 71739 w 71738"/>
                    <a:gd name="connsiteY1" fmla="*/ 0 h 64062"/>
                  </a:gdLst>
                  <a:ahLst/>
                  <a:cxnLst>
                    <a:cxn ang="0">
                      <a:pos x="connsiteX0" y="connsiteY0"/>
                    </a:cxn>
                    <a:cxn ang="0">
                      <a:pos x="connsiteX1" y="connsiteY1"/>
                    </a:cxn>
                  </a:cxnLst>
                  <a:rect l="l" t="t" r="r" b="b"/>
                  <a:pathLst>
                    <a:path w="71738" h="64062">
                      <a:moveTo>
                        <a:pt x="0" y="64063"/>
                      </a:moveTo>
                      <a:lnTo>
                        <a:pt x="71739"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9" name="Freeform: Shape 48">
                  <a:extLst>
                    <a:ext uri="{FF2B5EF4-FFF2-40B4-BE49-F238E27FC236}">
                      <a16:creationId xmlns:a16="http://schemas.microsoft.com/office/drawing/2014/main" id="{FE363CAB-2C5F-B409-722A-62377DCE9F2F}"/>
                    </a:ext>
                  </a:extLst>
                </p:cNvPr>
                <p:cNvSpPr/>
                <p:nvPr/>
              </p:nvSpPr>
              <p:spPr>
                <a:xfrm>
                  <a:off x="3179276" y="4258954"/>
                  <a:ext cx="4580" cy="4088"/>
                </a:xfrm>
                <a:custGeom>
                  <a:avLst/>
                  <a:gdLst>
                    <a:gd name="connsiteX0" fmla="*/ 0 w 4580"/>
                    <a:gd name="connsiteY0" fmla="*/ 4088 h 4088"/>
                    <a:gd name="connsiteX1" fmla="*/ 4580 w 4580"/>
                    <a:gd name="connsiteY1" fmla="*/ 0 h 4088"/>
                  </a:gdLst>
                  <a:ahLst/>
                  <a:cxnLst>
                    <a:cxn ang="0">
                      <a:pos x="connsiteX0" y="connsiteY0"/>
                    </a:cxn>
                    <a:cxn ang="0">
                      <a:pos x="connsiteX1" y="connsiteY1"/>
                    </a:cxn>
                  </a:cxnLst>
                  <a:rect l="l" t="t" r="r" b="b"/>
                  <a:pathLst>
                    <a:path w="4580" h="4088">
                      <a:moveTo>
                        <a:pt x="0" y="4088"/>
                      </a:moveTo>
                      <a:lnTo>
                        <a:pt x="458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3" name="Graphic 1">
                <a:extLst>
                  <a:ext uri="{FF2B5EF4-FFF2-40B4-BE49-F238E27FC236}">
                    <a16:creationId xmlns:a16="http://schemas.microsoft.com/office/drawing/2014/main" id="{95AD1216-898D-36F9-1801-5658E7288169}"/>
                  </a:ext>
                </a:extLst>
              </p:cNvPr>
              <p:cNvGrpSpPr/>
              <p:nvPr/>
            </p:nvGrpSpPr>
            <p:grpSpPr>
              <a:xfrm>
                <a:off x="3061349" y="4090508"/>
                <a:ext cx="45839" cy="110797"/>
                <a:chOff x="3061349" y="4090508"/>
                <a:chExt cx="45839" cy="110797"/>
              </a:xfrm>
            </p:grpSpPr>
            <p:sp>
              <p:nvSpPr>
                <p:cNvPr id="46" name="Freeform: Shape 45">
                  <a:extLst>
                    <a:ext uri="{FF2B5EF4-FFF2-40B4-BE49-F238E27FC236}">
                      <a16:creationId xmlns:a16="http://schemas.microsoft.com/office/drawing/2014/main" id="{B1AC4129-5680-B0EE-E1A1-F18B4569D727}"/>
                    </a:ext>
                  </a:extLst>
                </p:cNvPr>
                <p:cNvSpPr/>
                <p:nvPr/>
              </p:nvSpPr>
              <p:spPr>
                <a:xfrm>
                  <a:off x="3070420" y="4090508"/>
                  <a:ext cx="36768" cy="88879"/>
                </a:xfrm>
                <a:custGeom>
                  <a:avLst/>
                  <a:gdLst>
                    <a:gd name="connsiteX0" fmla="*/ 0 w 36768"/>
                    <a:gd name="connsiteY0" fmla="*/ 88879 h 88879"/>
                    <a:gd name="connsiteX1" fmla="*/ 36768 w 36768"/>
                    <a:gd name="connsiteY1" fmla="*/ 0 h 88879"/>
                  </a:gdLst>
                  <a:ahLst/>
                  <a:cxnLst>
                    <a:cxn ang="0">
                      <a:pos x="connsiteX0" y="connsiteY0"/>
                    </a:cxn>
                    <a:cxn ang="0">
                      <a:pos x="connsiteX1" y="connsiteY1"/>
                    </a:cxn>
                  </a:cxnLst>
                  <a:rect l="l" t="t" r="r" b="b"/>
                  <a:pathLst>
                    <a:path w="36768" h="88879">
                      <a:moveTo>
                        <a:pt x="0" y="88879"/>
                      </a:moveTo>
                      <a:lnTo>
                        <a:pt x="36768"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170C43A-BA60-19E5-8271-1F097BF26897}"/>
                    </a:ext>
                  </a:extLst>
                </p:cNvPr>
                <p:cNvSpPr/>
                <p:nvPr/>
              </p:nvSpPr>
              <p:spPr>
                <a:xfrm>
                  <a:off x="3061349" y="4195625"/>
                  <a:ext cx="2343" cy="5680"/>
                </a:xfrm>
                <a:custGeom>
                  <a:avLst/>
                  <a:gdLst>
                    <a:gd name="connsiteX0" fmla="*/ 0 w 2343"/>
                    <a:gd name="connsiteY0" fmla="*/ 5681 h 5680"/>
                    <a:gd name="connsiteX1" fmla="*/ 2344 w 2343"/>
                    <a:gd name="connsiteY1" fmla="*/ 0 h 5680"/>
                  </a:gdLst>
                  <a:ahLst/>
                  <a:cxnLst>
                    <a:cxn ang="0">
                      <a:pos x="connsiteX0" y="connsiteY0"/>
                    </a:cxn>
                    <a:cxn ang="0">
                      <a:pos x="connsiteX1" y="connsiteY1"/>
                    </a:cxn>
                  </a:cxnLst>
                  <a:rect l="l" t="t" r="r" b="b"/>
                  <a:pathLst>
                    <a:path w="2343" h="5680">
                      <a:moveTo>
                        <a:pt x="0" y="5681"/>
                      </a:moveTo>
                      <a:lnTo>
                        <a:pt x="2344"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4" name="Graphic 1">
                <a:extLst>
                  <a:ext uri="{FF2B5EF4-FFF2-40B4-BE49-F238E27FC236}">
                    <a16:creationId xmlns:a16="http://schemas.microsoft.com/office/drawing/2014/main" id="{CDA94312-06FD-CF20-8A9D-2B35E8264603}"/>
                  </a:ext>
                </a:extLst>
              </p:cNvPr>
              <p:cNvGrpSpPr/>
              <p:nvPr/>
            </p:nvGrpSpPr>
            <p:grpSpPr>
              <a:xfrm>
                <a:off x="2901223" y="4091671"/>
                <a:ext cx="34182" cy="114930"/>
                <a:chOff x="2901223" y="4091671"/>
                <a:chExt cx="34182" cy="114930"/>
              </a:xfrm>
            </p:grpSpPr>
            <p:sp>
              <p:nvSpPr>
                <p:cNvPr id="44" name="Freeform: Shape 43">
                  <a:extLst>
                    <a:ext uri="{FF2B5EF4-FFF2-40B4-BE49-F238E27FC236}">
                      <a16:creationId xmlns:a16="http://schemas.microsoft.com/office/drawing/2014/main" id="{56D2177D-9C29-31D8-9080-8FBE485780D1}"/>
                    </a:ext>
                  </a:extLst>
                </p:cNvPr>
                <p:cNvSpPr/>
                <p:nvPr/>
              </p:nvSpPr>
              <p:spPr>
                <a:xfrm>
                  <a:off x="2901223" y="4091671"/>
                  <a:ext cx="27419" cy="92198"/>
                </a:xfrm>
                <a:custGeom>
                  <a:avLst/>
                  <a:gdLst>
                    <a:gd name="connsiteX0" fmla="*/ 27420 w 27419"/>
                    <a:gd name="connsiteY0" fmla="*/ 92198 h 92198"/>
                    <a:gd name="connsiteX1" fmla="*/ 0 w 27419"/>
                    <a:gd name="connsiteY1" fmla="*/ 0 h 92198"/>
                  </a:gdLst>
                  <a:ahLst/>
                  <a:cxnLst>
                    <a:cxn ang="0">
                      <a:pos x="connsiteX0" y="connsiteY0"/>
                    </a:cxn>
                    <a:cxn ang="0">
                      <a:pos x="connsiteX1" y="connsiteY1"/>
                    </a:cxn>
                  </a:cxnLst>
                  <a:rect l="l" t="t" r="r" b="b"/>
                  <a:pathLst>
                    <a:path w="27419" h="92198">
                      <a:moveTo>
                        <a:pt x="27420" y="92198"/>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 name="Freeform: Shape 44">
                  <a:extLst>
                    <a:ext uri="{FF2B5EF4-FFF2-40B4-BE49-F238E27FC236}">
                      <a16:creationId xmlns:a16="http://schemas.microsoft.com/office/drawing/2014/main" id="{0A63907C-2881-B8DF-B68C-EB5786A42CC6}"/>
                    </a:ext>
                  </a:extLst>
                </p:cNvPr>
                <p:cNvSpPr/>
                <p:nvPr/>
              </p:nvSpPr>
              <p:spPr>
                <a:xfrm>
                  <a:off x="2933652" y="4200715"/>
                  <a:ext cx="1753" cy="5886"/>
                </a:xfrm>
                <a:custGeom>
                  <a:avLst/>
                  <a:gdLst>
                    <a:gd name="connsiteX0" fmla="*/ 1753 w 1753"/>
                    <a:gd name="connsiteY0" fmla="*/ 5887 h 5886"/>
                    <a:gd name="connsiteX1" fmla="*/ 0 w 1753"/>
                    <a:gd name="connsiteY1" fmla="*/ 0 h 5886"/>
                  </a:gdLst>
                  <a:ahLst/>
                  <a:cxnLst>
                    <a:cxn ang="0">
                      <a:pos x="connsiteX0" y="connsiteY0"/>
                    </a:cxn>
                    <a:cxn ang="0">
                      <a:pos x="connsiteX1" y="connsiteY1"/>
                    </a:cxn>
                  </a:cxnLst>
                  <a:rect l="l" t="t" r="r" b="b"/>
                  <a:pathLst>
                    <a:path w="1753" h="5886">
                      <a:moveTo>
                        <a:pt x="1753" y="5887"/>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5" name="Graphic 1">
                <a:extLst>
                  <a:ext uri="{FF2B5EF4-FFF2-40B4-BE49-F238E27FC236}">
                    <a16:creationId xmlns:a16="http://schemas.microsoft.com/office/drawing/2014/main" id="{04FFB95B-7F99-B518-7534-CC522273A053}"/>
                  </a:ext>
                </a:extLst>
              </p:cNvPr>
              <p:cNvGrpSpPr/>
              <p:nvPr/>
            </p:nvGrpSpPr>
            <p:grpSpPr>
              <a:xfrm>
                <a:off x="2661316" y="4447072"/>
                <a:ext cx="119251" cy="12434"/>
                <a:chOff x="2661316" y="4447072"/>
                <a:chExt cx="119251" cy="12434"/>
              </a:xfrm>
            </p:grpSpPr>
            <p:sp>
              <p:nvSpPr>
                <p:cNvPr id="42" name="Freeform: Shape 41">
                  <a:extLst>
                    <a:ext uri="{FF2B5EF4-FFF2-40B4-BE49-F238E27FC236}">
                      <a16:creationId xmlns:a16="http://schemas.microsoft.com/office/drawing/2014/main" id="{773DE308-C3DE-9DB9-300A-7B019C33A22C}"/>
                    </a:ext>
                  </a:extLst>
                </p:cNvPr>
                <p:cNvSpPr/>
                <p:nvPr/>
              </p:nvSpPr>
              <p:spPr>
                <a:xfrm>
                  <a:off x="2661316" y="4449532"/>
                  <a:ext cx="95660" cy="9974"/>
                </a:xfrm>
                <a:custGeom>
                  <a:avLst/>
                  <a:gdLst>
                    <a:gd name="connsiteX0" fmla="*/ 95661 w 95660"/>
                    <a:gd name="connsiteY0" fmla="*/ 0 h 9974"/>
                    <a:gd name="connsiteX1" fmla="*/ 0 w 95660"/>
                    <a:gd name="connsiteY1" fmla="*/ 9975 h 9974"/>
                  </a:gdLst>
                  <a:ahLst/>
                  <a:cxnLst>
                    <a:cxn ang="0">
                      <a:pos x="connsiteX0" y="connsiteY0"/>
                    </a:cxn>
                    <a:cxn ang="0">
                      <a:pos x="connsiteX1" y="connsiteY1"/>
                    </a:cxn>
                  </a:cxnLst>
                  <a:rect l="l" t="t" r="r" b="b"/>
                  <a:pathLst>
                    <a:path w="95660" h="9974">
                      <a:moveTo>
                        <a:pt x="95661" y="0"/>
                      </a:moveTo>
                      <a:lnTo>
                        <a:pt x="0" y="997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3" name="Freeform: Shape 42">
                  <a:extLst>
                    <a:ext uri="{FF2B5EF4-FFF2-40B4-BE49-F238E27FC236}">
                      <a16:creationId xmlns:a16="http://schemas.microsoft.com/office/drawing/2014/main" id="{0C40EE25-11EF-EA6C-2CC0-E53CE30B8784}"/>
                    </a:ext>
                  </a:extLst>
                </p:cNvPr>
                <p:cNvSpPr/>
                <p:nvPr/>
              </p:nvSpPr>
              <p:spPr>
                <a:xfrm>
                  <a:off x="2774466" y="4447072"/>
                  <a:ext cx="6101" cy="635"/>
                </a:xfrm>
                <a:custGeom>
                  <a:avLst/>
                  <a:gdLst>
                    <a:gd name="connsiteX0" fmla="*/ 6101 w 6101"/>
                    <a:gd name="connsiteY0" fmla="*/ 0 h 635"/>
                    <a:gd name="connsiteX1" fmla="*/ 0 w 6101"/>
                    <a:gd name="connsiteY1" fmla="*/ 635 h 635"/>
                  </a:gdLst>
                  <a:ahLst/>
                  <a:cxnLst>
                    <a:cxn ang="0">
                      <a:pos x="connsiteX0" y="connsiteY0"/>
                    </a:cxn>
                    <a:cxn ang="0">
                      <a:pos x="connsiteX1" y="connsiteY1"/>
                    </a:cxn>
                  </a:cxnLst>
                  <a:rect l="l" t="t" r="r" b="b"/>
                  <a:pathLst>
                    <a:path w="6101" h="635">
                      <a:moveTo>
                        <a:pt x="6101" y="0"/>
                      </a:moveTo>
                      <a:lnTo>
                        <a:pt x="0" y="635"/>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6" name="Graphic 1">
                <a:extLst>
                  <a:ext uri="{FF2B5EF4-FFF2-40B4-BE49-F238E27FC236}">
                    <a16:creationId xmlns:a16="http://schemas.microsoft.com/office/drawing/2014/main" id="{3876D4AF-76F4-F6B8-5F4B-72D2C7B24ECA}"/>
                  </a:ext>
                </a:extLst>
              </p:cNvPr>
              <p:cNvGrpSpPr/>
              <p:nvPr/>
            </p:nvGrpSpPr>
            <p:grpSpPr>
              <a:xfrm>
                <a:off x="2679056" y="4293110"/>
                <a:ext cx="109419" cy="49042"/>
                <a:chOff x="2679056" y="4293110"/>
                <a:chExt cx="109419" cy="49042"/>
              </a:xfrm>
            </p:grpSpPr>
            <p:sp>
              <p:nvSpPr>
                <p:cNvPr id="40" name="Freeform: Shape 39">
                  <a:extLst>
                    <a:ext uri="{FF2B5EF4-FFF2-40B4-BE49-F238E27FC236}">
                      <a16:creationId xmlns:a16="http://schemas.microsoft.com/office/drawing/2014/main" id="{BFAC9D44-5FF3-40B1-25A1-F48D698BFB8B}"/>
                    </a:ext>
                  </a:extLst>
                </p:cNvPr>
                <p:cNvSpPr/>
                <p:nvPr/>
              </p:nvSpPr>
              <p:spPr>
                <a:xfrm>
                  <a:off x="2679056" y="4293110"/>
                  <a:ext cx="87770" cy="39335"/>
                </a:xfrm>
                <a:custGeom>
                  <a:avLst/>
                  <a:gdLst>
                    <a:gd name="connsiteX0" fmla="*/ 87770 w 87770"/>
                    <a:gd name="connsiteY0" fmla="*/ 39336 h 39335"/>
                    <a:gd name="connsiteX1" fmla="*/ 0 w 87770"/>
                    <a:gd name="connsiteY1" fmla="*/ 0 h 39335"/>
                  </a:gdLst>
                  <a:ahLst/>
                  <a:cxnLst>
                    <a:cxn ang="0">
                      <a:pos x="connsiteX0" y="connsiteY0"/>
                    </a:cxn>
                    <a:cxn ang="0">
                      <a:pos x="connsiteX1" y="connsiteY1"/>
                    </a:cxn>
                  </a:cxnLst>
                  <a:rect l="l" t="t" r="r" b="b"/>
                  <a:pathLst>
                    <a:path w="87770" h="39335">
                      <a:moveTo>
                        <a:pt x="87770" y="39336"/>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1" name="Freeform: Shape 40">
                  <a:extLst>
                    <a:ext uri="{FF2B5EF4-FFF2-40B4-BE49-F238E27FC236}">
                      <a16:creationId xmlns:a16="http://schemas.microsoft.com/office/drawing/2014/main" id="{39F79A77-B36C-A9EB-8015-971A14BDD70A}"/>
                    </a:ext>
                  </a:extLst>
                </p:cNvPr>
                <p:cNvSpPr/>
                <p:nvPr/>
              </p:nvSpPr>
              <p:spPr>
                <a:xfrm>
                  <a:off x="2782866" y="4339639"/>
                  <a:ext cx="5609" cy="2513"/>
                </a:xfrm>
                <a:custGeom>
                  <a:avLst/>
                  <a:gdLst>
                    <a:gd name="connsiteX0" fmla="*/ 5609 w 5609"/>
                    <a:gd name="connsiteY0" fmla="*/ 2514 h 2513"/>
                    <a:gd name="connsiteX1" fmla="*/ 0 w 5609"/>
                    <a:gd name="connsiteY1" fmla="*/ 0 h 2513"/>
                  </a:gdLst>
                  <a:ahLst/>
                  <a:cxnLst>
                    <a:cxn ang="0">
                      <a:pos x="connsiteX0" y="connsiteY0"/>
                    </a:cxn>
                    <a:cxn ang="0">
                      <a:pos x="connsiteX1" y="connsiteY1"/>
                    </a:cxn>
                  </a:cxnLst>
                  <a:rect l="l" t="t" r="r" b="b"/>
                  <a:pathLst>
                    <a:path w="5609" h="2513">
                      <a:moveTo>
                        <a:pt x="5609" y="2514"/>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7" name="Graphic 1">
                <a:extLst>
                  <a:ext uri="{FF2B5EF4-FFF2-40B4-BE49-F238E27FC236}">
                    <a16:creationId xmlns:a16="http://schemas.microsoft.com/office/drawing/2014/main" id="{F6ECA2F7-1B90-212F-37DF-2F253EC4D161}"/>
                  </a:ext>
                </a:extLst>
              </p:cNvPr>
              <p:cNvGrpSpPr/>
              <p:nvPr/>
            </p:nvGrpSpPr>
            <p:grpSpPr>
              <a:xfrm>
                <a:off x="2747708" y="4180685"/>
                <a:ext cx="81364" cy="88073"/>
                <a:chOff x="2747708" y="4180685"/>
                <a:chExt cx="81364" cy="88073"/>
              </a:xfrm>
            </p:grpSpPr>
            <p:sp>
              <p:nvSpPr>
                <p:cNvPr id="38" name="Freeform: Shape 37">
                  <a:extLst>
                    <a:ext uri="{FF2B5EF4-FFF2-40B4-BE49-F238E27FC236}">
                      <a16:creationId xmlns:a16="http://schemas.microsoft.com/office/drawing/2014/main" id="{6E597C5B-2E47-425B-5AAA-908539697F4C}"/>
                    </a:ext>
                  </a:extLst>
                </p:cNvPr>
                <p:cNvSpPr/>
                <p:nvPr/>
              </p:nvSpPr>
              <p:spPr>
                <a:xfrm>
                  <a:off x="2747708" y="4180685"/>
                  <a:ext cx="65270" cy="70647"/>
                </a:xfrm>
                <a:custGeom>
                  <a:avLst/>
                  <a:gdLst>
                    <a:gd name="connsiteX0" fmla="*/ 65271 w 65270"/>
                    <a:gd name="connsiteY0" fmla="*/ 70647 h 70647"/>
                    <a:gd name="connsiteX1" fmla="*/ 0 w 65270"/>
                    <a:gd name="connsiteY1" fmla="*/ 0 h 70647"/>
                  </a:gdLst>
                  <a:ahLst/>
                  <a:cxnLst>
                    <a:cxn ang="0">
                      <a:pos x="connsiteX0" y="connsiteY0"/>
                    </a:cxn>
                    <a:cxn ang="0">
                      <a:pos x="connsiteX1" y="connsiteY1"/>
                    </a:cxn>
                  </a:cxnLst>
                  <a:rect l="l" t="t" r="r" b="b"/>
                  <a:pathLst>
                    <a:path w="65270" h="70647">
                      <a:moveTo>
                        <a:pt x="65271" y="70647"/>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9" name="Freeform: Shape 38">
                  <a:extLst>
                    <a:ext uri="{FF2B5EF4-FFF2-40B4-BE49-F238E27FC236}">
                      <a16:creationId xmlns:a16="http://schemas.microsoft.com/office/drawing/2014/main" id="{CA5F582C-F3F5-27C2-4BB6-F24D3CDCA772}"/>
                    </a:ext>
                  </a:extLst>
                </p:cNvPr>
                <p:cNvSpPr/>
                <p:nvPr/>
              </p:nvSpPr>
              <p:spPr>
                <a:xfrm>
                  <a:off x="2824904" y="4264241"/>
                  <a:ext cx="4168" cy="4517"/>
                </a:xfrm>
                <a:custGeom>
                  <a:avLst/>
                  <a:gdLst>
                    <a:gd name="connsiteX0" fmla="*/ 4169 w 4168"/>
                    <a:gd name="connsiteY0" fmla="*/ 4518 h 4517"/>
                    <a:gd name="connsiteX1" fmla="*/ 0 w 4168"/>
                    <a:gd name="connsiteY1" fmla="*/ 0 h 4517"/>
                  </a:gdLst>
                  <a:ahLst/>
                  <a:cxnLst>
                    <a:cxn ang="0">
                      <a:pos x="connsiteX0" y="connsiteY0"/>
                    </a:cxn>
                    <a:cxn ang="0">
                      <a:pos x="connsiteX1" y="connsiteY1"/>
                    </a:cxn>
                  </a:cxnLst>
                  <a:rect l="l" t="t" r="r" b="b"/>
                  <a:pathLst>
                    <a:path w="4168" h="4517">
                      <a:moveTo>
                        <a:pt x="4169" y="4518"/>
                      </a:moveTo>
                      <a:lnTo>
                        <a:pt x="0" y="0"/>
                      </a:lnTo>
                    </a:path>
                  </a:pathLst>
                </a:custGeom>
                <a:ln w="10045"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spTree>
    <p:custDataLst>
      <p:tags r:id="rId1"/>
    </p:custDataLst>
    <p:extLst>
      <p:ext uri="{BB962C8B-B14F-4D97-AF65-F5344CB8AC3E}">
        <p14:creationId xmlns:p14="http://schemas.microsoft.com/office/powerpoint/2010/main" val="284176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mj-lt"/>
              </a:rPr>
              <a:t>Case Study</a:t>
            </a:r>
          </a:p>
        </p:txBody>
      </p:sp>
      <p:sp>
        <p:nvSpPr>
          <p:cNvPr id="24" name="Brandline_LVC">
            <a:extLst>
              <a:ext uri="{FF2B5EF4-FFF2-40B4-BE49-F238E27FC236}">
                <a16:creationId xmlns:a16="http://schemas.microsoft.com/office/drawing/2014/main" id="{F1EF2662-A0A3-D71C-7544-0CAB70182F54}"/>
              </a:ext>
            </a:extLst>
          </p:cNvPr>
          <p:cNvSpPr/>
          <p:nvPr/>
        </p:nvSpPr>
        <p:spPr>
          <a:xfrm>
            <a:off x="6921500" y="816324"/>
            <a:ext cx="2411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3" name="Rounded Rectangle 10">
            <a:extLst>
              <a:ext uri="{FF2B5EF4-FFF2-40B4-BE49-F238E27FC236}">
                <a16:creationId xmlns:a16="http://schemas.microsoft.com/office/drawing/2014/main" id="{0B753C23-B783-D9E9-1485-C41007753768}"/>
              </a:ext>
            </a:extLst>
          </p:cNvPr>
          <p:cNvSpPr/>
          <p:nvPr/>
        </p:nvSpPr>
        <p:spPr>
          <a:xfrm>
            <a:off x="926908" y="2623160"/>
            <a:ext cx="14402184" cy="4022370"/>
          </a:xfrm>
          <a:prstGeom prst="roundRect">
            <a:avLst>
              <a:gd name="adj" fmla="val 3910"/>
            </a:avLst>
          </a:prstGeom>
          <a:solidFill>
            <a:srgbClr val="FCEEE4"/>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8B3A7C4C-7B45-1B49-43FA-F3DD0B1D6547}"/>
              </a:ext>
            </a:extLst>
          </p:cNvPr>
          <p:cNvSpPr txBox="1"/>
          <p:nvPr/>
        </p:nvSpPr>
        <p:spPr>
          <a:xfrm>
            <a:off x="1491560" y="5715892"/>
            <a:ext cx="2303349" cy="461665"/>
          </a:xfrm>
          <a:prstGeom prst="rect">
            <a:avLst/>
          </a:prstGeom>
          <a:noFill/>
        </p:spPr>
        <p:txBody>
          <a:bodyPr wrap="square" rtlCol="0">
            <a:spAutoFit/>
          </a:bodyPr>
          <a:lstStyle/>
          <a:p>
            <a:pPr marL="0" marR="0" lvl="0" indent="0" algn="ctr" defTabSz="121875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rPr>
              <a:t>Outcome</a:t>
            </a:r>
          </a:p>
        </p:txBody>
      </p:sp>
      <p:sp>
        <p:nvSpPr>
          <p:cNvPr id="8" name="TextBox 7">
            <a:extLst>
              <a:ext uri="{FF2B5EF4-FFF2-40B4-BE49-F238E27FC236}">
                <a16:creationId xmlns:a16="http://schemas.microsoft.com/office/drawing/2014/main" id="{9371F294-4E98-EFAA-CF9B-307B3C2A9D55}"/>
              </a:ext>
            </a:extLst>
          </p:cNvPr>
          <p:cNvSpPr txBox="1"/>
          <p:nvPr/>
        </p:nvSpPr>
        <p:spPr>
          <a:xfrm>
            <a:off x="4589180" y="3419100"/>
            <a:ext cx="10192267" cy="2430490"/>
          </a:xfrm>
          <a:prstGeom prst="roundRect">
            <a:avLst>
              <a:gd name="adj" fmla="val 4564"/>
            </a:avLst>
          </a:prstGeom>
          <a:solidFill>
            <a:schemeClr val="bg1"/>
          </a:solidFill>
        </p:spPr>
        <p:txBody>
          <a:bodyPr wrap="square" rtlCol="0" anchor="ctr">
            <a:spAutoFit/>
          </a:bodyPr>
          <a:lstStyle/>
          <a:p>
            <a:pPr marL="540000" marR="0" lvl="0" indent="-342900"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Enhanced security posture through early vulnerability detection with DevSecOps</a:t>
            </a:r>
          </a:p>
          <a:p>
            <a:pPr marL="540000" marR="0" lvl="0" indent="-342900"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Automated feature deployment to ensure security and compliance standards</a:t>
            </a:r>
          </a:p>
          <a:p>
            <a:pPr marL="540000" marR="0" lvl="0" indent="-342900"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Improved collaboration for better operational efficiency</a:t>
            </a:r>
          </a:p>
          <a:p>
            <a:pPr marL="540000" marR="0" lvl="0" indent="-342900" algn="l" defTabSz="4572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Continuous improvement through feedback loops and metrics</a:t>
            </a:r>
          </a:p>
        </p:txBody>
      </p:sp>
      <p:sp>
        <p:nvSpPr>
          <p:cNvPr id="2" name="Google Shape;789;gca1573042c_0_856">
            <a:extLst>
              <a:ext uri="{FF2B5EF4-FFF2-40B4-BE49-F238E27FC236}">
                <a16:creationId xmlns:a16="http://schemas.microsoft.com/office/drawing/2014/main" id="{123CBFF7-D967-7417-1FF2-C9E711BF9796}"/>
              </a:ext>
            </a:extLst>
          </p:cNvPr>
          <p:cNvSpPr/>
          <p:nvPr/>
        </p:nvSpPr>
        <p:spPr>
          <a:xfrm>
            <a:off x="1971100" y="1370775"/>
            <a:ext cx="12313800" cy="1036500"/>
          </a:xfrm>
          <a:prstGeom prst="roundRect">
            <a:avLst>
              <a:gd name="adj" fmla="val 16667"/>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Open Sans"/>
                <a:ea typeface="+mn-ea"/>
                <a:cs typeface="+mn-cs"/>
              </a:rPr>
              <a:t>Securing digital operations: DevSecOps implementation at Allianz</a:t>
            </a:r>
          </a:p>
        </p:txBody>
      </p:sp>
      <p:grpSp>
        <p:nvGrpSpPr>
          <p:cNvPr id="4" name="Group 3">
            <a:extLst>
              <a:ext uri="{FF2B5EF4-FFF2-40B4-BE49-F238E27FC236}">
                <a16:creationId xmlns:a16="http://schemas.microsoft.com/office/drawing/2014/main" id="{A749C95B-62FA-AD3C-B548-79F3B4A3EC66}"/>
              </a:ext>
            </a:extLst>
          </p:cNvPr>
          <p:cNvGrpSpPr/>
          <p:nvPr/>
        </p:nvGrpSpPr>
        <p:grpSpPr>
          <a:xfrm>
            <a:off x="1675681" y="3321378"/>
            <a:ext cx="1841349" cy="2282958"/>
            <a:chOff x="1675681" y="3710479"/>
            <a:chExt cx="1841349" cy="2282958"/>
          </a:xfrm>
        </p:grpSpPr>
        <p:sp>
          <p:nvSpPr>
            <p:cNvPr id="10" name="Freeform: Shape 9">
              <a:extLst>
                <a:ext uri="{FF2B5EF4-FFF2-40B4-BE49-F238E27FC236}">
                  <a16:creationId xmlns:a16="http://schemas.microsoft.com/office/drawing/2014/main" id="{3D32668A-1003-731E-0A6F-95D6B4D068EF}"/>
                </a:ext>
              </a:extLst>
            </p:cNvPr>
            <p:cNvSpPr/>
            <p:nvPr/>
          </p:nvSpPr>
          <p:spPr>
            <a:xfrm>
              <a:off x="3181138" y="4206009"/>
              <a:ext cx="223750" cy="135182"/>
            </a:xfrm>
            <a:custGeom>
              <a:avLst/>
              <a:gdLst>
                <a:gd name="connsiteX0" fmla="*/ 0 w 223750"/>
                <a:gd name="connsiteY0" fmla="*/ 93173 h 135182"/>
                <a:gd name="connsiteX1" fmla="*/ 50433 w 223750"/>
                <a:gd name="connsiteY1" fmla="*/ 36020 h 135182"/>
                <a:gd name="connsiteX2" fmla="*/ 62754 w 223750"/>
                <a:gd name="connsiteY2" fmla="*/ 16 h 135182"/>
                <a:gd name="connsiteX3" fmla="*/ 109841 w 223750"/>
                <a:gd name="connsiteY3" fmla="*/ 34091 h 135182"/>
                <a:gd name="connsiteX4" fmla="*/ 223568 w 223750"/>
                <a:gd name="connsiteY4" fmla="*/ 49460 h 135182"/>
                <a:gd name="connsiteX5" fmla="*/ 141204 w 223750"/>
                <a:gd name="connsiteY5" fmla="*/ 76359 h 135182"/>
                <a:gd name="connsiteX6" fmla="*/ 52110 w 223750"/>
                <a:gd name="connsiteY6" fmla="*/ 126792 h 135182"/>
                <a:gd name="connsiteX7" fmla="*/ 0 w 223750"/>
                <a:gd name="connsiteY7" fmla="*/ 93173 h 13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750" h="135182">
                  <a:moveTo>
                    <a:pt x="0" y="93173"/>
                  </a:moveTo>
                  <a:cubicBezTo>
                    <a:pt x="13440" y="62761"/>
                    <a:pt x="56100" y="59890"/>
                    <a:pt x="50433" y="36020"/>
                  </a:cubicBezTo>
                  <a:cubicBezTo>
                    <a:pt x="45437" y="14984"/>
                    <a:pt x="47450" y="2625"/>
                    <a:pt x="62754" y="16"/>
                  </a:cubicBezTo>
                  <a:cubicBezTo>
                    <a:pt x="67918" y="-860"/>
                    <a:pt x="93465" y="35368"/>
                    <a:pt x="109841" y="34091"/>
                  </a:cubicBezTo>
                  <a:cubicBezTo>
                    <a:pt x="171458" y="29291"/>
                    <a:pt x="219728" y="9178"/>
                    <a:pt x="223568" y="49460"/>
                  </a:cubicBezTo>
                  <a:cubicBezTo>
                    <a:pt x="226933" y="84757"/>
                    <a:pt x="183230" y="66274"/>
                    <a:pt x="141204" y="76359"/>
                  </a:cubicBezTo>
                  <a:cubicBezTo>
                    <a:pt x="122908" y="80749"/>
                    <a:pt x="94136" y="93173"/>
                    <a:pt x="52110" y="126792"/>
                  </a:cubicBezTo>
                  <a:cubicBezTo>
                    <a:pt x="13449" y="157726"/>
                    <a:pt x="0" y="93173"/>
                    <a:pt x="0" y="93173"/>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Shape 10">
              <a:extLst>
                <a:ext uri="{FF2B5EF4-FFF2-40B4-BE49-F238E27FC236}">
                  <a16:creationId xmlns:a16="http://schemas.microsoft.com/office/drawing/2014/main" id="{3443588A-54A9-6191-1CB7-D70EBA1E77B7}"/>
                </a:ext>
              </a:extLst>
            </p:cNvPr>
            <p:cNvSpPr/>
            <p:nvPr/>
          </p:nvSpPr>
          <p:spPr>
            <a:xfrm>
              <a:off x="1861186" y="4115856"/>
              <a:ext cx="217853" cy="145152"/>
            </a:xfrm>
            <a:custGeom>
              <a:avLst/>
              <a:gdLst>
                <a:gd name="connsiteX0" fmla="*/ 217854 w 217853"/>
                <a:gd name="connsiteY0" fmla="*/ 101605 h 145152"/>
                <a:gd name="connsiteX1" fmla="*/ 167878 w 217853"/>
                <a:gd name="connsiteY1" fmla="*/ 38180 h 145152"/>
                <a:gd name="connsiteX2" fmla="*/ 155948 w 217853"/>
                <a:gd name="connsiteY2" fmla="*/ 32 h 145152"/>
                <a:gd name="connsiteX3" fmla="*/ 123821 w 217853"/>
                <a:gd name="connsiteY3" fmla="*/ 27807 h 145152"/>
                <a:gd name="connsiteX4" fmla="*/ 10503 w 217853"/>
                <a:gd name="connsiteY4" fmla="*/ 38777 h 145152"/>
                <a:gd name="connsiteX5" fmla="*/ 71412 w 217853"/>
                <a:gd name="connsiteY5" fmla="*/ 82983 h 145152"/>
                <a:gd name="connsiteX6" fmla="*/ 148715 w 217853"/>
                <a:gd name="connsiteY6" fmla="*/ 130965 h 145152"/>
                <a:gd name="connsiteX7" fmla="*/ 217854 w 217853"/>
                <a:gd name="connsiteY7" fmla="*/ 101615 h 1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853" h="145152">
                  <a:moveTo>
                    <a:pt x="217854" y="101605"/>
                  </a:moveTo>
                  <a:cubicBezTo>
                    <a:pt x="205812" y="71817"/>
                    <a:pt x="168158" y="59160"/>
                    <a:pt x="167878" y="38180"/>
                  </a:cubicBezTo>
                  <a:cubicBezTo>
                    <a:pt x="167598" y="17200"/>
                    <a:pt x="170656" y="3024"/>
                    <a:pt x="155948" y="32"/>
                  </a:cubicBezTo>
                  <a:cubicBezTo>
                    <a:pt x="150990" y="-975"/>
                    <a:pt x="138659" y="22177"/>
                    <a:pt x="123821" y="27807"/>
                  </a:cubicBezTo>
                  <a:cubicBezTo>
                    <a:pt x="67926" y="49020"/>
                    <a:pt x="47971" y="24274"/>
                    <a:pt x="10503" y="38777"/>
                  </a:cubicBezTo>
                  <a:cubicBezTo>
                    <a:pt x="-20981" y="50958"/>
                    <a:pt x="23897" y="87289"/>
                    <a:pt x="71412" y="82983"/>
                  </a:cubicBezTo>
                  <a:cubicBezTo>
                    <a:pt x="89522" y="81343"/>
                    <a:pt x="134259" y="95445"/>
                    <a:pt x="148715" y="130965"/>
                  </a:cubicBezTo>
                  <a:cubicBezTo>
                    <a:pt x="166750" y="175283"/>
                    <a:pt x="217854" y="101615"/>
                    <a:pt x="217854" y="101615"/>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Shape 11">
              <a:extLst>
                <a:ext uri="{FF2B5EF4-FFF2-40B4-BE49-F238E27FC236}">
                  <a16:creationId xmlns:a16="http://schemas.microsoft.com/office/drawing/2014/main" id="{92CFC71A-4851-8A53-DF9C-071E0A42D845}"/>
                </a:ext>
              </a:extLst>
            </p:cNvPr>
            <p:cNvSpPr/>
            <p:nvPr/>
          </p:nvSpPr>
          <p:spPr>
            <a:xfrm>
              <a:off x="2497845" y="4000613"/>
              <a:ext cx="127227" cy="200787"/>
            </a:xfrm>
            <a:custGeom>
              <a:avLst/>
              <a:gdLst>
                <a:gd name="connsiteX0" fmla="*/ 56087 w 127227"/>
                <a:gd name="connsiteY0" fmla="*/ 199736 h 200787"/>
                <a:gd name="connsiteX1" fmla="*/ 126102 w 127227"/>
                <a:gd name="connsiteY1" fmla="*/ 193193 h 200787"/>
                <a:gd name="connsiteX2" fmla="*/ 111422 w 127227"/>
                <a:gd name="connsiteY2" fmla="*/ 65038 h 200787"/>
                <a:gd name="connsiteX3" fmla="*/ 79686 w 127227"/>
                <a:gd name="connsiteY3" fmla="*/ 0 h 200787"/>
                <a:gd name="connsiteX4" fmla="*/ 45928 w 127227"/>
                <a:gd name="connsiteY4" fmla="*/ 58616 h 200787"/>
                <a:gd name="connsiteX5" fmla="*/ 46394 w 127227"/>
                <a:gd name="connsiteY5" fmla="*/ 64134 h 200787"/>
                <a:gd name="connsiteX6" fmla="*/ 28433 w 127227"/>
                <a:gd name="connsiteY6" fmla="*/ 139694 h 200787"/>
                <a:gd name="connsiteX7" fmla="*/ 1833 w 127227"/>
                <a:gd name="connsiteY7" fmla="*/ 191469 h 200787"/>
                <a:gd name="connsiteX8" fmla="*/ 56096 w 127227"/>
                <a:gd name="connsiteY8" fmla="*/ 199727 h 20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27" h="200787">
                  <a:moveTo>
                    <a:pt x="56087" y="199736"/>
                  </a:moveTo>
                  <a:lnTo>
                    <a:pt x="126102" y="193193"/>
                  </a:lnTo>
                  <a:cubicBezTo>
                    <a:pt x="132234" y="162902"/>
                    <a:pt x="111301" y="93148"/>
                    <a:pt x="111422" y="65038"/>
                  </a:cubicBezTo>
                  <a:cubicBezTo>
                    <a:pt x="111552" y="34206"/>
                    <a:pt x="79686" y="0"/>
                    <a:pt x="79686" y="0"/>
                  </a:cubicBezTo>
                  <a:lnTo>
                    <a:pt x="45928" y="58616"/>
                  </a:lnTo>
                  <a:lnTo>
                    <a:pt x="46394" y="64134"/>
                  </a:lnTo>
                  <a:cubicBezTo>
                    <a:pt x="46394" y="64134"/>
                    <a:pt x="42004" y="117474"/>
                    <a:pt x="28433" y="139694"/>
                  </a:cubicBezTo>
                  <a:cubicBezTo>
                    <a:pt x="20669" y="152398"/>
                    <a:pt x="20175" y="173182"/>
                    <a:pt x="1833" y="191469"/>
                  </a:cubicBezTo>
                  <a:cubicBezTo>
                    <a:pt x="-11905" y="205151"/>
                    <a:pt x="56096" y="199727"/>
                    <a:pt x="56096" y="199727"/>
                  </a:cubicBez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Shape 12">
              <a:extLst>
                <a:ext uri="{FF2B5EF4-FFF2-40B4-BE49-F238E27FC236}">
                  <a16:creationId xmlns:a16="http://schemas.microsoft.com/office/drawing/2014/main" id="{06BC5FC7-04CE-DF4D-E856-410427A24816}"/>
                </a:ext>
              </a:extLst>
            </p:cNvPr>
            <p:cNvSpPr/>
            <p:nvPr/>
          </p:nvSpPr>
          <p:spPr>
            <a:xfrm>
              <a:off x="2531442" y="4069379"/>
              <a:ext cx="61505" cy="68411"/>
            </a:xfrm>
            <a:custGeom>
              <a:avLst/>
              <a:gdLst>
                <a:gd name="connsiteX0" fmla="*/ 11240 w 61505"/>
                <a:gd name="connsiteY0" fmla="*/ 6692 h 68411"/>
                <a:gd name="connsiteX1" fmla="*/ 0 w 61505"/>
                <a:gd name="connsiteY1" fmla="*/ 60014 h 68411"/>
                <a:gd name="connsiteX2" fmla="*/ 60126 w 61505"/>
                <a:gd name="connsiteY2" fmla="*/ 29825 h 68411"/>
                <a:gd name="connsiteX3" fmla="*/ 34196 w 61505"/>
                <a:gd name="connsiteY3" fmla="*/ 0 h 68411"/>
                <a:gd name="connsiteX4" fmla="*/ 11240 w 61505"/>
                <a:gd name="connsiteY4" fmla="*/ 6701 h 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05" h="68411">
                  <a:moveTo>
                    <a:pt x="11240" y="6692"/>
                  </a:moveTo>
                  <a:cubicBezTo>
                    <a:pt x="11240" y="6692"/>
                    <a:pt x="7866" y="40916"/>
                    <a:pt x="0" y="60014"/>
                  </a:cubicBezTo>
                  <a:cubicBezTo>
                    <a:pt x="37962" y="86400"/>
                    <a:pt x="68449" y="43396"/>
                    <a:pt x="60126" y="29825"/>
                  </a:cubicBezTo>
                  <a:cubicBezTo>
                    <a:pt x="54925" y="21344"/>
                    <a:pt x="34196" y="0"/>
                    <a:pt x="34196" y="0"/>
                  </a:cubicBezTo>
                  <a:lnTo>
                    <a:pt x="11240" y="6701"/>
                  </a:lnTo>
                  <a:close/>
                </a:path>
              </a:pathLst>
            </a:custGeom>
            <a:solidFill>
              <a:srgbClr val="1F1F3B">
                <a:alpha val="1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14" name="Graphic 8">
              <a:extLst>
                <a:ext uri="{FF2B5EF4-FFF2-40B4-BE49-F238E27FC236}">
                  <a16:creationId xmlns:a16="http://schemas.microsoft.com/office/drawing/2014/main" id="{A2736913-675F-F490-2270-25A054E6D78F}"/>
                </a:ext>
              </a:extLst>
            </p:cNvPr>
            <p:cNvGrpSpPr/>
            <p:nvPr/>
          </p:nvGrpSpPr>
          <p:grpSpPr>
            <a:xfrm>
              <a:off x="2472300" y="3933605"/>
              <a:ext cx="163944" cy="169596"/>
              <a:chOff x="2472300" y="3933605"/>
              <a:chExt cx="163944" cy="169596"/>
            </a:xfrm>
          </p:grpSpPr>
          <p:sp>
            <p:nvSpPr>
              <p:cNvPr id="104" name="Freeform: Shape 103">
                <a:extLst>
                  <a:ext uri="{FF2B5EF4-FFF2-40B4-BE49-F238E27FC236}">
                    <a16:creationId xmlns:a16="http://schemas.microsoft.com/office/drawing/2014/main" id="{F51B0601-E169-0D9A-E484-840F5DA93F5B}"/>
                  </a:ext>
                </a:extLst>
              </p:cNvPr>
              <p:cNvSpPr/>
              <p:nvPr/>
            </p:nvSpPr>
            <p:spPr>
              <a:xfrm>
                <a:off x="2472300" y="3980900"/>
                <a:ext cx="131225" cy="122301"/>
              </a:xfrm>
              <a:custGeom>
                <a:avLst/>
                <a:gdLst>
                  <a:gd name="connsiteX0" fmla="*/ 35710 w 131225"/>
                  <a:gd name="connsiteY0" fmla="*/ 0 h 122301"/>
                  <a:gd name="connsiteX1" fmla="*/ 5839 w 131225"/>
                  <a:gd name="connsiteY1" fmla="*/ 64087 h 122301"/>
                  <a:gd name="connsiteX2" fmla="*/ 4711 w 131225"/>
                  <a:gd name="connsiteY2" fmla="*/ 117036 h 122301"/>
                  <a:gd name="connsiteX3" fmla="*/ 108484 w 131225"/>
                  <a:gd name="connsiteY3" fmla="*/ 99560 h 122301"/>
                  <a:gd name="connsiteX4" fmla="*/ 131226 w 131225"/>
                  <a:gd name="connsiteY4" fmla="*/ 26507 h 122301"/>
                  <a:gd name="connsiteX5" fmla="*/ 35710 w 131225"/>
                  <a:gd name="connsiteY5" fmla="*/ 0 h 12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25" h="122301">
                    <a:moveTo>
                      <a:pt x="35710" y="0"/>
                    </a:moveTo>
                    <a:cubicBezTo>
                      <a:pt x="27406" y="22574"/>
                      <a:pt x="-9782" y="59697"/>
                      <a:pt x="5839" y="64087"/>
                    </a:cubicBezTo>
                    <a:cubicBezTo>
                      <a:pt x="21460" y="68486"/>
                      <a:pt x="-11749" y="111761"/>
                      <a:pt x="4711" y="117036"/>
                    </a:cubicBezTo>
                    <a:cubicBezTo>
                      <a:pt x="44593" y="129814"/>
                      <a:pt x="97905" y="117521"/>
                      <a:pt x="108484" y="99560"/>
                    </a:cubicBezTo>
                    <a:cubicBezTo>
                      <a:pt x="119063" y="81600"/>
                      <a:pt x="131226" y="26507"/>
                      <a:pt x="131226" y="26507"/>
                    </a:cubicBezTo>
                    <a:lnTo>
                      <a:pt x="35710" y="0"/>
                    </a:lnTo>
                    <a:close/>
                  </a:path>
                </a:pathLst>
              </a:custGeom>
              <a:solidFill>
                <a:srgbClr val="EFAEA6"/>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5" name="Freeform: Shape 104">
                <a:extLst>
                  <a:ext uri="{FF2B5EF4-FFF2-40B4-BE49-F238E27FC236}">
                    <a16:creationId xmlns:a16="http://schemas.microsoft.com/office/drawing/2014/main" id="{8981C82C-D9DA-708D-1548-E24C10D6B9EB}"/>
                  </a:ext>
                </a:extLst>
              </p:cNvPr>
              <p:cNvSpPr/>
              <p:nvPr/>
            </p:nvSpPr>
            <p:spPr>
              <a:xfrm>
                <a:off x="2485841" y="3933605"/>
                <a:ext cx="150403" cy="150163"/>
              </a:xfrm>
              <a:custGeom>
                <a:avLst/>
                <a:gdLst>
                  <a:gd name="connsiteX0" fmla="*/ 57485 w 150403"/>
                  <a:gd name="connsiteY0" fmla="*/ 81324 h 150163"/>
                  <a:gd name="connsiteX1" fmla="*/ 35460 w 150403"/>
                  <a:gd name="connsiteY1" fmla="*/ 75256 h 150163"/>
                  <a:gd name="connsiteX2" fmla="*/ 30688 w 150403"/>
                  <a:gd name="connsiteY2" fmla="*/ 53065 h 150163"/>
                  <a:gd name="connsiteX3" fmla="*/ 444 w 150403"/>
                  <a:gd name="connsiteY3" fmla="*/ 19921 h 150163"/>
                  <a:gd name="connsiteX4" fmla="*/ 42833 w 150403"/>
                  <a:gd name="connsiteY4" fmla="*/ 10405 h 150163"/>
                  <a:gd name="connsiteX5" fmla="*/ 79238 w 150403"/>
                  <a:gd name="connsiteY5" fmla="*/ 1262 h 150163"/>
                  <a:gd name="connsiteX6" fmla="*/ 103154 w 150403"/>
                  <a:gd name="connsiteY6" fmla="*/ 19716 h 150163"/>
                  <a:gd name="connsiteX7" fmla="*/ 140771 w 150403"/>
                  <a:gd name="connsiteY7" fmla="*/ 27322 h 150163"/>
                  <a:gd name="connsiteX8" fmla="*/ 147734 w 150403"/>
                  <a:gd name="connsiteY8" fmla="*/ 94130 h 150163"/>
                  <a:gd name="connsiteX9" fmla="*/ 93396 w 150403"/>
                  <a:gd name="connsiteY9" fmla="*/ 149065 h 150163"/>
                  <a:gd name="connsiteX10" fmla="*/ 99435 w 150403"/>
                  <a:gd name="connsiteY10" fmla="*/ 112091 h 150163"/>
                  <a:gd name="connsiteX11" fmla="*/ 75258 w 150403"/>
                  <a:gd name="connsiteY11" fmla="*/ 115651 h 150163"/>
                  <a:gd name="connsiteX12" fmla="*/ 61185 w 150403"/>
                  <a:gd name="connsiteY12" fmla="*/ 102957 h 150163"/>
                  <a:gd name="connsiteX13" fmla="*/ 57475 w 150403"/>
                  <a:gd name="connsiteY13" fmla="*/ 81324 h 15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03" h="150163">
                    <a:moveTo>
                      <a:pt x="57485" y="81324"/>
                    </a:moveTo>
                    <a:cubicBezTo>
                      <a:pt x="44389" y="79199"/>
                      <a:pt x="43159" y="82088"/>
                      <a:pt x="35460" y="75256"/>
                    </a:cubicBezTo>
                    <a:cubicBezTo>
                      <a:pt x="27752" y="68425"/>
                      <a:pt x="46514" y="60530"/>
                      <a:pt x="30688" y="53065"/>
                    </a:cubicBezTo>
                    <a:cubicBezTo>
                      <a:pt x="14862" y="45599"/>
                      <a:pt x="-3061" y="39401"/>
                      <a:pt x="444" y="19921"/>
                    </a:cubicBezTo>
                    <a:cubicBezTo>
                      <a:pt x="5523" y="-8273"/>
                      <a:pt x="28675" y="2940"/>
                      <a:pt x="42833" y="10405"/>
                    </a:cubicBezTo>
                    <a:cubicBezTo>
                      <a:pt x="51948" y="15205"/>
                      <a:pt x="60141" y="-5151"/>
                      <a:pt x="79238" y="1262"/>
                    </a:cubicBezTo>
                    <a:cubicBezTo>
                      <a:pt x="94216" y="6286"/>
                      <a:pt x="89994" y="14646"/>
                      <a:pt x="103154" y="19716"/>
                    </a:cubicBezTo>
                    <a:cubicBezTo>
                      <a:pt x="111105" y="22783"/>
                      <a:pt x="130752" y="13872"/>
                      <a:pt x="140771" y="27322"/>
                    </a:cubicBezTo>
                    <a:cubicBezTo>
                      <a:pt x="159356" y="52282"/>
                      <a:pt x="133464" y="69077"/>
                      <a:pt x="147734" y="94130"/>
                    </a:cubicBezTo>
                    <a:cubicBezTo>
                      <a:pt x="164380" y="123350"/>
                      <a:pt x="97935" y="156670"/>
                      <a:pt x="93396" y="149065"/>
                    </a:cubicBezTo>
                    <a:cubicBezTo>
                      <a:pt x="88102" y="140192"/>
                      <a:pt x="105177" y="119677"/>
                      <a:pt x="99435" y="112091"/>
                    </a:cubicBezTo>
                    <a:cubicBezTo>
                      <a:pt x="90777" y="100655"/>
                      <a:pt x="86834" y="109611"/>
                      <a:pt x="75258" y="115651"/>
                    </a:cubicBezTo>
                    <a:cubicBezTo>
                      <a:pt x="62890" y="122101"/>
                      <a:pt x="44632" y="117506"/>
                      <a:pt x="61185" y="102957"/>
                    </a:cubicBezTo>
                    <a:cubicBezTo>
                      <a:pt x="77747" y="88408"/>
                      <a:pt x="69331" y="83244"/>
                      <a:pt x="57475" y="81324"/>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15" name="Freeform: Shape 14">
              <a:extLst>
                <a:ext uri="{FF2B5EF4-FFF2-40B4-BE49-F238E27FC236}">
                  <a16:creationId xmlns:a16="http://schemas.microsoft.com/office/drawing/2014/main" id="{CE9386D6-DB43-6478-2D5C-D9BA91E2D2F9}"/>
                </a:ext>
              </a:extLst>
            </p:cNvPr>
            <p:cNvSpPr/>
            <p:nvPr/>
          </p:nvSpPr>
          <p:spPr>
            <a:xfrm>
              <a:off x="2385531" y="5802347"/>
              <a:ext cx="83902" cy="150775"/>
            </a:xfrm>
            <a:custGeom>
              <a:avLst/>
              <a:gdLst>
                <a:gd name="connsiteX0" fmla="*/ 1585 w 83902"/>
                <a:gd name="connsiteY0" fmla="*/ 109151 h 150775"/>
                <a:gd name="connsiteX1" fmla="*/ 811 w 83902"/>
                <a:gd name="connsiteY1" fmla="*/ 2899 h 150775"/>
                <a:gd name="connsiteX2" fmla="*/ 83903 w 83902"/>
                <a:gd name="connsiteY2" fmla="*/ 0 h 150775"/>
                <a:gd name="connsiteX3" fmla="*/ 79429 w 83902"/>
                <a:gd name="connsiteY3" fmla="*/ 114398 h 150775"/>
                <a:gd name="connsiteX4" fmla="*/ 24513 w 83902"/>
                <a:gd name="connsiteY4" fmla="*/ 150776 h 150775"/>
                <a:gd name="connsiteX5" fmla="*/ 1594 w 83902"/>
                <a:gd name="connsiteY5" fmla="*/ 109151 h 15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02" h="150775">
                  <a:moveTo>
                    <a:pt x="1585" y="109151"/>
                  </a:moveTo>
                  <a:cubicBezTo>
                    <a:pt x="-1454" y="79084"/>
                    <a:pt x="811" y="2899"/>
                    <a:pt x="811" y="2899"/>
                  </a:cubicBezTo>
                  <a:lnTo>
                    <a:pt x="83903" y="0"/>
                  </a:lnTo>
                  <a:lnTo>
                    <a:pt x="79429" y="114398"/>
                  </a:lnTo>
                  <a:lnTo>
                    <a:pt x="24513" y="150776"/>
                  </a:lnTo>
                  <a:lnTo>
                    <a:pt x="1594" y="109151"/>
                  </a:ln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Shape 15">
              <a:extLst>
                <a:ext uri="{FF2B5EF4-FFF2-40B4-BE49-F238E27FC236}">
                  <a16:creationId xmlns:a16="http://schemas.microsoft.com/office/drawing/2014/main" id="{1B2DA158-633E-439F-8255-4EF0E0BD0AD3}"/>
                </a:ext>
              </a:extLst>
            </p:cNvPr>
            <p:cNvSpPr/>
            <p:nvPr/>
          </p:nvSpPr>
          <p:spPr>
            <a:xfrm>
              <a:off x="2228887" y="5883341"/>
              <a:ext cx="246700" cy="108378"/>
            </a:xfrm>
            <a:custGeom>
              <a:avLst/>
              <a:gdLst>
                <a:gd name="connsiteX0" fmla="*/ 151509 w 246700"/>
                <a:gd name="connsiteY0" fmla="*/ 3458 h 108378"/>
                <a:gd name="connsiteX1" fmla="*/ 125682 w 246700"/>
                <a:gd name="connsiteY1" fmla="*/ 29527 h 108378"/>
                <a:gd name="connsiteX2" fmla="*/ 9103 w 246700"/>
                <a:gd name="connsiteY2" fmla="*/ 64721 h 108378"/>
                <a:gd name="connsiteX3" fmla="*/ 29263 w 246700"/>
                <a:gd name="connsiteY3" fmla="*/ 108378 h 108378"/>
                <a:gd name="connsiteX4" fmla="*/ 223574 w 246700"/>
                <a:gd name="connsiteY4" fmla="*/ 107706 h 108378"/>
                <a:gd name="connsiteX5" fmla="*/ 241320 w 246700"/>
                <a:gd name="connsiteY5" fmla="*/ 94322 h 108378"/>
                <a:gd name="connsiteX6" fmla="*/ 238226 w 246700"/>
                <a:gd name="connsiteY6" fmla="*/ 0 h 108378"/>
                <a:gd name="connsiteX7" fmla="*/ 151509 w 246700"/>
                <a:gd name="connsiteY7" fmla="*/ 3448 h 1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00" h="108378">
                  <a:moveTo>
                    <a:pt x="151509" y="3458"/>
                  </a:moveTo>
                  <a:cubicBezTo>
                    <a:pt x="144500" y="-1901"/>
                    <a:pt x="128898" y="16898"/>
                    <a:pt x="125682" y="29527"/>
                  </a:cubicBezTo>
                  <a:cubicBezTo>
                    <a:pt x="118319" y="58429"/>
                    <a:pt x="25618" y="62111"/>
                    <a:pt x="9103" y="64721"/>
                  </a:cubicBezTo>
                  <a:cubicBezTo>
                    <a:pt x="575" y="66072"/>
                    <a:pt x="-13155" y="108564"/>
                    <a:pt x="29263" y="108378"/>
                  </a:cubicBezTo>
                  <a:cubicBezTo>
                    <a:pt x="65938" y="108219"/>
                    <a:pt x="183440" y="108135"/>
                    <a:pt x="223574" y="107706"/>
                  </a:cubicBezTo>
                  <a:cubicBezTo>
                    <a:pt x="231962" y="107623"/>
                    <a:pt x="239297" y="102142"/>
                    <a:pt x="241320" y="94322"/>
                  </a:cubicBezTo>
                  <a:cubicBezTo>
                    <a:pt x="248534" y="66398"/>
                    <a:pt x="249420" y="923"/>
                    <a:pt x="238226" y="0"/>
                  </a:cubicBezTo>
                  <a:cubicBezTo>
                    <a:pt x="223136" y="3374"/>
                    <a:pt x="178212" y="23869"/>
                    <a:pt x="151509" y="3448"/>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7" name="Freeform: Shape 16">
              <a:extLst>
                <a:ext uri="{FF2B5EF4-FFF2-40B4-BE49-F238E27FC236}">
                  <a16:creationId xmlns:a16="http://schemas.microsoft.com/office/drawing/2014/main" id="{D1F7ADCE-C1CA-0DFA-0FEE-A990AF5121A8}"/>
                </a:ext>
              </a:extLst>
            </p:cNvPr>
            <p:cNvSpPr/>
            <p:nvPr/>
          </p:nvSpPr>
          <p:spPr>
            <a:xfrm>
              <a:off x="2704451" y="5802412"/>
              <a:ext cx="83580" cy="151102"/>
            </a:xfrm>
            <a:custGeom>
              <a:avLst/>
              <a:gdLst>
                <a:gd name="connsiteX0" fmla="*/ 1906 w 83580"/>
                <a:gd name="connsiteY0" fmla="*/ 109599 h 151102"/>
                <a:gd name="connsiteX1" fmla="*/ 508 w 83580"/>
                <a:gd name="connsiteY1" fmla="*/ 3346 h 151102"/>
                <a:gd name="connsiteX2" fmla="*/ 83581 w 83580"/>
                <a:gd name="connsiteY2" fmla="*/ 0 h 151102"/>
                <a:gd name="connsiteX3" fmla="*/ 79778 w 83580"/>
                <a:gd name="connsiteY3" fmla="*/ 114426 h 151102"/>
                <a:gd name="connsiteX4" fmla="*/ 25077 w 83580"/>
                <a:gd name="connsiteY4" fmla="*/ 151102 h 151102"/>
                <a:gd name="connsiteX5" fmla="*/ 1915 w 83580"/>
                <a:gd name="connsiteY5" fmla="*/ 109608 h 15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80" h="151102">
                  <a:moveTo>
                    <a:pt x="1906" y="109599"/>
                  </a:moveTo>
                  <a:cubicBezTo>
                    <a:pt x="-1300" y="79550"/>
                    <a:pt x="508" y="3346"/>
                    <a:pt x="508" y="3346"/>
                  </a:cubicBezTo>
                  <a:lnTo>
                    <a:pt x="83581" y="0"/>
                  </a:lnTo>
                  <a:lnTo>
                    <a:pt x="79778" y="114426"/>
                  </a:lnTo>
                  <a:lnTo>
                    <a:pt x="25077" y="151102"/>
                  </a:lnTo>
                  <a:lnTo>
                    <a:pt x="1915" y="109608"/>
                  </a:ln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8" name="Freeform: Shape 17">
              <a:extLst>
                <a:ext uri="{FF2B5EF4-FFF2-40B4-BE49-F238E27FC236}">
                  <a16:creationId xmlns:a16="http://schemas.microsoft.com/office/drawing/2014/main" id="{F80C6AB2-9422-FB6C-8014-4290F3C8A816}"/>
                </a:ext>
              </a:extLst>
            </p:cNvPr>
            <p:cNvSpPr/>
            <p:nvPr/>
          </p:nvSpPr>
          <p:spPr>
            <a:xfrm>
              <a:off x="2548772" y="5871979"/>
              <a:ext cx="247400" cy="121458"/>
            </a:xfrm>
            <a:custGeom>
              <a:avLst/>
              <a:gdLst>
                <a:gd name="connsiteX0" fmla="*/ 148433 w 247400"/>
                <a:gd name="connsiteY0" fmla="*/ 5881 h 121458"/>
                <a:gd name="connsiteX1" fmla="*/ 138012 w 247400"/>
                <a:gd name="connsiteY1" fmla="*/ 27467 h 121458"/>
                <a:gd name="connsiteX2" fmla="*/ 8916 w 247400"/>
                <a:gd name="connsiteY2" fmla="*/ 77965 h 121458"/>
                <a:gd name="connsiteX3" fmla="*/ 29477 w 247400"/>
                <a:gd name="connsiteY3" fmla="*/ 121454 h 121458"/>
                <a:gd name="connsiteX4" fmla="*/ 223779 w 247400"/>
                <a:gd name="connsiteY4" fmla="*/ 119142 h 121458"/>
                <a:gd name="connsiteX5" fmla="*/ 241404 w 247400"/>
                <a:gd name="connsiteY5" fmla="*/ 105609 h 121458"/>
                <a:gd name="connsiteX6" fmla="*/ 239763 w 247400"/>
                <a:gd name="connsiteY6" fmla="*/ 0 h 121458"/>
                <a:gd name="connsiteX7" fmla="*/ 148442 w 247400"/>
                <a:gd name="connsiteY7" fmla="*/ 5881 h 1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00" h="121458">
                  <a:moveTo>
                    <a:pt x="148433" y="5881"/>
                  </a:moveTo>
                  <a:cubicBezTo>
                    <a:pt x="139494" y="6459"/>
                    <a:pt x="141116" y="14810"/>
                    <a:pt x="138012" y="27467"/>
                  </a:cubicBezTo>
                  <a:cubicBezTo>
                    <a:pt x="130910" y="56435"/>
                    <a:pt x="25404" y="75215"/>
                    <a:pt x="8916" y="77965"/>
                  </a:cubicBezTo>
                  <a:cubicBezTo>
                    <a:pt x="406" y="79382"/>
                    <a:pt x="-12941" y="121994"/>
                    <a:pt x="29477" y="121454"/>
                  </a:cubicBezTo>
                  <a:cubicBezTo>
                    <a:pt x="66152" y="120988"/>
                    <a:pt x="183645" y="119907"/>
                    <a:pt x="223779" y="119142"/>
                  </a:cubicBezTo>
                  <a:cubicBezTo>
                    <a:pt x="232167" y="118984"/>
                    <a:pt x="239455" y="113448"/>
                    <a:pt x="241404" y="105609"/>
                  </a:cubicBezTo>
                  <a:cubicBezTo>
                    <a:pt x="248366" y="77629"/>
                    <a:pt x="250966" y="820"/>
                    <a:pt x="239763" y="0"/>
                  </a:cubicBezTo>
                  <a:cubicBezTo>
                    <a:pt x="224701" y="3504"/>
                    <a:pt x="189144" y="3253"/>
                    <a:pt x="148442" y="5881"/>
                  </a:cubicBezTo>
                  <a:close/>
                </a:path>
              </a:pathLst>
            </a:custGeom>
            <a:solidFill>
              <a:srgbClr val="1F1F3B"/>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9" name="Freeform: Shape 18">
              <a:extLst>
                <a:ext uri="{FF2B5EF4-FFF2-40B4-BE49-F238E27FC236}">
                  <a16:creationId xmlns:a16="http://schemas.microsoft.com/office/drawing/2014/main" id="{7E1A861B-7D60-E7E8-7FFC-AA5F0F5F00E3}"/>
                </a:ext>
              </a:extLst>
            </p:cNvPr>
            <p:cNvSpPr/>
            <p:nvPr/>
          </p:nvSpPr>
          <p:spPr>
            <a:xfrm>
              <a:off x="2352237" y="4635756"/>
              <a:ext cx="475520" cy="1239169"/>
            </a:xfrm>
            <a:custGeom>
              <a:avLst/>
              <a:gdLst>
                <a:gd name="connsiteX0" fmla="*/ 473021 w 475520"/>
                <a:gd name="connsiteY0" fmla="*/ 281983 h 1239169"/>
                <a:gd name="connsiteX1" fmla="*/ 468649 w 475520"/>
                <a:gd name="connsiteY1" fmla="*/ 326581 h 1239169"/>
                <a:gd name="connsiteX2" fmla="*/ 450083 w 475520"/>
                <a:gd name="connsiteY2" fmla="*/ 722446 h 1239169"/>
                <a:gd name="connsiteX3" fmla="*/ 442300 w 475520"/>
                <a:gd name="connsiteY3" fmla="*/ 1201421 h 1239169"/>
                <a:gd name="connsiteX4" fmla="*/ 322384 w 475520"/>
                <a:gd name="connsiteY4" fmla="*/ 1201421 h 1239169"/>
                <a:gd name="connsiteX5" fmla="*/ 301320 w 475520"/>
                <a:gd name="connsiteY5" fmla="*/ 732502 h 1239169"/>
                <a:gd name="connsiteX6" fmla="*/ 257086 w 475520"/>
                <a:gd name="connsiteY6" fmla="*/ 346275 h 1239169"/>
                <a:gd name="connsiteX7" fmla="*/ 257067 w 475520"/>
                <a:gd name="connsiteY7" fmla="*/ 346312 h 1239169"/>
                <a:gd name="connsiteX8" fmla="*/ 237149 w 475520"/>
                <a:gd name="connsiteY8" fmla="*/ 403325 h 1239169"/>
                <a:gd name="connsiteX9" fmla="*/ 151094 w 475520"/>
                <a:gd name="connsiteY9" fmla="*/ 693841 h 1239169"/>
                <a:gd name="connsiteX10" fmla="*/ 123348 w 475520"/>
                <a:gd name="connsiteY10" fmla="*/ 1222084 h 1239169"/>
                <a:gd name="connsiteX11" fmla="*/ 1987 w 475520"/>
                <a:gd name="connsiteY11" fmla="*/ 1215448 h 1239169"/>
                <a:gd name="connsiteX12" fmla="*/ 8325 w 475520"/>
                <a:gd name="connsiteY12" fmla="*/ 682657 h 1239169"/>
                <a:gd name="connsiteX13" fmla="*/ 113729 w 475520"/>
                <a:gd name="connsiteY13" fmla="*/ 23724 h 1239169"/>
                <a:gd name="connsiteX14" fmla="*/ 470383 w 475520"/>
                <a:gd name="connsiteY14" fmla="*/ 66477 h 1239169"/>
                <a:gd name="connsiteX15" fmla="*/ 472061 w 475520"/>
                <a:gd name="connsiteY15" fmla="*/ 110525 h 1239169"/>
                <a:gd name="connsiteX16" fmla="*/ 473794 w 475520"/>
                <a:gd name="connsiteY16" fmla="*/ 164546 h 1239169"/>
                <a:gd name="connsiteX17" fmla="*/ 473011 w 475520"/>
                <a:gd name="connsiteY17" fmla="*/ 281983 h 123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520" h="1239169">
                  <a:moveTo>
                    <a:pt x="473021" y="281983"/>
                  </a:moveTo>
                  <a:cubicBezTo>
                    <a:pt x="471967" y="295581"/>
                    <a:pt x="470560" y="310382"/>
                    <a:pt x="468649" y="326581"/>
                  </a:cubicBezTo>
                  <a:cubicBezTo>
                    <a:pt x="461491" y="387340"/>
                    <a:pt x="446392" y="592268"/>
                    <a:pt x="450083" y="722446"/>
                  </a:cubicBezTo>
                  <a:cubicBezTo>
                    <a:pt x="453774" y="851981"/>
                    <a:pt x="442300" y="1155014"/>
                    <a:pt x="442300" y="1201421"/>
                  </a:cubicBezTo>
                  <a:cubicBezTo>
                    <a:pt x="402959" y="1218673"/>
                    <a:pt x="378596" y="1213295"/>
                    <a:pt x="322384" y="1201421"/>
                  </a:cubicBezTo>
                  <a:cubicBezTo>
                    <a:pt x="322384" y="1201421"/>
                    <a:pt x="312402" y="951392"/>
                    <a:pt x="301320" y="732502"/>
                  </a:cubicBezTo>
                  <a:cubicBezTo>
                    <a:pt x="292326" y="554772"/>
                    <a:pt x="289735" y="572583"/>
                    <a:pt x="257086" y="346275"/>
                  </a:cubicBezTo>
                  <a:lnTo>
                    <a:pt x="257067" y="346312"/>
                  </a:lnTo>
                  <a:cubicBezTo>
                    <a:pt x="256694" y="347365"/>
                    <a:pt x="248735" y="369408"/>
                    <a:pt x="237149" y="403325"/>
                  </a:cubicBezTo>
                  <a:cubicBezTo>
                    <a:pt x="212357" y="475735"/>
                    <a:pt x="170947" y="602259"/>
                    <a:pt x="151094" y="693841"/>
                  </a:cubicBezTo>
                  <a:cubicBezTo>
                    <a:pt x="120141" y="836751"/>
                    <a:pt x="136294" y="1209231"/>
                    <a:pt x="123348" y="1222084"/>
                  </a:cubicBezTo>
                  <a:cubicBezTo>
                    <a:pt x="84752" y="1244826"/>
                    <a:pt x="19425" y="1247025"/>
                    <a:pt x="1987" y="1215448"/>
                  </a:cubicBezTo>
                  <a:cubicBezTo>
                    <a:pt x="1987" y="1215448"/>
                    <a:pt x="-5404" y="754806"/>
                    <a:pt x="8325" y="682657"/>
                  </a:cubicBezTo>
                  <a:cubicBezTo>
                    <a:pt x="17626" y="633604"/>
                    <a:pt x="96188" y="152868"/>
                    <a:pt x="113729" y="23724"/>
                  </a:cubicBezTo>
                  <a:cubicBezTo>
                    <a:pt x="113729" y="23724"/>
                    <a:pt x="459776" y="-51724"/>
                    <a:pt x="470383" y="66477"/>
                  </a:cubicBezTo>
                  <a:cubicBezTo>
                    <a:pt x="471828" y="82638"/>
                    <a:pt x="472256" y="96917"/>
                    <a:pt x="472061" y="110525"/>
                  </a:cubicBezTo>
                  <a:cubicBezTo>
                    <a:pt x="471790" y="128877"/>
                    <a:pt x="472806" y="145887"/>
                    <a:pt x="473794" y="164546"/>
                  </a:cubicBezTo>
                  <a:cubicBezTo>
                    <a:pt x="475416" y="195024"/>
                    <a:pt x="477010" y="229817"/>
                    <a:pt x="473011" y="281983"/>
                  </a:cubicBezTo>
                  <a:close/>
                </a:path>
              </a:pathLst>
            </a:custGeom>
            <a:solidFill>
              <a:srgbClr val="3B3B4D"/>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0" name="Freeform: Shape 19">
              <a:extLst>
                <a:ext uri="{FF2B5EF4-FFF2-40B4-BE49-F238E27FC236}">
                  <a16:creationId xmlns:a16="http://schemas.microsoft.com/office/drawing/2014/main" id="{33875E2F-5228-76D8-E307-EACA93702A72}"/>
                </a:ext>
              </a:extLst>
            </p:cNvPr>
            <p:cNvSpPr/>
            <p:nvPr/>
          </p:nvSpPr>
          <p:spPr>
            <a:xfrm>
              <a:off x="2638794" y="4916584"/>
              <a:ext cx="1015" cy="652"/>
            </a:xfrm>
            <a:custGeom>
              <a:avLst/>
              <a:gdLst>
                <a:gd name="connsiteX0" fmla="*/ 1007 w 1015"/>
                <a:gd name="connsiteY0" fmla="*/ 466 h 652"/>
                <a:gd name="connsiteX1" fmla="*/ 960 w 1015"/>
                <a:gd name="connsiteY1" fmla="*/ 652 h 652"/>
                <a:gd name="connsiteX2" fmla="*/ 0 w 1015"/>
                <a:gd name="connsiteY2" fmla="*/ 0 h 652"/>
                <a:gd name="connsiteX3" fmla="*/ 1016 w 1015"/>
                <a:gd name="connsiteY3" fmla="*/ 466 h 652"/>
              </a:gdLst>
              <a:ahLst/>
              <a:cxnLst>
                <a:cxn ang="0">
                  <a:pos x="connsiteX0" y="connsiteY0"/>
                </a:cxn>
                <a:cxn ang="0">
                  <a:pos x="connsiteX1" y="connsiteY1"/>
                </a:cxn>
                <a:cxn ang="0">
                  <a:pos x="connsiteX2" y="connsiteY2"/>
                </a:cxn>
                <a:cxn ang="0">
                  <a:pos x="connsiteX3" y="connsiteY3"/>
                </a:cxn>
              </a:cxnLst>
              <a:rect l="l" t="t" r="r" b="b"/>
              <a:pathLst>
                <a:path w="1015" h="652">
                  <a:moveTo>
                    <a:pt x="1007" y="466"/>
                  </a:moveTo>
                  <a:cubicBezTo>
                    <a:pt x="1007" y="466"/>
                    <a:pt x="979" y="531"/>
                    <a:pt x="960" y="652"/>
                  </a:cubicBezTo>
                  <a:cubicBezTo>
                    <a:pt x="336" y="261"/>
                    <a:pt x="65" y="75"/>
                    <a:pt x="0" y="0"/>
                  </a:cubicBezTo>
                  <a:cubicBezTo>
                    <a:pt x="168" y="19"/>
                    <a:pt x="1016" y="466"/>
                    <a:pt x="1016" y="466"/>
                  </a:cubicBezTo>
                  <a:close/>
                </a:path>
              </a:pathLst>
            </a:custGeom>
            <a:solidFill>
              <a:srgbClr val="1F1F3B">
                <a:alpha val="46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1" name="Freeform: Shape 20">
              <a:extLst>
                <a:ext uri="{FF2B5EF4-FFF2-40B4-BE49-F238E27FC236}">
                  <a16:creationId xmlns:a16="http://schemas.microsoft.com/office/drawing/2014/main" id="{8170D80E-B8AF-C388-72B9-D7AF41729FDD}"/>
                </a:ext>
              </a:extLst>
            </p:cNvPr>
            <p:cNvSpPr/>
            <p:nvPr/>
          </p:nvSpPr>
          <p:spPr>
            <a:xfrm>
              <a:off x="2582145" y="4915940"/>
              <a:ext cx="27187" cy="143906"/>
            </a:xfrm>
            <a:custGeom>
              <a:avLst/>
              <a:gdLst>
                <a:gd name="connsiteX0" fmla="*/ 27188 w 27187"/>
                <a:gd name="connsiteY0" fmla="*/ 66082 h 143906"/>
                <a:gd name="connsiteX1" fmla="*/ 27169 w 27187"/>
                <a:gd name="connsiteY1" fmla="*/ 66119 h 143906"/>
                <a:gd name="connsiteX2" fmla="*/ 0 w 27187"/>
                <a:gd name="connsiteY2" fmla="*/ 143907 h 143906"/>
                <a:gd name="connsiteX3" fmla="*/ 20235 w 27187"/>
                <a:gd name="connsiteY3" fmla="*/ 0 h 143906"/>
                <a:gd name="connsiteX4" fmla="*/ 27188 w 27187"/>
                <a:gd name="connsiteY4" fmla="*/ 66082 h 14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7" h="143906">
                  <a:moveTo>
                    <a:pt x="27188" y="66082"/>
                  </a:moveTo>
                  <a:lnTo>
                    <a:pt x="27169" y="66119"/>
                  </a:lnTo>
                  <a:cubicBezTo>
                    <a:pt x="26796" y="67172"/>
                    <a:pt x="11585" y="109981"/>
                    <a:pt x="0" y="143907"/>
                  </a:cubicBezTo>
                  <a:lnTo>
                    <a:pt x="20235" y="0"/>
                  </a:lnTo>
                  <a:cubicBezTo>
                    <a:pt x="20235" y="0"/>
                    <a:pt x="23897" y="20803"/>
                    <a:pt x="27188" y="66082"/>
                  </a:cubicBezTo>
                  <a:close/>
                </a:path>
              </a:pathLst>
            </a:custGeom>
            <a:solidFill>
              <a:srgbClr val="1F1F3B">
                <a:alpha val="62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2" name="Freeform: Shape 21">
              <a:extLst>
                <a:ext uri="{FF2B5EF4-FFF2-40B4-BE49-F238E27FC236}">
                  <a16:creationId xmlns:a16="http://schemas.microsoft.com/office/drawing/2014/main" id="{C0A9F3A4-6388-254E-D0C1-A862A2E818DF}"/>
                </a:ext>
              </a:extLst>
            </p:cNvPr>
            <p:cNvSpPr/>
            <p:nvPr/>
          </p:nvSpPr>
          <p:spPr>
            <a:xfrm>
              <a:off x="2673000" y="4786368"/>
              <a:ext cx="154842" cy="95860"/>
            </a:xfrm>
            <a:custGeom>
              <a:avLst/>
              <a:gdLst>
                <a:gd name="connsiteX0" fmla="*/ 154280 w 154842"/>
                <a:gd name="connsiteY0" fmla="*/ 95860 h 95860"/>
                <a:gd name="connsiteX1" fmla="*/ 0 w 154842"/>
                <a:gd name="connsiteY1" fmla="*/ 0 h 95860"/>
                <a:gd name="connsiteX2" fmla="*/ 153050 w 154842"/>
                <a:gd name="connsiteY2" fmla="*/ 13925 h 95860"/>
                <a:gd name="connsiteX3" fmla="*/ 154290 w 154842"/>
                <a:gd name="connsiteY3" fmla="*/ 95851 h 95860"/>
              </a:gdLst>
              <a:ahLst/>
              <a:cxnLst>
                <a:cxn ang="0">
                  <a:pos x="connsiteX0" y="connsiteY0"/>
                </a:cxn>
                <a:cxn ang="0">
                  <a:pos x="connsiteX1" y="connsiteY1"/>
                </a:cxn>
                <a:cxn ang="0">
                  <a:pos x="connsiteX2" y="connsiteY2"/>
                </a:cxn>
                <a:cxn ang="0">
                  <a:pos x="connsiteX3" y="connsiteY3"/>
                </a:cxn>
              </a:cxnLst>
              <a:rect l="l" t="t" r="r" b="b"/>
              <a:pathLst>
                <a:path w="154842" h="95860">
                  <a:moveTo>
                    <a:pt x="154280" y="95860"/>
                  </a:moveTo>
                  <a:cubicBezTo>
                    <a:pt x="151410" y="95226"/>
                    <a:pt x="18026" y="66790"/>
                    <a:pt x="0" y="0"/>
                  </a:cubicBezTo>
                  <a:cubicBezTo>
                    <a:pt x="0" y="0"/>
                    <a:pt x="115955" y="9954"/>
                    <a:pt x="153050" y="13925"/>
                  </a:cubicBezTo>
                  <a:cubicBezTo>
                    <a:pt x="154672" y="44402"/>
                    <a:pt x="155445" y="78608"/>
                    <a:pt x="154290" y="95851"/>
                  </a:cubicBezTo>
                  <a:close/>
                </a:path>
              </a:pathLst>
            </a:custGeom>
            <a:solidFill>
              <a:srgbClr val="1F1F3B">
                <a:alpha val="43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Shape 22">
              <a:extLst>
                <a:ext uri="{FF2B5EF4-FFF2-40B4-BE49-F238E27FC236}">
                  <a16:creationId xmlns:a16="http://schemas.microsoft.com/office/drawing/2014/main" id="{0E7AA0C0-08EF-9BC5-26C5-EA705E940A49}"/>
                </a:ext>
              </a:extLst>
            </p:cNvPr>
            <p:cNvSpPr/>
            <p:nvPr/>
          </p:nvSpPr>
          <p:spPr>
            <a:xfrm>
              <a:off x="2454661" y="4131380"/>
              <a:ext cx="342873" cy="650660"/>
            </a:xfrm>
            <a:custGeom>
              <a:avLst/>
              <a:gdLst>
                <a:gd name="connsiteX0" fmla="*/ 164812 w 342873"/>
                <a:gd name="connsiteY0" fmla="*/ 902 h 650660"/>
                <a:gd name="connsiteX1" fmla="*/ 101685 w 342873"/>
                <a:gd name="connsiteY1" fmla="*/ 44689 h 650660"/>
                <a:gd name="connsiteX2" fmla="*/ 81721 w 342873"/>
                <a:gd name="connsiteY2" fmla="*/ 31650 h 650660"/>
                <a:gd name="connsiteX3" fmla="*/ 65401 w 342873"/>
                <a:gd name="connsiteY3" fmla="*/ 29571 h 650660"/>
                <a:gd name="connsiteX4" fmla="*/ 52576 w 342873"/>
                <a:gd name="connsiteY4" fmla="*/ 595422 h 650660"/>
                <a:gd name="connsiteX5" fmla="*/ 242553 w 342873"/>
                <a:gd name="connsiteY5" fmla="*/ 646171 h 650660"/>
                <a:gd name="connsiteX6" fmla="*/ 341517 w 342873"/>
                <a:gd name="connsiteY6" fmla="*/ 479029 h 650660"/>
                <a:gd name="connsiteX7" fmla="*/ 268334 w 342873"/>
                <a:gd name="connsiteY7" fmla="*/ 73182 h 650660"/>
                <a:gd name="connsiteX8" fmla="*/ 164812 w 342873"/>
                <a:gd name="connsiteY8" fmla="*/ 893 h 65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73" h="650660">
                  <a:moveTo>
                    <a:pt x="164812" y="902"/>
                  </a:moveTo>
                  <a:cubicBezTo>
                    <a:pt x="134838" y="-7235"/>
                    <a:pt x="131911" y="42294"/>
                    <a:pt x="101685" y="44689"/>
                  </a:cubicBezTo>
                  <a:cubicBezTo>
                    <a:pt x="85729" y="45957"/>
                    <a:pt x="89252" y="38994"/>
                    <a:pt x="81721" y="31650"/>
                  </a:cubicBezTo>
                  <a:cubicBezTo>
                    <a:pt x="77079" y="27120"/>
                    <a:pt x="72736" y="22050"/>
                    <a:pt x="65401" y="29571"/>
                  </a:cubicBezTo>
                  <a:cubicBezTo>
                    <a:pt x="-83753" y="182612"/>
                    <a:pt x="71552" y="568495"/>
                    <a:pt x="52576" y="595422"/>
                  </a:cubicBezTo>
                  <a:cubicBezTo>
                    <a:pt x="37048" y="617446"/>
                    <a:pt x="163274" y="665511"/>
                    <a:pt x="242553" y="646171"/>
                  </a:cubicBezTo>
                  <a:cubicBezTo>
                    <a:pt x="351276" y="619655"/>
                    <a:pt x="344668" y="501584"/>
                    <a:pt x="341517" y="479029"/>
                  </a:cubicBezTo>
                  <a:cubicBezTo>
                    <a:pt x="338367" y="456473"/>
                    <a:pt x="268334" y="73182"/>
                    <a:pt x="268334" y="73182"/>
                  </a:cubicBezTo>
                  <a:cubicBezTo>
                    <a:pt x="268334" y="73182"/>
                    <a:pt x="213269" y="44055"/>
                    <a:pt x="164812" y="893"/>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172ED935-C137-D42B-F371-670D97B28423}"/>
                </a:ext>
              </a:extLst>
            </p:cNvPr>
            <p:cNvSpPr/>
            <p:nvPr/>
          </p:nvSpPr>
          <p:spPr>
            <a:xfrm>
              <a:off x="1986700" y="4160952"/>
              <a:ext cx="588780" cy="674401"/>
            </a:xfrm>
            <a:custGeom>
              <a:avLst/>
              <a:gdLst>
                <a:gd name="connsiteX0" fmla="*/ 58804 w 588780"/>
                <a:gd name="connsiteY0" fmla="*/ 2805 h 674401"/>
                <a:gd name="connsiteX1" fmla="*/ 238250 w 588780"/>
                <a:gd name="connsiteY1" fmla="*/ 155296 h 674401"/>
                <a:gd name="connsiteX2" fmla="*/ 533361 w 588780"/>
                <a:gd name="connsiteY2" fmla="*/ 0 h 674401"/>
                <a:gd name="connsiteX3" fmla="*/ 528421 w 588780"/>
                <a:gd name="connsiteY3" fmla="*/ 92412 h 674401"/>
                <a:gd name="connsiteX4" fmla="*/ 556625 w 588780"/>
                <a:gd name="connsiteY4" fmla="*/ 350307 h 674401"/>
                <a:gd name="connsiteX5" fmla="*/ 580336 w 588780"/>
                <a:gd name="connsiteY5" fmla="*/ 611706 h 674401"/>
                <a:gd name="connsiteX6" fmla="*/ 548954 w 588780"/>
                <a:gd name="connsiteY6" fmla="*/ 669418 h 674401"/>
                <a:gd name="connsiteX7" fmla="*/ 455946 w 588780"/>
                <a:gd name="connsiteY7" fmla="*/ 643647 h 674401"/>
                <a:gd name="connsiteX8" fmla="*/ 450000 w 588780"/>
                <a:gd name="connsiteY8" fmla="*/ 373589 h 674401"/>
                <a:gd name="connsiteX9" fmla="*/ 459423 w 588780"/>
                <a:gd name="connsiteY9" fmla="*/ 312028 h 674401"/>
                <a:gd name="connsiteX10" fmla="*/ 432981 w 588780"/>
                <a:gd name="connsiteY10" fmla="*/ 215571 h 674401"/>
                <a:gd name="connsiteX11" fmla="*/ 226860 w 588780"/>
                <a:gd name="connsiteY11" fmla="*/ 276564 h 674401"/>
                <a:gd name="connsiteX12" fmla="*/ 3171 w 588780"/>
                <a:gd name="connsiteY12" fmla="*/ 78403 h 674401"/>
                <a:gd name="connsiteX13" fmla="*/ 58814 w 588780"/>
                <a:gd name="connsiteY13" fmla="*/ 2824 h 6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780" h="674401">
                  <a:moveTo>
                    <a:pt x="58804" y="2805"/>
                  </a:moveTo>
                  <a:cubicBezTo>
                    <a:pt x="72804" y="13011"/>
                    <a:pt x="184229" y="170973"/>
                    <a:pt x="238250" y="155296"/>
                  </a:cubicBezTo>
                  <a:cubicBezTo>
                    <a:pt x="287480" y="141008"/>
                    <a:pt x="412643" y="35688"/>
                    <a:pt x="533361" y="0"/>
                  </a:cubicBezTo>
                  <a:cubicBezTo>
                    <a:pt x="533361" y="0"/>
                    <a:pt x="537061" y="25622"/>
                    <a:pt x="528421" y="92412"/>
                  </a:cubicBezTo>
                  <a:cubicBezTo>
                    <a:pt x="517013" y="180685"/>
                    <a:pt x="566700" y="243486"/>
                    <a:pt x="556625" y="350307"/>
                  </a:cubicBezTo>
                  <a:cubicBezTo>
                    <a:pt x="548087" y="440770"/>
                    <a:pt x="554463" y="556148"/>
                    <a:pt x="580336" y="611706"/>
                  </a:cubicBezTo>
                  <a:cubicBezTo>
                    <a:pt x="595463" y="644207"/>
                    <a:pt x="593226" y="663257"/>
                    <a:pt x="548954" y="669418"/>
                  </a:cubicBezTo>
                  <a:cubicBezTo>
                    <a:pt x="525047" y="672746"/>
                    <a:pt x="475593" y="687248"/>
                    <a:pt x="455946" y="643647"/>
                  </a:cubicBezTo>
                  <a:cubicBezTo>
                    <a:pt x="429047" y="583978"/>
                    <a:pt x="445237" y="415820"/>
                    <a:pt x="450000" y="373589"/>
                  </a:cubicBezTo>
                  <a:cubicBezTo>
                    <a:pt x="451854" y="357148"/>
                    <a:pt x="455927" y="334984"/>
                    <a:pt x="459423" y="312028"/>
                  </a:cubicBezTo>
                  <a:cubicBezTo>
                    <a:pt x="463747" y="283470"/>
                    <a:pt x="445526" y="228144"/>
                    <a:pt x="432981" y="215571"/>
                  </a:cubicBezTo>
                  <a:cubicBezTo>
                    <a:pt x="406669" y="189195"/>
                    <a:pt x="293958" y="283303"/>
                    <a:pt x="226860" y="276564"/>
                  </a:cubicBezTo>
                  <a:cubicBezTo>
                    <a:pt x="155410" y="269387"/>
                    <a:pt x="11317" y="85505"/>
                    <a:pt x="3171" y="78403"/>
                  </a:cubicBezTo>
                  <a:cubicBezTo>
                    <a:pt x="-14333" y="63136"/>
                    <a:pt x="45737" y="-6701"/>
                    <a:pt x="58814" y="2824"/>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510DB23A-F900-2A56-F668-A7D9908C792D}"/>
                </a:ext>
              </a:extLst>
            </p:cNvPr>
            <p:cNvSpPr/>
            <p:nvPr/>
          </p:nvSpPr>
          <p:spPr>
            <a:xfrm>
              <a:off x="2614034" y="4132282"/>
              <a:ext cx="234201" cy="708607"/>
            </a:xfrm>
            <a:custGeom>
              <a:avLst/>
              <a:gdLst>
                <a:gd name="connsiteX0" fmla="*/ 223909 w 234201"/>
                <a:gd name="connsiteY0" fmla="*/ 687453 h 708607"/>
                <a:gd name="connsiteX1" fmla="*/ 71334 w 234201"/>
                <a:gd name="connsiteY1" fmla="*/ 674032 h 708607"/>
                <a:gd name="connsiteX2" fmla="*/ 57484 w 234201"/>
                <a:gd name="connsiteY2" fmla="*/ 649212 h 708607"/>
                <a:gd name="connsiteX3" fmla="*/ 46085 w 234201"/>
                <a:gd name="connsiteY3" fmla="*/ 505016 h 708607"/>
                <a:gd name="connsiteX4" fmla="*/ 5010 w 234201"/>
                <a:gd name="connsiteY4" fmla="*/ 314097 h 708607"/>
                <a:gd name="connsiteX5" fmla="*/ 5448 w 234201"/>
                <a:gd name="connsiteY5" fmla="*/ 0 h 708607"/>
                <a:gd name="connsiteX6" fmla="*/ 142989 w 234201"/>
                <a:gd name="connsiteY6" fmla="*/ 66492 h 708607"/>
                <a:gd name="connsiteX7" fmla="*/ 188240 w 234201"/>
                <a:gd name="connsiteY7" fmla="*/ 229589 h 708607"/>
                <a:gd name="connsiteX8" fmla="*/ 189852 w 234201"/>
                <a:gd name="connsiteY8" fmla="*/ 273339 h 708607"/>
                <a:gd name="connsiteX9" fmla="*/ 189908 w 234201"/>
                <a:gd name="connsiteY9" fmla="*/ 276368 h 708607"/>
                <a:gd name="connsiteX10" fmla="*/ 188967 w 234201"/>
                <a:gd name="connsiteY10" fmla="*/ 336699 h 708607"/>
                <a:gd name="connsiteX11" fmla="*/ 188696 w 234201"/>
                <a:gd name="connsiteY11" fmla="*/ 342357 h 708607"/>
                <a:gd name="connsiteX12" fmla="*/ 187923 w 234201"/>
                <a:gd name="connsiteY12" fmla="*/ 359497 h 708607"/>
                <a:gd name="connsiteX13" fmla="*/ 187923 w 234201"/>
                <a:gd name="connsiteY13" fmla="*/ 359515 h 708607"/>
                <a:gd name="connsiteX14" fmla="*/ 187382 w 234201"/>
                <a:gd name="connsiteY14" fmla="*/ 374745 h 708607"/>
                <a:gd name="connsiteX15" fmla="*/ 186935 w 234201"/>
                <a:gd name="connsiteY15" fmla="*/ 392407 h 708607"/>
                <a:gd name="connsiteX16" fmla="*/ 197542 w 234201"/>
                <a:gd name="connsiteY16" fmla="*/ 464286 h 708607"/>
                <a:gd name="connsiteX17" fmla="*/ 202491 w 234201"/>
                <a:gd name="connsiteY17" fmla="*/ 486254 h 708607"/>
                <a:gd name="connsiteX18" fmla="*/ 202509 w 234201"/>
                <a:gd name="connsiteY18" fmla="*/ 486273 h 708607"/>
                <a:gd name="connsiteX19" fmla="*/ 223918 w 234201"/>
                <a:gd name="connsiteY19" fmla="*/ 687453 h 70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201" h="708607">
                  <a:moveTo>
                    <a:pt x="223909" y="687453"/>
                  </a:moveTo>
                  <a:cubicBezTo>
                    <a:pt x="176394" y="717185"/>
                    <a:pt x="113164" y="718071"/>
                    <a:pt x="71334" y="674032"/>
                  </a:cubicBezTo>
                  <a:cubicBezTo>
                    <a:pt x="64018" y="666315"/>
                    <a:pt x="59795" y="658131"/>
                    <a:pt x="57484" y="649212"/>
                  </a:cubicBezTo>
                  <a:cubicBezTo>
                    <a:pt x="48742" y="615845"/>
                    <a:pt x="66329" y="572225"/>
                    <a:pt x="46085" y="505016"/>
                  </a:cubicBezTo>
                  <a:cubicBezTo>
                    <a:pt x="31816" y="457724"/>
                    <a:pt x="9726" y="372955"/>
                    <a:pt x="5010" y="314097"/>
                  </a:cubicBezTo>
                  <a:cubicBezTo>
                    <a:pt x="-5028" y="188878"/>
                    <a:pt x="2652" y="35362"/>
                    <a:pt x="5448" y="0"/>
                  </a:cubicBezTo>
                  <a:cubicBezTo>
                    <a:pt x="5448" y="0"/>
                    <a:pt x="80972" y="1855"/>
                    <a:pt x="142989" y="66492"/>
                  </a:cubicBezTo>
                  <a:cubicBezTo>
                    <a:pt x="169068" y="93642"/>
                    <a:pt x="185462" y="172185"/>
                    <a:pt x="188240" y="229589"/>
                  </a:cubicBezTo>
                  <a:cubicBezTo>
                    <a:pt x="189060" y="246962"/>
                    <a:pt x="189573" y="261185"/>
                    <a:pt x="189852" y="273339"/>
                  </a:cubicBezTo>
                  <a:cubicBezTo>
                    <a:pt x="189871" y="274364"/>
                    <a:pt x="189899" y="275371"/>
                    <a:pt x="189908" y="276368"/>
                  </a:cubicBezTo>
                  <a:cubicBezTo>
                    <a:pt x="190449" y="302512"/>
                    <a:pt x="189824" y="318823"/>
                    <a:pt x="188967" y="336699"/>
                  </a:cubicBezTo>
                  <a:cubicBezTo>
                    <a:pt x="188874" y="338572"/>
                    <a:pt x="188790" y="340446"/>
                    <a:pt x="188696" y="342357"/>
                  </a:cubicBezTo>
                  <a:cubicBezTo>
                    <a:pt x="188454" y="347744"/>
                    <a:pt x="188184" y="353373"/>
                    <a:pt x="187923" y="359497"/>
                  </a:cubicBezTo>
                  <a:lnTo>
                    <a:pt x="187923" y="359515"/>
                  </a:lnTo>
                  <a:cubicBezTo>
                    <a:pt x="187736" y="364231"/>
                    <a:pt x="187550" y="369274"/>
                    <a:pt x="187382" y="374745"/>
                  </a:cubicBezTo>
                  <a:cubicBezTo>
                    <a:pt x="187215" y="380160"/>
                    <a:pt x="187056" y="386013"/>
                    <a:pt x="186935" y="392407"/>
                  </a:cubicBezTo>
                  <a:cubicBezTo>
                    <a:pt x="186599" y="409323"/>
                    <a:pt x="191157" y="435001"/>
                    <a:pt x="197542" y="464286"/>
                  </a:cubicBezTo>
                  <a:cubicBezTo>
                    <a:pt x="199107" y="471416"/>
                    <a:pt x="200757" y="478779"/>
                    <a:pt x="202491" y="486254"/>
                  </a:cubicBezTo>
                  <a:lnTo>
                    <a:pt x="202509" y="486273"/>
                  </a:lnTo>
                  <a:cubicBezTo>
                    <a:pt x="221849" y="570054"/>
                    <a:pt x="249400" y="671525"/>
                    <a:pt x="223918" y="687453"/>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8CA8E355-9FC5-7DA7-86D5-E11E3E6EE02F}"/>
                </a:ext>
              </a:extLst>
            </p:cNvPr>
            <p:cNvSpPr/>
            <p:nvPr/>
          </p:nvSpPr>
          <p:spPr>
            <a:xfrm>
              <a:off x="2646144" y="4184116"/>
              <a:ext cx="623334" cy="325132"/>
            </a:xfrm>
            <a:custGeom>
              <a:avLst/>
              <a:gdLst>
                <a:gd name="connsiteX0" fmla="*/ 1020 w 623334"/>
                <a:gd name="connsiteY0" fmla="*/ 44203 h 325132"/>
                <a:gd name="connsiteX1" fmla="*/ 41619 w 623334"/>
                <a:gd name="connsiteY1" fmla="*/ 110602 h 325132"/>
                <a:gd name="connsiteX2" fmla="*/ 360553 w 623334"/>
                <a:gd name="connsiteY2" fmla="*/ 323274 h 325132"/>
                <a:gd name="connsiteX3" fmla="*/ 620732 w 623334"/>
                <a:gd name="connsiteY3" fmla="*/ 145329 h 325132"/>
                <a:gd name="connsiteX4" fmla="*/ 561902 w 623334"/>
                <a:gd name="connsiteY4" fmla="*/ 69685 h 325132"/>
                <a:gd name="connsiteX5" fmla="*/ 339667 w 623334"/>
                <a:gd name="connsiteY5" fmla="*/ 204020 h 325132"/>
                <a:gd name="connsiteX6" fmla="*/ 106694 w 623334"/>
                <a:gd name="connsiteY6" fmla="*/ 8422 h 325132"/>
                <a:gd name="connsiteX7" fmla="*/ 1029 w 623334"/>
                <a:gd name="connsiteY7" fmla="*/ 44203 h 32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334" h="325132">
                  <a:moveTo>
                    <a:pt x="1020" y="44203"/>
                  </a:moveTo>
                  <a:cubicBezTo>
                    <a:pt x="12689" y="86397"/>
                    <a:pt x="41619" y="110602"/>
                    <a:pt x="41619" y="110602"/>
                  </a:cubicBezTo>
                  <a:cubicBezTo>
                    <a:pt x="180530" y="253054"/>
                    <a:pt x="308322" y="339063"/>
                    <a:pt x="360553" y="323274"/>
                  </a:cubicBezTo>
                  <a:cubicBezTo>
                    <a:pt x="408675" y="308716"/>
                    <a:pt x="614758" y="151369"/>
                    <a:pt x="620732" y="145329"/>
                  </a:cubicBezTo>
                  <a:cubicBezTo>
                    <a:pt x="636847" y="129028"/>
                    <a:pt x="573301" y="63673"/>
                    <a:pt x="561902" y="69685"/>
                  </a:cubicBezTo>
                  <a:cubicBezTo>
                    <a:pt x="553644" y="74038"/>
                    <a:pt x="362567" y="202752"/>
                    <a:pt x="339667" y="204020"/>
                  </a:cubicBezTo>
                  <a:cubicBezTo>
                    <a:pt x="308891" y="205735"/>
                    <a:pt x="133145" y="26960"/>
                    <a:pt x="106694" y="8422"/>
                  </a:cubicBezTo>
                  <a:cubicBezTo>
                    <a:pt x="80252" y="-10116"/>
                    <a:pt x="-10640" y="2010"/>
                    <a:pt x="1029" y="44203"/>
                  </a:cubicBezTo>
                  <a:close/>
                </a:path>
              </a:pathLst>
            </a:custGeom>
            <a:solidFill>
              <a:srgbClr val="0069A8"/>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Shape 27">
              <a:extLst>
                <a:ext uri="{FF2B5EF4-FFF2-40B4-BE49-F238E27FC236}">
                  <a16:creationId xmlns:a16="http://schemas.microsoft.com/office/drawing/2014/main" id="{55A252E6-8F07-CF26-8D46-7DEC823E19A9}"/>
                </a:ext>
              </a:extLst>
            </p:cNvPr>
            <p:cNvSpPr/>
            <p:nvPr/>
          </p:nvSpPr>
          <p:spPr>
            <a:xfrm>
              <a:off x="2752503" y="4363912"/>
              <a:ext cx="51641" cy="143114"/>
            </a:xfrm>
            <a:custGeom>
              <a:avLst/>
              <a:gdLst>
                <a:gd name="connsiteX0" fmla="*/ 50498 w 51641"/>
                <a:gd name="connsiteY0" fmla="*/ 105069 h 143114"/>
                <a:gd name="connsiteX1" fmla="*/ 50228 w 51641"/>
                <a:gd name="connsiteY1" fmla="*/ 110726 h 143114"/>
                <a:gd name="connsiteX2" fmla="*/ 49454 w 51641"/>
                <a:gd name="connsiteY2" fmla="*/ 127866 h 143114"/>
                <a:gd name="connsiteX3" fmla="*/ 49454 w 51641"/>
                <a:gd name="connsiteY3" fmla="*/ 127885 h 143114"/>
                <a:gd name="connsiteX4" fmla="*/ 48913 w 51641"/>
                <a:gd name="connsiteY4" fmla="*/ 143115 h 143114"/>
                <a:gd name="connsiteX5" fmla="*/ 39155 w 51641"/>
                <a:gd name="connsiteY5" fmla="*/ 125564 h 143114"/>
                <a:gd name="connsiteX6" fmla="*/ 0 w 51641"/>
                <a:gd name="connsiteY6" fmla="*/ 0 h 143114"/>
                <a:gd name="connsiteX7" fmla="*/ 51271 w 51641"/>
                <a:gd name="connsiteY7" fmla="*/ 38941 h 143114"/>
                <a:gd name="connsiteX8" fmla="*/ 51383 w 51641"/>
                <a:gd name="connsiteY8" fmla="*/ 41709 h 143114"/>
                <a:gd name="connsiteX9" fmla="*/ 51439 w 51641"/>
                <a:gd name="connsiteY9" fmla="*/ 44738 h 143114"/>
                <a:gd name="connsiteX10" fmla="*/ 50498 w 51641"/>
                <a:gd name="connsiteY10" fmla="*/ 105069 h 1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41" h="143114">
                  <a:moveTo>
                    <a:pt x="50498" y="105069"/>
                  </a:moveTo>
                  <a:cubicBezTo>
                    <a:pt x="50405" y="106942"/>
                    <a:pt x="50321" y="108816"/>
                    <a:pt x="50228" y="110726"/>
                  </a:cubicBezTo>
                  <a:cubicBezTo>
                    <a:pt x="49985" y="116113"/>
                    <a:pt x="49715" y="121743"/>
                    <a:pt x="49454" y="127866"/>
                  </a:cubicBezTo>
                  <a:lnTo>
                    <a:pt x="49454" y="127885"/>
                  </a:lnTo>
                  <a:cubicBezTo>
                    <a:pt x="49268" y="132601"/>
                    <a:pt x="49081" y="137644"/>
                    <a:pt x="48913" y="143115"/>
                  </a:cubicBezTo>
                  <a:cubicBezTo>
                    <a:pt x="45390" y="137560"/>
                    <a:pt x="42137" y="131669"/>
                    <a:pt x="39155" y="125564"/>
                  </a:cubicBezTo>
                  <a:cubicBezTo>
                    <a:pt x="6422" y="58737"/>
                    <a:pt x="0" y="0"/>
                    <a:pt x="0" y="0"/>
                  </a:cubicBezTo>
                  <a:lnTo>
                    <a:pt x="51271" y="38941"/>
                  </a:lnTo>
                  <a:cubicBezTo>
                    <a:pt x="51225" y="39826"/>
                    <a:pt x="51271" y="40758"/>
                    <a:pt x="51383" y="41709"/>
                  </a:cubicBezTo>
                  <a:cubicBezTo>
                    <a:pt x="51402" y="42734"/>
                    <a:pt x="51430" y="43741"/>
                    <a:pt x="51439" y="44738"/>
                  </a:cubicBezTo>
                  <a:cubicBezTo>
                    <a:pt x="51980" y="70882"/>
                    <a:pt x="51355" y="87192"/>
                    <a:pt x="50498" y="105069"/>
                  </a:cubicBezTo>
                  <a:close/>
                </a:path>
              </a:pathLst>
            </a:custGeom>
            <a:solidFill>
              <a:srgbClr val="1F1F3B">
                <a:alpha val="2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29" name="Graphic 8">
              <a:extLst>
                <a:ext uri="{FF2B5EF4-FFF2-40B4-BE49-F238E27FC236}">
                  <a16:creationId xmlns:a16="http://schemas.microsoft.com/office/drawing/2014/main" id="{07B2317E-5876-6755-0AD9-88F29F03E3E0}"/>
                </a:ext>
              </a:extLst>
            </p:cNvPr>
            <p:cNvGrpSpPr/>
            <p:nvPr/>
          </p:nvGrpSpPr>
          <p:grpSpPr>
            <a:xfrm>
              <a:off x="2545665" y="4164495"/>
              <a:ext cx="603052" cy="89160"/>
              <a:chOff x="2545665" y="4164495"/>
              <a:chExt cx="603052" cy="89160"/>
            </a:xfrm>
          </p:grpSpPr>
          <p:sp>
            <p:nvSpPr>
              <p:cNvPr id="102" name="Freeform: Shape 101">
                <a:extLst>
                  <a:ext uri="{FF2B5EF4-FFF2-40B4-BE49-F238E27FC236}">
                    <a16:creationId xmlns:a16="http://schemas.microsoft.com/office/drawing/2014/main" id="{3161F40C-087B-1226-D914-9879646314DC}"/>
                  </a:ext>
                </a:extLst>
              </p:cNvPr>
              <p:cNvSpPr/>
              <p:nvPr/>
            </p:nvSpPr>
            <p:spPr>
              <a:xfrm>
                <a:off x="2553428" y="4180094"/>
                <a:ext cx="242209" cy="71722"/>
              </a:xfrm>
              <a:custGeom>
                <a:avLst/>
                <a:gdLst>
                  <a:gd name="connsiteX0" fmla="*/ 7951 w 242209"/>
                  <a:gd name="connsiteY0" fmla="*/ 13386 h 71722"/>
                  <a:gd name="connsiteX1" fmla="*/ 72364 w 242209"/>
                  <a:gd name="connsiteY1" fmla="*/ 66950 h 71722"/>
                  <a:gd name="connsiteX2" fmla="*/ 101639 w 242209"/>
                  <a:gd name="connsiteY2" fmla="*/ 71648 h 71722"/>
                  <a:gd name="connsiteX3" fmla="*/ 242209 w 242209"/>
                  <a:gd name="connsiteY3" fmla="*/ 50733 h 71722"/>
                  <a:gd name="connsiteX4" fmla="*/ 196260 w 242209"/>
                  <a:gd name="connsiteY4" fmla="*/ 10394 h 71722"/>
                  <a:gd name="connsiteX5" fmla="*/ 102049 w 242209"/>
                  <a:gd name="connsiteY5" fmla="*/ 42372 h 71722"/>
                  <a:gd name="connsiteX6" fmla="*/ 69241 w 242209"/>
                  <a:gd name="connsiteY6" fmla="*/ 37134 h 71722"/>
                  <a:gd name="connsiteX7" fmla="*/ 19731 w 242209"/>
                  <a:gd name="connsiteY7" fmla="*/ 12007 h 71722"/>
                  <a:gd name="connsiteX8" fmla="*/ 4017 w 242209"/>
                  <a:gd name="connsiteY8" fmla="*/ 21 h 71722"/>
                  <a:gd name="connsiteX9" fmla="*/ 7941 w 242209"/>
                  <a:gd name="connsiteY9" fmla="*/ 13395 h 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09" h="71722">
                    <a:moveTo>
                      <a:pt x="7951" y="13386"/>
                    </a:moveTo>
                    <a:cubicBezTo>
                      <a:pt x="10178" y="11578"/>
                      <a:pt x="38559" y="55123"/>
                      <a:pt x="72364" y="66950"/>
                    </a:cubicBezTo>
                    <a:cubicBezTo>
                      <a:pt x="81703" y="70222"/>
                      <a:pt x="91582" y="72132"/>
                      <a:pt x="101639" y="71648"/>
                    </a:cubicBezTo>
                    <a:cubicBezTo>
                      <a:pt x="131073" y="70222"/>
                      <a:pt x="242209" y="50733"/>
                      <a:pt x="242209" y="50733"/>
                    </a:cubicBezTo>
                    <a:cubicBezTo>
                      <a:pt x="242209" y="50733"/>
                      <a:pt x="211359" y="21737"/>
                      <a:pt x="196260" y="10394"/>
                    </a:cubicBezTo>
                    <a:cubicBezTo>
                      <a:pt x="170386" y="21429"/>
                      <a:pt x="117512" y="42428"/>
                      <a:pt x="102049" y="42372"/>
                    </a:cubicBezTo>
                    <a:cubicBezTo>
                      <a:pt x="90594" y="42335"/>
                      <a:pt x="79578" y="40322"/>
                      <a:pt x="69241" y="37134"/>
                    </a:cubicBezTo>
                    <a:cubicBezTo>
                      <a:pt x="49799" y="31160"/>
                      <a:pt x="32761" y="21010"/>
                      <a:pt x="19731" y="12007"/>
                    </a:cubicBezTo>
                    <a:cubicBezTo>
                      <a:pt x="13095" y="7412"/>
                      <a:pt x="11408" y="-455"/>
                      <a:pt x="4017" y="21"/>
                    </a:cubicBezTo>
                    <a:cubicBezTo>
                      <a:pt x="-5788" y="645"/>
                      <a:pt x="5080" y="15707"/>
                      <a:pt x="7941" y="13395"/>
                    </a:cubicBezTo>
                    <a:close/>
                  </a:path>
                </a:pathLst>
              </a:custGeom>
              <a:solidFill>
                <a:srgbClr val="1F1F39">
                  <a:alpha val="20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3" name="Freeform: Shape 102">
                <a:extLst>
                  <a:ext uri="{FF2B5EF4-FFF2-40B4-BE49-F238E27FC236}">
                    <a16:creationId xmlns:a16="http://schemas.microsoft.com/office/drawing/2014/main" id="{8A4AF7DE-47C9-5A51-3EB2-13E5E512CD92}"/>
                  </a:ext>
                </a:extLst>
              </p:cNvPr>
              <p:cNvSpPr/>
              <p:nvPr/>
            </p:nvSpPr>
            <p:spPr>
              <a:xfrm>
                <a:off x="2545665" y="4164495"/>
                <a:ext cx="603052" cy="89160"/>
              </a:xfrm>
              <a:custGeom>
                <a:avLst/>
                <a:gdLst>
                  <a:gd name="connsiteX0" fmla="*/ 9 w 603052"/>
                  <a:gd name="connsiteY0" fmla="*/ 20317 h 89160"/>
                  <a:gd name="connsiteX1" fmla="*/ 12303 w 603052"/>
                  <a:gd name="connsiteY1" fmla="*/ 7361 h 89160"/>
                  <a:gd name="connsiteX2" fmla="*/ 27318 w 603052"/>
                  <a:gd name="connsiteY2" fmla="*/ 14398 h 89160"/>
                  <a:gd name="connsiteX3" fmla="*/ 110204 w 603052"/>
                  <a:gd name="connsiteY3" fmla="*/ 44978 h 89160"/>
                  <a:gd name="connsiteX4" fmla="*/ 263963 w 603052"/>
                  <a:gd name="connsiteY4" fmla="*/ 399 h 89160"/>
                  <a:gd name="connsiteX5" fmla="*/ 403769 w 603052"/>
                  <a:gd name="connsiteY5" fmla="*/ 50673 h 89160"/>
                  <a:gd name="connsiteX6" fmla="*/ 568777 w 603052"/>
                  <a:gd name="connsiteY6" fmla="*/ 18900 h 89160"/>
                  <a:gd name="connsiteX7" fmla="*/ 603048 w 603052"/>
                  <a:gd name="connsiteY7" fmla="*/ 31492 h 89160"/>
                  <a:gd name="connsiteX8" fmla="*/ 580269 w 603052"/>
                  <a:gd name="connsiteY8" fmla="*/ 61149 h 89160"/>
                  <a:gd name="connsiteX9" fmla="*/ 404645 w 603052"/>
                  <a:gd name="connsiteY9" fmla="*/ 89129 h 89160"/>
                  <a:gd name="connsiteX10" fmla="*/ 260598 w 603052"/>
                  <a:gd name="connsiteY10" fmla="*/ 44158 h 89160"/>
                  <a:gd name="connsiteX11" fmla="*/ 109776 w 603052"/>
                  <a:gd name="connsiteY11" fmla="*/ 74468 h 89160"/>
                  <a:gd name="connsiteX12" fmla="*/ 17140 w 603052"/>
                  <a:gd name="connsiteY12" fmla="*/ 29842 h 89160"/>
                  <a:gd name="connsiteX13" fmla="*/ 5499 w 603052"/>
                  <a:gd name="connsiteY13" fmla="*/ 33561 h 89160"/>
                  <a:gd name="connsiteX14" fmla="*/ 0 w 603052"/>
                  <a:gd name="connsiteY14" fmla="*/ 20326 h 8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3052" h="89160">
                    <a:moveTo>
                      <a:pt x="9" y="20317"/>
                    </a:moveTo>
                    <a:cubicBezTo>
                      <a:pt x="-140" y="15722"/>
                      <a:pt x="2433" y="7995"/>
                      <a:pt x="12303" y="7361"/>
                    </a:cubicBezTo>
                    <a:cubicBezTo>
                      <a:pt x="19741" y="6877"/>
                      <a:pt x="20635" y="9775"/>
                      <a:pt x="27318" y="14398"/>
                    </a:cubicBezTo>
                    <a:cubicBezTo>
                      <a:pt x="47413" y="28295"/>
                      <a:pt x="77005" y="44867"/>
                      <a:pt x="110204" y="44978"/>
                    </a:cubicBezTo>
                    <a:cubicBezTo>
                      <a:pt x="143413" y="45100"/>
                      <a:pt x="214332" y="-4942"/>
                      <a:pt x="263963" y="399"/>
                    </a:cubicBezTo>
                    <a:cubicBezTo>
                      <a:pt x="313594" y="5740"/>
                      <a:pt x="332505" y="46954"/>
                      <a:pt x="403769" y="50673"/>
                    </a:cubicBezTo>
                    <a:cubicBezTo>
                      <a:pt x="475032" y="54392"/>
                      <a:pt x="547722" y="17549"/>
                      <a:pt x="568777" y="18900"/>
                    </a:cubicBezTo>
                    <a:cubicBezTo>
                      <a:pt x="589831" y="20251"/>
                      <a:pt x="602796" y="23402"/>
                      <a:pt x="603048" y="31492"/>
                    </a:cubicBezTo>
                    <a:cubicBezTo>
                      <a:pt x="603299" y="39582"/>
                      <a:pt x="594268" y="53945"/>
                      <a:pt x="580269" y="61149"/>
                    </a:cubicBezTo>
                    <a:cubicBezTo>
                      <a:pt x="566269" y="68354"/>
                      <a:pt x="438916" y="90098"/>
                      <a:pt x="404645" y="89129"/>
                    </a:cubicBezTo>
                    <a:cubicBezTo>
                      <a:pt x="348694" y="87545"/>
                      <a:pt x="296491" y="43580"/>
                      <a:pt x="260598" y="44158"/>
                    </a:cubicBezTo>
                    <a:cubicBezTo>
                      <a:pt x="224705" y="44736"/>
                      <a:pt x="151717" y="72436"/>
                      <a:pt x="109776" y="74468"/>
                    </a:cubicBezTo>
                    <a:cubicBezTo>
                      <a:pt x="62997" y="76724"/>
                      <a:pt x="20011" y="27521"/>
                      <a:pt x="17140" y="29842"/>
                    </a:cubicBezTo>
                    <a:cubicBezTo>
                      <a:pt x="14270" y="32172"/>
                      <a:pt x="11613" y="34409"/>
                      <a:pt x="5499" y="33561"/>
                    </a:cubicBezTo>
                    <a:cubicBezTo>
                      <a:pt x="1305" y="32974"/>
                      <a:pt x="149" y="24930"/>
                      <a:pt x="0" y="20326"/>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30" name="Freeform: Shape 29">
              <a:extLst>
                <a:ext uri="{FF2B5EF4-FFF2-40B4-BE49-F238E27FC236}">
                  <a16:creationId xmlns:a16="http://schemas.microsoft.com/office/drawing/2014/main" id="{C9453F00-0598-2F09-5342-0B741B75F6F9}"/>
                </a:ext>
              </a:extLst>
            </p:cNvPr>
            <p:cNvSpPr/>
            <p:nvPr/>
          </p:nvSpPr>
          <p:spPr>
            <a:xfrm>
              <a:off x="2053500" y="4823648"/>
              <a:ext cx="230158" cy="98240"/>
            </a:xfrm>
            <a:custGeom>
              <a:avLst/>
              <a:gdLst>
                <a:gd name="connsiteX0" fmla="*/ 230159 w 230158"/>
                <a:gd name="connsiteY0" fmla="*/ 56736 h 98240"/>
                <a:gd name="connsiteX1" fmla="*/ 226878 w 230158"/>
                <a:gd name="connsiteY1" fmla="*/ 73829 h 98240"/>
                <a:gd name="connsiteX2" fmla="*/ 174348 w 230158"/>
                <a:gd name="connsiteY2" fmla="*/ 90112 h 98240"/>
                <a:gd name="connsiteX3" fmla="*/ 111100 w 230158"/>
                <a:gd name="connsiteY3" fmla="*/ 98239 h 98240"/>
                <a:gd name="connsiteX4" fmla="*/ 60136 w 230158"/>
                <a:gd name="connsiteY4" fmla="*/ 78983 h 98240"/>
                <a:gd name="connsiteX5" fmla="*/ 3990 w 230158"/>
                <a:gd name="connsiteY5" fmla="*/ 47546 h 98240"/>
                <a:gd name="connsiteX6" fmla="*/ 51627 w 230158"/>
                <a:gd name="connsiteY6" fmla="*/ 18643 h 98240"/>
                <a:gd name="connsiteX7" fmla="*/ 109152 w 230158"/>
                <a:gd name="connsiteY7" fmla="*/ 49 h 98240"/>
                <a:gd name="connsiteX8" fmla="*/ 131074 w 230158"/>
                <a:gd name="connsiteY8" fmla="*/ 5399 h 98240"/>
                <a:gd name="connsiteX9" fmla="*/ 174703 w 230158"/>
                <a:gd name="connsiteY9" fmla="*/ 29054 h 98240"/>
                <a:gd name="connsiteX10" fmla="*/ 230159 w 230158"/>
                <a:gd name="connsiteY10" fmla="*/ 56745 h 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58" h="98240">
                  <a:moveTo>
                    <a:pt x="230159" y="56736"/>
                  </a:moveTo>
                  <a:cubicBezTo>
                    <a:pt x="230131" y="63111"/>
                    <a:pt x="228975" y="68852"/>
                    <a:pt x="226878" y="73829"/>
                  </a:cubicBezTo>
                  <a:cubicBezTo>
                    <a:pt x="219133" y="92162"/>
                    <a:pt x="198544" y="100010"/>
                    <a:pt x="174348" y="90112"/>
                  </a:cubicBezTo>
                  <a:cubicBezTo>
                    <a:pt x="145157" y="78172"/>
                    <a:pt x="136377" y="98053"/>
                    <a:pt x="111100" y="98239"/>
                  </a:cubicBezTo>
                  <a:cubicBezTo>
                    <a:pt x="84155" y="98444"/>
                    <a:pt x="80185" y="68190"/>
                    <a:pt x="60136" y="78983"/>
                  </a:cubicBezTo>
                  <a:cubicBezTo>
                    <a:pt x="21457" y="99805"/>
                    <a:pt x="-11724" y="78676"/>
                    <a:pt x="3990" y="47546"/>
                  </a:cubicBezTo>
                  <a:cubicBezTo>
                    <a:pt x="16694" y="22362"/>
                    <a:pt x="35894" y="17795"/>
                    <a:pt x="51627" y="18643"/>
                  </a:cubicBezTo>
                  <a:cubicBezTo>
                    <a:pt x="80157" y="20181"/>
                    <a:pt x="75907" y="-1153"/>
                    <a:pt x="109152" y="49"/>
                  </a:cubicBezTo>
                  <a:cubicBezTo>
                    <a:pt x="119228" y="413"/>
                    <a:pt x="126032" y="2491"/>
                    <a:pt x="131074" y="5399"/>
                  </a:cubicBezTo>
                  <a:cubicBezTo>
                    <a:pt x="147282" y="14719"/>
                    <a:pt x="145260" y="32503"/>
                    <a:pt x="174703" y="29054"/>
                  </a:cubicBezTo>
                  <a:cubicBezTo>
                    <a:pt x="198637" y="26249"/>
                    <a:pt x="230224" y="40975"/>
                    <a:pt x="230159" y="56745"/>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Freeform: Shape 30">
              <a:extLst>
                <a:ext uri="{FF2B5EF4-FFF2-40B4-BE49-F238E27FC236}">
                  <a16:creationId xmlns:a16="http://schemas.microsoft.com/office/drawing/2014/main" id="{72891B5A-4D1D-A82B-BE55-93C886525848}"/>
                </a:ext>
              </a:extLst>
            </p:cNvPr>
            <p:cNvSpPr/>
            <p:nvPr/>
          </p:nvSpPr>
          <p:spPr>
            <a:xfrm>
              <a:off x="2986822" y="4514691"/>
              <a:ext cx="416874" cy="132935"/>
            </a:xfrm>
            <a:custGeom>
              <a:avLst/>
              <a:gdLst>
                <a:gd name="connsiteX0" fmla="*/ 47893 w 416874"/>
                <a:gd name="connsiteY0" fmla="*/ 67272 h 132935"/>
                <a:gd name="connsiteX1" fmla="*/ 44435 w 416874"/>
                <a:gd name="connsiteY1" fmla="*/ 127538 h 132935"/>
                <a:gd name="connsiteX2" fmla="*/ 311353 w 416874"/>
                <a:gd name="connsiteY2" fmla="*/ 132208 h 132935"/>
                <a:gd name="connsiteX3" fmla="*/ 416859 w 416874"/>
                <a:gd name="connsiteY3" fmla="*/ 94255 h 132935"/>
                <a:gd name="connsiteX4" fmla="*/ 360760 w 416874"/>
                <a:gd name="connsiteY4" fmla="*/ 55836 h 132935"/>
                <a:gd name="connsiteX5" fmla="*/ 280987 w 416874"/>
                <a:gd name="connsiteY5" fmla="*/ 35 h 132935"/>
                <a:gd name="connsiteX6" fmla="*/ 183141 w 416874"/>
                <a:gd name="connsiteY6" fmla="*/ 52649 h 132935"/>
                <a:gd name="connsiteX7" fmla="*/ 115587 w 416874"/>
                <a:gd name="connsiteY7" fmla="*/ 89688 h 132935"/>
                <a:gd name="connsiteX8" fmla="*/ 47893 w 416874"/>
                <a:gd name="connsiteY8" fmla="*/ 67291 h 13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874" h="132935">
                  <a:moveTo>
                    <a:pt x="47893" y="67272"/>
                  </a:moveTo>
                  <a:cubicBezTo>
                    <a:pt x="18609" y="67272"/>
                    <a:pt x="-41564" y="119215"/>
                    <a:pt x="44435" y="127538"/>
                  </a:cubicBezTo>
                  <a:cubicBezTo>
                    <a:pt x="130434" y="135861"/>
                    <a:pt x="259233" y="132030"/>
                    <a:pt x="311353" y="132208"/>
                  </a:cubicBezTo>
                  <a:cubicBezTo>
                    <a:pt x="396429" y="132496"/>
                    <a:pt x="417531" y="129011"/>
                    <a:pt x="416859" y="94255"/>
                  </a:cubicBezTo>
                  <a:cubicBezTo>
                    <a:pt x="416468" y="74142"/>
                    <a:pt x="405610" y="61112"/>
                    <a:pt x="360760" y="55836"/>
                  </a:cubicBezTo>
                  <a:cubicBezTo>
                    <a:pt x="314102" y="50347"/>
                    <a:pt x="337944" y="-1540"/>
                    <a:pt x="280987" y="35"/>
                  </a:cubicBezTo>
                  <a:cubicBezTo>
                    <a:pt x="232474" y="1377"/>
                    <a:pt x="227534" y="69295"/>
                    <a:pt x="183141" y="52649"/>
                  </a:cubicBezTo>
                  <a:cubicBezTo>
                    <a:pt x="138758" y="36002"/>
                    <a:pt x="148050" y="81365"/>
                    <a:pt x="115587" y="89688"/>
                  </a:cubicBezTo>
                  <a:cubicBezTo>
                    <a:pt x="79909" y="98831"/>
                    <a:pt x="77168" y="67291"/>
                    <a:pt x="47893" y="67291"/>
                  </a:cubicBezTo>
                  <a:close/>
                </a:path>
              </a:pathLst>
            </a:custGeom>
            <a:solidFill>
              <a:srgbClr val="FFFFFF"/>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32" name="Graphic 8">
              <a:extLst>
                <a:ext uri="{FF2B5EF4-FFF2-40B4-BE49-F238E27FC236}">
                  <a16:creationId xmlns:a16="http://schemas.microsoft.com/office/drawing/2014/main" id="{E4E5CC03-75C6-81D9-14FE-BB68D90E8681}"/>
                </a:ext>
              </a:extLst>
            </p:cNvPr>
            <p:cNvGrpSpPr/>
            <p:nvPr/>
          </p:nvGrpSpPr>
          <p:grpSpPr>
            <a:xfrm>
              <a:off x="1797590" y="3800784"/>
              <a:ext cx="313160" cy="301350"/>
              <a:chOff x="1797590" y="3800784"/>
              <a:chExt cx="313160" cy="301350"/>
            </a:xfrm>
          </p:grpSpPr>
          <p:sp>
            <p:nvSpPr>
              <p:cNvPr id="98" name="Freeform: Shape 97">
                <a:extLst>
                  <a:ext uri="{FF2B5EF4-FFF2-40B4-BE49-F238E27FC236}">
                    <a16:creationId xmlns:a16="http://schemas.microsoft.com/office/drawing/2014/main" id="{A90F6AC9-C9CD-DC5C-0784-E1C3A87B0C20}"/>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9" name="Freeform: Shape 98">
                <a:extLst>
                  <a:ext uri="{FF2B5EF4-FFF2-40B4-BE49-F238E27FC236}">
                    <a16:creationId xmlns:a16="http://schemas.microsoft.com/office/drawing/2014/main" id="{01668799-21FC-9D84-96A7-37AF456C167F}"/>
                  </a:ext>
                </a:extLst>
              </p:cNvPr>
              <p:cNvSpPr/>
              <p:nvPr/>
            </p:nvSpPr>
            <p:spPr>
              <a:xfrm>
                <a:off x="1797814" y="3802285"/>
                <a:ext cx="312870" cy="299644"/>
              </a:xfrm>
              <a:custGeom>
                <a:avLst/>
                <a:gdLst>
                  <a:gd name="connsiteX0" fmla="*/ 312664 w 312870"/>
                  <a:gd name="connsiteY0" fmla="*/ 118481 h 299644"/>
                  <a:gd name="connsiteX1" fmla="*/ 237131 w 312870"/>
                  <a:gd name="connsiteY1" fmla="*/ 194032 h 299644"/>
                  <a:gd name="connsiteX2" fmla="*/ 236926 w 312870"/>
                  <a:gd name="connsiteY2" fmla="*/ 194619 h 299644"/>
                  <a:gd name="connsiteX3" fmla="*/ 248166 w 312870"/>
                  <a:gd name="connsiteY3" fmla="*/ 298886 h 299644"/>
                  <a:gd name="connsiteX4" fmla="*/ 247178 w 312870"/>
                  <a:gd name="connsiteY4" fmla="*/ 299557 h 299644"/>
                  <a:gd name="connsiteX5" fmla="*/ 153714 w 312870"/>
                  <a:gd name="connsiteY5" fmla="*/ 252573 h 299644"/>
                  <a:gd name="connsiteX6" fmla="*/ 153089 w 312870"/>
                  <a:gd name="connsiteY6" fmla="*/ 252555 h 299644"/>
                  <a:gd name="connsiteX7" fmla="*/ 152381 w 312870"/>
                  <a:gd name="connsiteY7" fmla="*/ 252899 h 299644"/>
                  <a:gd name="connsiteX8" fmla="*/ 56176 w 312870"/>
                  <a:gd name="connsiteY8" fmla="*/ 294981 h 299644"/>
                  <a:gd name="connsiteX9" fmla="*/ 55225 w 312870"/>
                  <a:gd name="connsiteY9" fmla="*/ 294254 h 299644"/>
                  <a:gd name="connsiteX10" fmla="*/ 79216 w 312870"/>
                  <a:gd name="connsiteY10" fmla="*/ 193566 h 299644"/>
                  <a:gd name="connsiteX11" fmla="*/ 77883 w 312870"/>
                  <a:gd name="connsiteY11" fmla="*/ 193855 h 299644"/>
                  <a:gd name="connsiteX12" fmla="*/ 188 w 312870"/>
                  <a:gd name="connsiteY12" fmla="*/ 110027 h 299644"/>
                  <a:gd name="connsiteX13" fmla="*/ 589 w 312870"/>
                  <a:gd name="connsiteY13" fmla="*/ 108899 h 299644"/>
                  <a:gd name="connsiteX14" fmla="*/ 111483 w 312870"/>
                  <a:gd name="connsiteY14" fmla="*/ 101592 h 299644"/>
                  <a:gd name="connsiteX15" fmla="*/ 111996 w 312870"/>
                  <a:gd name="connsiteY15" fmla="*/ 101238 h 299644"/>
                  <a:gd name="connsiteX16" fmla="*/ 159837 w 312870"/>
                  <a:gd name="connsiteY16" fmla="*/ 158 h 299644"/>
                  <a:gd name="connsiteX17" fmla="*/ 159921 w 312870"/>
                  <a:gd name="connsiteY17" fmla="*/ 0 h 299644"/>
                  <a:gd name="connsiteX18" fmla="*/ 209133 w 312870"/>
                  <a:gd name="connsiteY18" fmla="*/ 100875 h 299644"/>
                  <a:gd name="connsiteX19" fmla="*/ 209804 w 312870"/>
                  <a:gd name="connsiteY19" fmla="*/ 102021 h 299644"/>
                  <a:gd name="connsiteX20" fmla="*/ 209869 w 312870"/>
                  <a:gd name="connsiteY20" fmla="*/ 102096 h 299644"/>
                  <a:gd name="connsiteX21" fmla="*/ 208937 w 312870"/>
                  <a:gd name="connsiteY21" fmla="*/ 103848 h 299644"/>
                  <a:gd name="connsiteX22" fmla="*/ 209431 w 312870"/>
                  <a:gd name="connsiteY22" fmla="*/ 104221 h 299644"/>
                  <a:gd name="connsiteX23" fmla="*/ 209571 w 312870"/>
                  <a:gd name="connsiteY23" fmla="*/ 104249 h 299644"/>
                  <a:gd name="connsiteX24" fmla="*/ 214865 w 312870"/>
                  <a:gd name="connsiteY24" fmla="*/ 105162 h 299644"/>
                  <a:gd name="connsiteX25" fmla="*/ 248539 w 312870"/>
                  <a:gd name="connsiteY25" fmla="*/ 110987 h 299644"/>
                  <a:gd name="connsiteX26" fmla="*/ 252873 w 312870"/>
                  <a:gd name="connsiteY26" fmla="*/ 111742 h 299644"/>
                  <a:gd name="connsiteX27" fmla="*/ 312319 w 312870"/>
                  <a:gd name="connsiteY27" fmla="*/ 117306 h 299644"/>
                  <a:gd name="connsiteX28" fmla="*/ 312654 w 312870"/>
                  <a:gd name="connsiteY28" fmla="*/ 118453 h 2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870" h="299644">
                    <a:moveTo>
                      <a:pt x="312664" y="118481"/>
                    </a:moveTo>
                    <a:lnTo>
                      <a:pt x="237131" y="194032"/>
                    </a:lnTo>
                    <a:cubicBezTo>
                      <a:pt x="236973" y="194181"/>
                      <a:pt x="236889" y="194395"/>
                      <a:pt x="236926" y="194619"/>
                    </a:cubicBezTo>
                    <a:lnTo>
                      <a:pt x="248166" y="298886"/>
                    </a:lnTo>
                    <a:cubicBezTo>
                      <a:pt x="248250" y="299436"/>
                      <a:pt x="247663" y="299828"/>
                      <a:pt x="247178" y="299557"/>
                    </a:cubicBezTo>
                    <a:lnTo>
                      <a:pt x="153714" y="252573"/>
                    </a:lnTo>
                    <a:cubicBezTo>
                      <a:pt x="153527" y="252461"/>
                      <a:pt x="153294" y="252461"/>
                      <a:pt x="153089" y="252555"/>
                    </a:cubicBezTo>
                    <a:lnTo>
                      <a:pt x="152381" y="252899"/>
                    </a:lnTo>
                    <a:lnTo>
                      <a:pt x="56176" y="294981"/>
                    </a:lnTo>
                    <a:cubicBezTo>
                      <a:pt x="55682" y="295223"/>
                      <a:pt x="55123" y="294795"/>
                      <a:pt x="55225" y="294254"/>
                    </a:cubicBezTo>
                    <a:lnTo>
                      <a:pt x="79216" y="193566"/>
                    </a:lnTo>
                    <a:cubicBezTo>
                      <a:pt x="79262" y="193351"/>
                      <a:pt x="78032" y="194013"/>
                      <a:pt x="77883" y="193855"/>
                    </a:cubicBezTo>
                    <a:lnTo>
                      <a:pt x="188" y="110027"/>
                    </a:lnTo>
                    <a:cubicBezTo>
                      <a:pt x="-194" y="109636"/>
                      <a:pt x="39" y="108965"/>
                      <a:pt x="589" y="108899"/>
                    </a:cubicBezTo>
                    <a:lnTo>
                      <a:pt x="111483" y="101592"/>
                    </a:lnTo>
                    <a:cubicBezTo>
                      <a:pt x="111697" y="101564"/>
                      <a:pt x="111893" y="101434"/>
                      <a:pt x="111996" y="101238"/>
                    </a:cubicBezTo>
                    <a:lnTo>
                      <a:pt x="159837" y="158"/>
                    </a:lnTo>
                    <a:lnTo>
                      <a:pt x="159921" y="0"/>
                    </a:lnTo>
                    <a:lnTo>
                      <a:pt x="209133" y="100875"/>
                    </a:lnTo>
                    <a:cubicBezTo>
                      <a:pt x="209133" y="100875"/>
                      <a:pt x="209422" y="102142"/>
                      <a:pt x="209804" y="102021"/>
                    </a:cubicBezTo>
                    <a:cubicBezTo>
                      <a:pt x="209850" y="102012"/>
                      <a:pt x="209888" y="102058"/>
                      <a:pt x="209869" y="102096"/>
                    </a:cubicBezTo>
                    <a:lnTo>
                      <a:pt x="208937" y="103848"/>
                    </a:lnTo>
                    <a:cubicBezTo>
                      <a:pt x="209030" y="104044"/>
                      <a:pt x="209216" y="104193"/>
                      <a:pt x="209431" y="104221"/>
                    </a:cubicBezTo>
                    <a:lnTo>
                      <a:pt x="209571" y="104249"/>
                    </a:lnTo>
                    <a:lnTo>
                      <a:pt x="214865" y="105162"/>
                    </a:lnTo>
                    <a:lnTo>
                      <a:pt x="248539" y="110987"/>
                    </a:lnTo>
                    <a:lnTo>
                      <a:pt x="252873" y="111742"/>
                    </a:lnTo>
                    <a:lnTo>
                      <a:pt x="312319" y="117306"/>
                    </a:lnTo>
                    <a:cubicBezTo>
                      <a:pt x="312859" y="117400"/>
                      <a:pt x="313064" y="118080"/>
                      <a:pt x="312654" y="118453"/>
                    </a:cubicBezTo>
                    <a:close/>
                  </a:path>
                </a:pathLst>
              </a:custGeom>
              <a:solidFill>
                <a:srgbClr val="E08A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0" name="Freeform: Shape 99">
                <a:extLst>
                  <a:ext uri="{FF2B5EF4-FFF2-40B4-BE49-F238E27FC236}">
                    <a16:creationId xmlns:a16="http://schemas.microsoft.com/office/drawing/2014/main" id="{6F5FDFA9-3A50-8270-3E30-FDD1807126E6}"/>
                  </a:ext>
                </a:extLst>
              </p:cNvPr>
              <p:cNvSpPr/>
              <p:nvPr/>
            </p:nvSpPr>
            <p:spPr>
              <a:xfrm>
                <a:off x="1797590" y="3800784"/>
                <a:ext cx="313159" cy="301350"/>
              </a:xfrm>
              <a:custGeom>
                <a:avLst/>
                <a:gdLst>
                  <a:gd name="connsiteX0" fmla="*/ 312943 w 313159"/>
                  <a:gd name="connsiteY0" fmla="*/ 119506 h 301350"/>
                  <a:gd name="connsiteX1" fmla="*/ 293091 w 313159"/>
                  <a:gd name="connsiteY1" fmla="*/ 137830 h 301350"/>
                  <a:gd name="connsiteX2" fmla="*/ 287918 w 313159"/>
                  <a:gd name="connsiteY2" fmla="*/ 142602 h 301350"/>
                  <a:gd name="connsiteX3" fmla="*/ 233449 w 313159"/>
                  <a:gd name="connsiteY3" fmla="*/ 192904 h 301350"/>
                  <a:gd name="connsiteX4" fmla="*/ 233244 w 313159"/>
                  <a:gd name="connsiteY4" fmla="*/ 193491 h 301350"/>
                  <a:gd name="connsiteX5" fmla="*/ 248651 w 313159"/>
                  <a:gd name="connsiteY5" fmla="*/ 300592 h 301350"/>
                  <a:gd name="connsiteX6" fmla="*/ 247663 w 313159"/>
                  <a:gd name="connsiteY6" fmla="*/ 301263 h 301350"/>
                  <a:gd name="connsiteX7" fmla="*/ 153285 w 313159"/>
                  <a:gd name="connsiteY7" fmla="*/ 248342 h 301350"/>
                  <a:gd name="connsiteX8" fmla="*/ 152660 w 313159"/>
                  <a:gd name="connsiteY8" fmla="*/ 248323 h 301350"/>
                  <a:gd name="connsiteX9" fmla="*/ 151952 w 313159"/>
                  <a:gd name="connsiteY9" fmla="*/ 248668 h 301350"/>
                  <a:gd name="connsiteX10" fmla="*/ 55561 w 313159"/>
                  <a:gd name="connsiteY10" fmla="*/ 296062 h 301350"/>
                  <a:gd name="connsiteX11" fmla="*/ 54610 w 313159"/>
                  <a:gd name="connsiteY11" fmla="*/ 295335 h 301350"/>
                  <a:gd name="connsiteX12" fmla="*/ 75777 w 313159"/>
                  <a:gd name="connsiteY12" fmla="*/ 189223 h 301350"/>
                  <a:gd name="connsiteX13" fmla="*/ 75599 w 313159"/>
                  <a:gd name="connsiteY13" fmla="*/ 188626 h 301350"/>
                  <a:gd name="connsiteX14" fmla="*/ 188 w 313159"/>
                  <a:gd name="connsiteY14" fmla="*/ 111043 h 301350"/>
                  <a:gd name="connsiteX15" fmla="*/ 589 w 313159"/>
                  <a:gd name="connsiteY15" fmla="*/ 109915 h 301350"/>
                  <a:gd name="connsiteX16" fmla="*/ 108044 w 313159"/>
                  <a:gd name="connsiteY16" fmla="*/ 97249 h 301350"/>
                  <a:gd name="connsiteX17" fmla="*/ 108556 w 313159"/>
                  <a:gd name="connsiteY17" fmla="*/ 96895 h 301350"/>
                  <a:gd name="connsiteX18" fmla="*/ 159595 w 313159"/>
                  <a:gd name="connsiteY18" fmla="*/ 158 h 301350"/>
                  <a:gd name="connsiteX19" fmla="*/ 159679 w 313159"/>
                  <a:gd name="connsiteY19" fmla="*/ 0 h 301350"/>
                  <a:gd name="connsiteX20" fmla="*/ 204864 w 313159"/>
                  <a:gd name="connsiteY20" fmla="*/ 98144 h 301350"/>
                  <a:gd name="connsiteX21" fmla="*/ 204864 w 313159"/>
                  <a:gd name="connsiteY21" fmla="*/ 98144 h 301350"/>
                  <a:gd name="connsiteX22" fmla="*/ 205498 w 313159"/>
                  <a:gd name="connsiteY22" fmla="*/ 99514 h 301350"/>
                  <a:gd name="connsiteX23" fmla="*/ 205992 w 313159"/>
                  <a:gd name="connsiteY23" fmla="*/ 99887 h 301350"/>
                  <a:gd name="connsiteX24" fmla="*/ 206131 w 313159"/>
                  <a:gd name="connsiteY24" fmla="*/ 99915 h 301350"/>
                  <a:gd name="connsiteX25" fmla="*/ 211425 w 313159"/>
                  <a:gd name="connsiteY25" fmla="*/ 100828 h 301350"/>
                  <a:gd name="connsiteX26" fmla="*/ 245100 w 313159"/>
                  <a:gd name="connsiteY26" fmla="*/ 106653 h 301350"/>
                  <a:gd name="connsiteX27" fmla="*/ 249434 w 313159"/>
                  <a:gd name="connsiteY27" fmla="*/ 107408 h 301350"/>
                  <a:gd name="connsiteX28" fmla="*/ 312608 w 313159"/>
                  <a:gd name="connsiteY28" fmla="*/ 118341 h 301350"/>
                  <a:gd name="connsiteX29" fmla="*/ 312943 w 313159"/>
                  <a:gd name="connsiteY29" fmla="*/ 119487 h 30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159" h="301350">
                    <a:moveTo>
                      <a:pt x="312943" y="119506"/>
                    </a:moveTo>
                    <a:lnTo>
                      <a:pt x="293091" y="137830"/>
                    </a:lnTo>
                    <a:lnTo>
                      <a:pt x="287918" y="142602"/>
                    </a:lnTo>
                    <a:lnTo>
                      <a:pt x="233449" y="192904"/>
                    </a:lnTo>
                    <a:cubicBezTo>
                      <a:pt x="233291" y="193053"/>
                      <a:pt x="233207" y="193268"/>
                      <a:pt x="233244" y="193491"/>
                    </a:cubicBezTo>
                    <a:lnTo>
                      <a:pt x="248651" y="300592"/>
                    </a:lnTo>
                    <a:cubicBezTo>
                      <a:pt x="248735" y="301142"/>
                      <a:pt x="248148" y="301533"/>
                      <a:pt x="247663" y="301263"/>
                    </a:cubicBezTo>
                    <a:lnTo>
                      <a:pt x="153285" y="248342"/>
                    </a:lnTo>
                    <a:cubicBezTo>
                      <a:pt x="153098" y="248230"/>
                      <a:pt x="152865" y="248230"/>
                      <a:pt x="152660" y="248323"/>
                    </a:cubicBezTo>
                    <a:lnTo>
                      <a:pt x="151952" y="248668"/>
                    </a:lnTo>
                    <a:lnTo>
                      <a:pt x="55561" y="296062"/>
                    </a:lnTo>
                    <a:cubicBezTo>
                      <a:pt x="55067" y="296304"/>
                      <a:pt x="54507" y="295876"/>
                      <a:pt x="54610" y="295335"/>
                    </a:cubicBezTo>
                    <a:lnTo>
                      <a:pt x="75777" y="189223"/>
                    </a:lnTo>
                    <a:cubicBezTo>
                      <a:pt x="75823" y="189008"/>
                      <a:pt x="75758" y="188784"/>
                      <a:pt x="75599" y="188626"/>
                    </a:cubicBezTo>
                    <a:lnTo>
                      <a:pt x="188" y="111043"/>
                    </a:lnTo>
                    <a:cubicBezTo>
                      <a:pt x="-194" y="110652"/>
                      <a:pt x="39" y="109981"/>
                      <a:pt x="589" y="109915"/>
                    </a:cubicBezTo>
                    <a:lnTo>
                      <a:pt x="108044" y="97249"/>
                    </a:lnTo>
                    <a:cubicBezTo>
                      <a:pt x="108258" y="97221"/>
                      <a:pt x="108454" y="97091"/>
                      <a:pt x="108556" y="96895"/>
                    </a:cubicBezTo>
                    <a:lnTo>
                      <a:pt x="159595" y="158"/>
                    </a:lnTo>
                    <a:lnTo>
                      <a:pt x="159679" y="0"/>
                    </a:lnTo>
                    <a:lnTo>
                      <a:pt x="204864" y="98144"/>
                    </a:lnTo>
                    <a:cubicBezTo>
                      <a:pt x="204864" y="98144"/>
                      <a:pt x="204864" y="98144"/>
                      <a:pt x="204864" y="98144"/>
                    </a:cubicBezTo>
                    <a:lnTo>
                      <a:pt x="205498" y="99514"/>
                    </a:lnTo>
                    <a:cubicBezTo>
                      <a:pt x="205591" y="99710"/>
                      <a:pt x="205777" y="99859"/>
                      <a:pt x="205992" y="99887"/>
                    </a:cubicBezTo>
                    <a:lnTo>
                      <a:pt x="206131" y="99915"/>
                    </a:lnTo>
                    <a:lnTo>
                      <a:pt x="211425" y="100828"/>
                    </a:lnTo>
                    <a:lnTo>
                      <a:pt x="245100" y="106653"/>
                    </a:lnTo>
                    <a:lnTo>
                      <a:pt x="249434" y="107408"/>
                    </a:lnTo>
                    <a:lnTo>
                      <a:pt x="312608" y="118341"/>
                    </a:lnTo>
                    <a:cubicBezTo>
                      <a:pt x="313148" y="118434"/>
                      <a:pt x="313353" y="119115"/>
                      <a:pt x="312943" y="119487"/>
                    </a:cubicBezTo>
                    <a:close/>
                  </a:path>
                </a:pathLst>
              </a:custGeom>
              <a:solidFill>
                <a:srgbClr val="F4AD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1" name="Freeform: Shape 100">
                <a:extLst>
                  <a:ext uri="{FF2B5EF4-FFF2-40B4-BE49-F238E27FC236}">
                    <a16:creationId xmlns:a16="http://schemas.microsoft.com/office/drawing/2014/main" id="{1A00EEEC-3A0B-8038-F413-3C522EDDBC10}"/>
                  </a:ext>
                </a:extLst>
              </p:cNvPr>
              <p:cNvSpPr/>
              <p:nvPr/>
            </p:nvSpPr>
            <p:spPr>
              <a:xfrm>
                <a:off x="1937292" y="3800793"/>
                <a:ext cx="173458" cy="301341"/>
              </a:xfrm>
              <a:custGeom>
                <a:avLst/>
                <a:gdLst>
                  <a:gd name="connsiteX0" fmla="*/ 173242 w 173458"/>
                  <a:gd name="connsiteY0" fmla="*/ 119497 h 301341"/>
                  <a:gd name="connsiteX1" fmla="*/ 153389 w 173458"/>
                  <a:gd name="connsiteY1" fmla="*/ 137821 h 301341"/>
                  <a:gd name="connsiteX2" fmla="*/ 148216 w 173458"/>
                  <a:gd name="connsiteY2" fmla="*/ 142593 h 301341"/>
                  <a:gd name="connsiteX3" fmla="*/ 93748 w 173458"/>
                  <a:gd name="connsiteY3" fmla="*/ 192895 h 301341"/>
                  <a:gd name="connsiteX4" fmla="*/ 93543 w 173458"/>
                  <a:gd name="connsiteY4" fmla="*/ 193482 h 301341"/>
                  <a:gd name="connsiteX5" fmla="*/ 108950 w 173458"/>
                  <a:gd name="connsiteY5" fmla="*/ 300583 h 301341"/>
                  <a:gd name="connsiteX6" fmla="*/ 107962 w 173458"/>
                  <a:gd name="connsiteY6" fmla="*/ 301254 h 301341"/>
                  <a:gd name="connsiteX7" fmla="*/ 13583 w 173458"/>
                  <a:gd name="connsiteY7" fmla="*/ 248332 h 301341"/>
                  <a:gd name="connsiteX8" fmla="*/ 12959 w 173458"/>
                  <a:gd name="connsiteY8" fmla="*/ 248314 h 301341"/>
                  <a:gd name="connsiteX9" fmla="*/ 12651 w 173458"/>
                  <a:gd name="connsiteY9" fmla="*/ 248379 h 301341"/>
                  <a:gd name="connsiteX10" fmla="*/ 12027 w 173458"/>
                  <a:gd name="connsiteY10" fmla="*/ 247904 h 301341"/>
                  <a:gd name="connsiteX11" fmla="*/ 19893 w 173458"/>
                  <a:gd name="connsiteY11" fmla="*/ 158 h 301341"/>
                  <a:gd name="connsiteX12" fmla="*/ 19977 w 173458"/>
                  <a:gd name="connsiteY12" fmla="*/ 0 h 301341"/>
                  <a:gd name="connsiteX13" fmla="*/ 65162 w 173458"/>
                  <a:gd name="connsiteY13" fmla="*/ 98144 h 301341"/>
                  <a:gd name="connsiteX14" fmla="*/ 65162 w 173458"/>
                  <a:gd name="connsiteY14" fmla="*/ 98144 h 301341"/>
                  <a:gd name="connsiteX15" fmla="*/ 65796 w 173458"/>
                  <a:gd name="connsiteY15" fmla="*/ 99514 h 301341"/>
                  <a:gd name="connsiteX16" fmla="*/ 66290 w 173458"/>
                  <a:gd name="connsiteY16" fmla="*/ 99887 h 301341"/>
                  <a:gd name="connsiteX17" fmla="*/ 66430 w 173458"/>
                  <a:gd name="connsiteY17" fmla="*/ 99915 h 301341"/>
                  <a:gd name="connsiteX18" fmla="*/ 71724 w 173458"/>
                  <a:gd name="connsiteY18" fmla="*/ 100828 h 301341"/>
                  <a:gd name="connsiteX19" fmla="*/ 105399 w 173458"/>
                  <a:gd name="connsiteY19" fmla="*/ 106653 h 301341"/>
                  <a:gd name="connsiteX20" fmla="*/ 109733 w 173458"/>
                  <a:gd name="connsiteY20" fmla="*/ 107408 h 301341"/>
                  <a:gd name="connsiteX21" fmla="*/ 172906 w 173458"/>
                  <a:gd name="connsiteY21" fmla="*/ 118341 h 301341"/>
                  <a:gd name="connsiteX22" fmla="*/ 173242 w 173458"/>
                  <a:gd name="connsiteY22" fmla="*/ 119487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458" h="301341">
                    <a:moveTo>
                      <a:pt x="173242" y="119497"/>
                    </a:moveTo>
                    <a:lnTo>
                      <a:pt x="153389" y="137821"/>
                    </a:lnTo>
                    <a:lnTo>
                      <a:pt x="148216" y="142593"/>
                    </a:lnTo>
                    <a:lnTo>
                      <a:pt x="93748" y="192895"/>
                    </a:lnTo>
                    <a:cubicBezTo>
                      <a:pt x="93590" y="193044"/>
                      <a:pt x="93506" y="193258"/>
                      <a:pt x="93543" y="193482"/>
                    </a:cubicBezTo>
                    <a:lnTo>
                      <a:pt x="108950" y="300583"/>
                    </a:lnTo>
                    <a:cubicBezTo>
                      <a:pt x="109033" y="301132"/>
                      <a:pt x="108446" y="301524"/>
                      <a:pt x="107962" y="301254"/>
                    </a:cubicBezTo>
                    <a:lnTo>
                      <a:pt x="13583" y="248332"/>
                    </a:lnTo>
                    <a:cubicBezTo>
                      <a:pt x="13397" y="248221"/>
                      <a:pt x="13164" y="248221"/>
                      <a:pt x="12959" y="248314"/>
                    </a:cubicBezTo>
                    <a:cubicBezTo>
                      <a:pt x="12856" y="248360"/>
                      <a:pt x="12754" y="248388"/>
                      <a:pt x="12651" y="248379"/>
                    </a:cubicBezTo>
                    <a:cubicBezTo>
                      <a:pt x="12372" y="248379"/>
                      <a:pt x="12083" y="248202"/>
                      <a:pt x="12027" y="247904"/>
                    </a:cubicBezTo>
                    <a:cubicBezTo>
                      <a:pt x="-12644" y="116803"/>
                      <a:pt x="6090" y="52837"/>
                      <a:pt x="19893" y="158"/>
                    </a:cubicBezTo>
                    <a:lnTo>
                      <a:pt x="19977" y="0"/>
                    </a:lnTo>
                    <a:lnTo>
                      <a:pt x="65162" y="98144"/>
                    </a:lnTo>
                    <a:cubicBezTo>
                      <a:pt x="65162" y="98144"/>
                      <a:pt x="65162" y="98144"/>
                      <a:pt x="65162" y="98144"/>
                    </a:cubicBezTo>
                    <a:lnTo>
                      <a:pt x="65796" y="99514"/>
                    </a:lnTo>
                    <a:cubicBezTo>
                      <a:pt x="65889" y="99710"/>
                      <a:pt x="66076" y="99859"/>
                      <a:pt x="66290" y="99887"/>
                    </a:cubicBezTo>
                    <a:lnTo>
                      <a:pt x="66430" y="99915"/>
                    </a:lnTo>
                    <a:lnTo>
                      <a:pt x="71724" y="100828"/>
                    </a:lnTo>
                    <a:lnTo>
                      <a:pt x="105399" y="106653"/>
                    </a:lnTo>
                    <a:lnTo>
                      <a:pt x="109733" y="107408"/>
                    </a:lnTo>
                    <a:lnTo>
                      <a:pt x="172906" y="118341"/>
                    </a:lnTo>
                    <a:cubicBezTo>
                      <a:pt x="173447" y="118434"/>
                      <a:pt x="173652" y="119115"/>
                      <a:pt x="173242" y="119487"/>
                    </a:cubicBezTo>
                    <a:close/>
                  </a:path>
                </a:pathLst>
              </a:custGeom>
              <a:solidFill>
                <a:srgbClr val="E84E1B">
                  <a:alpha val="15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3" name="Graphic 8">
              <a:extLst>
                <a:ext uri="{FF2B5EF4-FFF2-40B4-BE49-F238E27FC236}">
                  <a16:creationId xmlns:a16="http://schemas.microsoft.com/office/drawing/2014/main" id="{539F72DE-AD2C-6BCA-F8C2-CA84CFC435B2}"/>
                </a:ext>
              </a:extLst>
            </p:cNvPr>
            <p:cNvGrpSpPr/>
            <p:nvPr/>
          </p:nvGrpSpPr>
          <p:grpSpPr>
            <a:xfrm>
              <a:off x="3251378" y="4104601"/>
              <a:ext cx="123606" cy="118638"/>
              <a:chOff x="3251378" y="4104601"/>
              <a:chExt cx="123606" cy="118638"/>
            </a:xfrm>
          </p:grpSpPr>
          <p:sp>
            <p:nvSpPr>
              <p:cNvPr id="94" name="Freeform: Shape 93">
                <a:extLst>
                  <a:ext uri="{FF2B5EF4-FFF2-40B4-BE49-F238E27FC236}">
                    <a16:creationId xmlns:a16="http://schemas.microsoft.com/office/drawing/2014/main" id="{D9946CE8-5DEE-3D64-ECEA-0C46782F6B71}"/>
                  </a:ext>
                </a:extLst>
              </p:cNvPr>
              <p:cNvSpPr/>
              <p:nvPr/>
            </p:nvSpPr>
            <p:spPr>
              <a:xfrm>
                <a:off x="3252860" y="4105719"/>
                <a:ext cx="122124" cy="117520"/>
              </a:xfrm>
              <a:custGeom>
                <a:avLst/>
                <a:gdLst>
                  <a:gd name="connsiteX0" fmla="*/ 122039 w 122124"/>
                  <a:gd name="connsiteY0" fmla="*/ 46593 h 117520"/>
                  <a:gd name="connsiteX1" fmla="*/ 114294 w 122124"/>
                  <a:gd name="connsiteY1" fmla="*/ 53741 h 117520"/>
                  <a:gd name="connsiteX2" fmla="*/ 112281 w 122124"/>
                  <a:gd name="connsiteY2" fmla="*/ 55605 h 117520"/>
                  <a:gd name="connsiteX3" fmla="*/ 91040 w 122124"/>
                  <a:gd name="connsiteY3" fmla="*/ 75225 h 117520"/>
                  <a:gd name="connsiteX4" fmla="*/ 90956 w 122124"/>
                  <a:gd name="connsiteY4" fmla="*/ 75449 h 117520"/>
                  <a:gd name="connsiteX5" fmla="*/ 96968 w 122124"/>
                  <a:gd name="connsiteY5" fmla="*/ 117223 h 117520"/>
                  <a:gd name="connsiteX6" fmla="*/ 96585 w 122124"/>
                  <a:gd name="connsiteY6" fmla="*/ 117483 h 117520"/>
                  <a:gd name="connsiteX7" fmla="*/ 59779 w 122124"/>
                  <a:gd name="connsiteY7" fmla="*/ 96848 h 117520"/>
                  <a:gd name="connsiteX8" fmla="*/ 59537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9" y="46593"/>
                    </a:moveTo>
                    <a:lnTo>
                      <a:pt x="114294" y="53741"/>
                    </a:lnTo>
                    <a:lnTo>
                      <a:pt x="112281" y="55605"/>
                    </a:lnTo>
                    <a:lnTo>
                      <a:pt x="91040" y="75225"/>
                    </a:lnTo>
                    <a:cubicBezTo>
                      <a:pt x="90975" y="75281"/>
                      <a:pt x="90947" y="75365"/>
                      <a:pt x="90956" y="75449"/>
                    </a:cubicBezTo>
                    <a:lnTo>
                      <a:pt x="96968" y="117223"/>
                    </a:lnTo>
                    <a:cubicBezTo>
                      <a:pt x="96995" y="117437"/>
                      <a:pt x="96772" y="117595"/>
                      <a:pt x="96585" y="117483"/>
                    </a:cubicBezTo>
                    <a:lnTo>
                      <a:pt x="59779" y="96848"/>
                    </a:lnTo>
                    <a:cubicBezTo>
                      <a:pt x="59705" y="96802"/>
                      <a:pt x="59612" y="96802"/>
                      <a:pt x="59537" y="96848"/>
                    </a:cubicBezTo>
                    <a:lnTo>
                      <a:pt x="59257" y="96988"/>
                    </a:lnTo>
                    <a:lnTo>
                      <a:pt x="21668" y="115470"/>
                    </a:lnTo>
                    <a:cubicBezTo>
                      <a:pt x="21473"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5" name="Freeform: Shape 94">
                <a:extLst>
                  <a:ext uri="{FF2B5EF4-FFF2-40B4-BE49-F238E27FC236}">
                    <a16:creationId xmlns:a16="http://schemas.microsoft.com/office/drawing/2014/main" id="{7C52CA96-80BF-1C84-8161-6C7D56209066}"/>
                  </a:ext>
                </a:extLst>
              </p:cNvPr>
              <p:cNvSpPr/>
              <p:nvPr/>
            </p:nvSpPr>
            <p:spPr>
              <a:xfrm>
                <a:off x="3252944" y="4106288"/>
                <a:ext cx="122031" cy="116858"/>
              </a:xfrm>
              <a:custGeom>
                <a:avLst/>
                <a:gdLst>
                  <a:gd name="connsiteX0" fmla="*/ 121937 w 122031"/>
                  <a:gd name="connsiteY0" fmla="*/ 46211 h 116858"/>
                  <a:gd name="connsiteX1" fmla="*/ 92475 w 122031"/>
                  <a:gd name="connsiteY1" fmla="*/ 75672 h 116858"/>
                  <a:gd name="connsiteX2" fmla="*/ 92391 w 122031"/>
                  <a:gd name="connsiteY2" fmla="*/ 75896 h 116858"/>
                  <a:gd name="connsiteX3" fmla="*/ 96781 w 122031"/>
                  <a:gd name="connsiteY3" fmla="*/ 116561 h 116858"/>
                  <a:gd name="connsiteX4" fmla="*/ 96399 w 122031"/>
                  <a:gd name="connsiteY4" fmla="*/ 116822 h 116858"/>
                  <a:gd name="connsiteX5" fmla="*/ 59947 w 122031"/>
                  <a:gd name="connsiteY5" fmla="*/ 98498 h 116858"/>
                  <a:gd name="connsiteX6" fmla="*/ 59705 w 122031"/>
                  <a:gd name="connsiteY6" fmla="*/ 98498 h 116858"/>
                  <a:gd name="connsiteX7" fmla="*/ 59434 w 122031"/>
                  <a:gd name="connsiteY7" fmla="*/ 98638 h 116858"/>
                  <a:gd name="connsiteX8" fmla="*/ 21910 w 122031"/>
                  <a:gd name="connsiteY8" fmla="*/ 115051 h 116858"/>
                  <a:gd name="connsiteX9" fmla="*/ 21538 w 122031"/>
                  <a:gd name="connsiteY9" fmla="*/ 114771 h 116858"/>
                  <a:gd name="connsiteX10" fmla="*/ 30895 w 122031"/>
                  <a:gd name="connsiteY10" fmla="*/ 75504 h 116858"/>
                  <a:gd name="connsiteX11" fmla="*/ 30373 w 122031"/>
                  <a:gd name="connsiteY11" fmla="*/ 75616 h 116858"/>
                  <a:gd name="connsiteX12" fmla="*/ 73 w 122031"/>
                  <a:gd name="connsiteY12" fmla="*/ 42920 h 116858"/>
                  <a:gd name="connsiteX13" fmla="*/ 231 w 122031"/>
                  <a:gd name="connsiteY13" fmla="*/ 42482 h 116858"/>
                  <a:gd name="connsiteX14" fmla="*/ 43487 w 122031"/>
                  <a:gd name="connsiteY14" fmla="*/ 39630 h 116858"/>
                  <a:gd name="connsiteX15" fmla="*/ 43683 w 122031"/>
                  <a:gd name="connsiteY15" fmla="*/ 39490 h 116858"/>
                  <a:gd name="connsiteX16" fmla="*/ 62342 w 122031"/>
                  <a:gd name="connsiteY16" fmla="*/ 65 h 116858"/>
                  <a:gd name="connsiteX17" fmla="*/ 62380 w 122031"/>
                  <a:gd name="connsiteY17" fmla="*/ 0 h 116858"/>
                  <a:gd name="connsiteX18" fmla="*/ 81570 w 122031"/>
                  <a:gd name="connsiteY18" fmla="*/ 39341 h 116858"/>
                  <a:gd name="connsiteX19" fmla="*/ 81831 w 122031"/>
                  <a:gd name="connsiteY19" fmla="*/ 39789 h 116858"/>
                  <a:gd name="connsiteX20" fmla="*/ 81859 w 122031"/>
                  <a:gd name="connsiteY20" fmla="*/ 39817 h 116858"/>
                  <a:gd name="connsiteX21" fmla="*/ 81496 w 122031"/>
                  <a:gd name="connsiteY21" fmla="*/ 40497 h 116858"/>
                  <a:gd name="connsiteX22" fmla="*/ 81692 w 122031"/>
                  <a:gd name="connsiteY22" fmla="*/ 40646 h 116858"/>
                  <a:gd name="connsiteX23" fmla="*/ 81747 w 122031"/>
                  <a:gd name="connsiteY23" fmla="*/ 40646 h 116858"/>
                  <a:gd name="connsiteX24" fmla="*/ 83807 w 122031"/>
                  <a:gd name="connsiteY24" fmla="*/ 41010 h 116858"/>
                  <a:gd name="connsiteX25" fmla="*/ 96940 w 122031"/>
                  <a:gd name="connsiteY25" fmla="*/ 43284 h 116858"/>
                  <a:gd name="connsiteX26" fmla="*/ 98627 w 122031"/>
                  <a:gd name="connsiteY26" fmla="*/ 43573 h 116858"/>
                  <a:gd name="connsiteX27" fmla="*/ 121816 w 122031"/>
                  <a:gd name="connsiteY27" fmla="*/ 45744 h 116858"/>
                  <a:gd name="connsiteX28" fmla="*/ 121946 w 122031"/>
                  <a:gd name="connsiteY28" fmla="*/ 46192 h 11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31" h="116858">
                    <a:moveTo>
                      <a:pt x="121937" y="46211"/>
                    </a:moveTo>
                    <a:lnTo>
                      <a:pt x="92475" y="75672"/>
                    </a:lnTo>
                    <a:cubicBezTo>
                      <a:pt x="92410" y="75728"/>
                      <a:pt x="92382" y="75812"/>
                      <a:pt x="92391" y="75896"/>
                    </a:cubicBezTo>
                    <a:lnTo>
                      <a:pt x="96781" y="116561"/>
                    </a:lnTo>
                    <a:cubicBezTo>
                      <a:pt x="96809" y="116775"/>
                      <a:pt x="96585" y="116934"/>
                      <a:pt x="96399" y="116822"/>
                    </a:cubicBezTo>
                    <a:lnTo>
                      <a:pt x="59947" y="98498"/>
                    </a:lnTo>
                    <a:cubicBezTo>
                      <a:pt x="59872" y="98451"/>
                      <a:pt x="59779" y="98451"/>
                      <a:pt x="59705" y="98498"/>
                    </a:cubicBezTo>
                    <a:lnTo>
                      <a:pt x="59434" y="98638"/>
                    </a:lnTo>
                    <a:lnTo>
                      <a:pt x="21910" y="115051"/>
                    </a:lnTo>
                    <a:cubicBezTo>
                      <a:pt x="21715" y="115144"/>
                      <a:pt x="21500" y="114976"/>
                      <a:pt x="21538" y="114771"/>
                    </a:cubicBezTo>
                    <a:lnTo>
                      <a:pt x="30895" y="75504"/>
                    </a:lnTo>
                    <a:cubicBezTo>
                      <a:pt x="30914" y="75421"/>
                      <a:pt x="30429" y="75682"/>
                      <a:pt x="30373" y="75616"/>
                    </a:cubicBezTo>
                    <a:lnTo>
                      <a:pt x="73" y="42920"/>
                    </a:lnTo>
                    <a:cubicBezTo>
                      <a:pt x="-76" y="42762"/>
                      <a:pt x="17" y="42510"/>
                      <a:pt x="231" y="42482"/>
                    </a:cubicBezTo>
                    <a:lnTo>
                      <a:pt x="43487" y="39630"/>
                    </a:lnTo>
                    <a:cubicBezTo>
                      <a:pt x="43571" y="39621"/>
                      <a:pt x="43646" y="39565"/>
                      <a:pt x="43683" y="39490"/>
                    </a:cubicBezTo>
                    <a:lnTo>
                      <a:pt x="62342" y="65"/>
                    </a:lnTo>
                    <a:lnTo>
                      <a:pt x="62380" y="0"/>
                    </a:lnTo>
                    <a:lnTo>
                      <a:pt x="81570" y="39341"/>
                    </a:lnTo>
                    <a:cubicBezTo>
                      <a:pt x="81570" y="39341"/>
                      <a:pt x="81682" y="39835"/>
                      <a:pt x="81831" y="39789"/>
                    </a:cubicBezTo>
                    <a:cubicBezTo>
                      <a:pt x="81850" y="39789"/>
                      <a:pt x="81859" y="39798"/>
                      <a:pt x="81859" y="39817"/>
                    </a:cubicBezTo>
                    <a:lnTo>
                      <a:pt x="81496" y="40497"/>
                    </a:lnTo>
                    <a:cubicBezTo>
                      <a:pt x="81533" y="40572"/>
                      <a:pt x="81608" y="40628"/>
                      <a:pt x="81692" y="40646"/>
                    </a:cubicBezTo>
                    <a:lnTo>
                      <a:pt x="81747" y="40646"/>
                    </a:lnTo>
                    <a:cubicBezTo>
                      <a:pt x="81747" y="40646"/>
                      <a:pt x="83807" y="41010"/>
                      <a:pt x="83807" y="41010"/>
                    </a:cubicBezTo>
                    <a:lnTo>
                      <a:pt x="96940" y="43284"/>
                    </a:lnTo>
                    <a:lnTo>
                      <a:pt x="98627" y="43573"/>
                    </a:lnTo>
                    <a:lnTo>
                      <a:pt x="121816" y="45744"/>
                    </a:lnTo>
                    <a:cubicBezTo>
                      <a:pt x="122030" y="45782"/>
                      <a:pt x="122105" y="46043"/>
                      <a:pt x="121946" y="46192"/>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6" name="Freeform: Shape 95">
                <a:extLst>
                  <a:ext uri="{FF2B5EF4-FFF2-40B4-BE49-F238E27FC236}">
                    <a16:creationId xmlns:a16="http://schemas.microsoft.com/office/drawing/2014/main" id="{5540FF65-2424-22F2-2EB4-C59FFD863AB2}"/>
                  </a:ext>
                </a:extLst>
              </p:cNvPr>
              <p:cNvSpPr/>
              <p:nvPr/>
            </p:nvSpPr>
            <p:spPr>
              <a:xfrm>
                <a:off x="3251378" y="4104601"/>
                <a:ext cx="122124" cy="117520"/>
              </a:xfrm>
              <a:custGeom>
                <a:avLst/>
                <a:gdLst>
                  <a:gd name="connsiteX0" fmla="*/ 122030 w 122124"/>
                  <a:gd name="connsiteY0" fmla="*/ 46593 h 117520"/>
                  <a:gd name="connsiteX1" fmla="*/ 114285 w 122124"/>
                  <a:gd name="connsiteY1" fmla="*/ 53741 h 117520"/>
                  <a:gd name="connsiteX2" fmla="*/ 112272 w 122124"/>
                  <a:gd name="connsiteY2" fmla="*/ 55605 h 117520"/>
                  <a:gd name="connsiteX3" fmla="*/ 91030 w 122124"/>
                  <a:gd name="connsiteY3" fmla="*/ 75225 h 117520"/>
                  <a:gd name="connsiteX4" fmla="*/ 90947 w 122124"/>
                  <a:gd name="connsiteY4" fmla="*/ 75449 h 117520"/>
                  <a:gd name="connsiteX5" fmla="*/ 96958 w 122124"/>
                  <a:gd name="connsiteY5" fmla="*/ 117223 h 117520"/>
                  <a:gd name="connsiteX6" fmla="*/ 96576 w 122124"/>
                  <a:gd name="connsiteY6" fmla="*/ 117483 h 117520"/>
                  <a:gd name="connsiteX7" fmla="*/ 59770 w 122124"/>
                  <a:gd name="connsiteY7" fmla="*/ 96848 h 117520"/>
                  <a:gd name="connsiteX8" fmla="*/ 59528 w 122124"/>
                  <a:gd name="connsiteY8" fmla="*/ 96848 h 117520"/>
                  <a:gd name="connsiteX9" fmla="*/ 59257 w 122124"/>
                  <a:gd name="connsiteY9" fmla="*/ 96988 h 117520"/>
                  <a:gd name="connsiteX10" fmla="*/ 21668 w 122124"/>
                  <a:gd name="connsiteY10" fmla="*/ 115470 h 117520"/>
                  <a:gd name="connsiteX11" fmla="*/ 21295 w 122124"/>
                  <a:gd name="connsiteY11" fmla="*/ 115191 h 117520"/>
                  <a:gd name="connsiteX12" fmla="*/ 29553 w 122124"/>
                  <a:gd name="connsiteY12" fmla="*/ 73808 h 117520"/>
                  <a:gd name="connsiteX13" fmla="*/ 29488 w 122124"/>
                  <a:gd name="connsiteY13" fmla="*/ 73575 h 117520"/>
                  <a:gd name="connsiteX14" fmla="*/ 73 w 122124"/>
                  <a:gd name="connsiteY14" fmla="*/ 43312 h 117520"/>
                  <a:gd name="connsiteX15" fmla="*/ 231 w 122124"/>
                  <a:gd name="connsiteY15" fmla="*/ 42874 h 117520"/>
                  <a:gd name="connsiteX16" fmla="*/ 42136 w 122124"/>
                  <a:gd name="connsiteY16" fmla="*/ 37934 h 117520"/>
                  <a:gd name="connsiteX17" fmla="*/ 42331 w 122124"/>
                  <a:gd name="connsiteY17" fmla="*/ 37794 h 117520"/>
                  <a:gd name="connsiteX18" fmla="*/ 62240 w 122124"/>
                  <a:gd name="connsiteY18" fmla="*/ 65 h 117520"/>
                  <a:gd name="connsiteX19" fmla="*/ 62277 w 122124"/>
                  <a:gd name="connsiteY19" fmla="*/ 0 h 117520"/>
                  <a:gd name="connsiteX20" fmla="*/ 79902 w 122124"/>
                  <a:gd name="connsiteY20" fmla="*/ 38279 h 117520"/>
                  <a:gd name="connsiteX21" fmla="*/ 79902 w 122124"/>
                  <a:gd name="connsiteY21" fmla="*/ 38279 h 117520"/>
                  <a:gd name="connsiteX22" fmla="*/ 80144 w 122124"/>
                  <a:gd name="connsiteY22" fmla="*/ 38810 h 117520"/>
                  <a:gd name="connsiteX23" fmla="*/ 80340 w 122124"/>
                  <a:gd name="connsiteY23" fmla="*/ 38959 h 117520"/>
                  <a:gd name="connsiteX24" fmla="*/ 80396 w 122124"/>
                  <a:gd name="connsiteY24" fmla="*/ 38959 h 117520"/>
                  <a:gd name="connsiteX25" fmla="*/ 82456 w 122124"/>
                  <a:gd name="connsiteY25" fmla="*/ 39323 h 117520"/>
                  <a:gd name="connsiteX26" fmla="*/ 95588 w 122124"/>
                  <a:gd name="connsiteY26" fmla="*/ 41597 h 117520"/>
                  <a:gd name="connsiteX27" fmla="*/ 97275 w 122124"/>
                  <a:gd name="connsiteY27" fmla="*/ 41886 h 117520"/>
                  <a:gd name="connsiteX28" fmla="*/ 121909 w 122124"/>
                  <a:gd name="connsiteY28" fmla="*/ 46145 h 117520"/>
                  <a:gd name="connsiteX29" fmla="*/ 122039 w 122124"/>
                  <a:gd name="connsiteY29"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124" h="117520">
                    <a:moveTo>
                      <a:pt x="122030" y="46593"/>
                    </a:moveTo>
                    <a:lnTo>
                      <a:pt x="114285" y="53741"/>
                    </a:lnTo>
                    <a:lnTo>
                      <a:pt x="112272" y="55605"/>
                    </a:lnTo>
                    <a:lnTo>
                      <a:pt x="91030" y="75225"/>
                    </a:lnTo>
                    <a:cubicBezTo>
                      <a:pt x="90965" y="75281"/>
                      <a:pt x="90937" y="75365"/>
                      <a:pt x="90947" y="75449"/>
                    </a:cubicBezTo>
                    <a:lnTo>
                      <a:pt x="96958" y="117223"/>
                    </a:lnTo>
                    <a:cubicBezTo>
                      <a:pt x="96986" y="117437"/>
                      <a:pt x="96763" y="117595"/>
                      <a:pt x="96576" y="117483"/>
                    </a:cubicBezTo>
                    <a:lnTo>
                      <a:pt x="59770" y="96848"/>
                    </a:lnTo>
                    <a:cubicBezTo>
                      <a:pt x="59695" y="96802"/>
                      <a:pt x="59602" y="96802"/>
                      <a:pt x="59528" y="96848"/>
                    </a:cubicBezTo>
                    <a:lnTo>
                      <a:pt x="59257" y="96988"/>
                    </a:lnTo>
                    <a:lnTo>
                      <a:pt x="21668" y="115470"/>
                    </a:lnTo>
                    <a:cubicBezTo>
                      <a:pt x="21472" y="115563"/>
                      <a:pt x="21258" y="115396"/>
                      <a:pt x="21295" y="115191"/>
                    </a:cubicBezTo>
                    <a:lnTo>
                      <a:pt x="29553" y="73808"/>
                    </a:lnTo>
                    <a:cubicBezTo>
                      <a:pt x="29572" y="73724"/>
                      <a:pt x="29553" y="73640"/>
                      <a:pt x="29488" y="73575"/>
                    </a:cubicBezTo>
                    <a:lnTo>
                      <a:pt x="73" y="43312"/>
                    </a:lnTo>
                    <a:cubicBezTo>
                      <a:pt x="-76" y="43153"/>
                      <a:pt x="17" y="42902"/>
                      <a:pt x="231" y="42874"/>
                    </a:cubicBezTo>
                    <a:lnTo>
                      <a:pt x="42136" y="37934"/>
                    </a:lnTo>
                    <a:cubicBezTo>
                      <a:pt x="42220" y="37925"/>
                      <a:pt x="42294" y="37869"/>
                      <a:pt x="42331" y="37794"/>
                    </a:cubicBezTo>
                    <a:lnTo>
                      <a:pt x="62240" y="65"/>
                    </a:lnTo>
                    <a:lnTo>
                      <a:pt x="62277" y="0"/>
                    </a:lnTo>
                    <a:lnTo>
                      <a:pt x="79902" y="38279"/>
                    </a:lnTo>
                    <a:cubicBezTo>
                      <a:pt x="79902" y="38279"/>
                      <a:pt x="79902" y="38279"/>
                      <a:pt x="79902" y="38279"/>
                    </a:cubicBezTo>
                    <a:lnTo>
                      <a:pt x="80144" y="38810"/>
                    </a:lnTo>
                    <a:cubicBezTo>
                      <a:pt x="80182" y="38885"/>
                      <a:pt x="80256" y="38941"/>
                      <a:pt x="80340" y="38959"/>
                    </a:cubicBezTo>
                    <a:lnTo>
                      <a:pt x="80396" y="38959"/>
                    </a:lnTo>
                    <a:cubicBezTo>
                      <a:pt x="80396" y="38959"/>
                      <a:pt x="82456" y="39323"/>
                      <a:pt x="82456" y="39323"/>
                    </a:cubicBezTo>
                    <a:lnTo>
                      <a:pt x="95588" y="41597"/>
                    </a:lnTo>
                    <a:lnTo>
                      <a:pt x="97275" y="41886"/>
                    </a:lnTo>
                    <a:lnTo>
                      <a:pt x="121909" y="46145"/>
                    </a:lnTo>
                    <a:cubicBezTo>
                      <a:pt x="122123" y="46183"/>
                      <a:pt x="122198" y="46444"/>
                      <a:pt x="122039" y="46593"/>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7" name="Freeform: Shape 96">
                <a:extLst>
                  <a:ext uri="{FF2B5EF4-FFF2-40B4-BE49-F238E27FC236}">
                    <a16:creationId xmlns:a16="http://schemas.microsoft.com/office/drawing/2014/main" id="{024AF048-0263-8638-807A-50E0AFEDC38C}"/>
                  </a:ext>
                </a:extLst>
              </p:cNvPr>
              <p:cNvSpPr/>
              <p:nvPr/>
            </p:nvSpPr>
            <p:spPr>
              <a:xfrm>
                <a:off x="3305854" y="4104601"/>
                <a:ext cx="67639" cy="117520"/>
              </a:xfrm>
              <a:custGeom>
                <a:avLst/>
                <a:gdLst>
                  <a:gd name="connsiteX0" fmla="*/ 67554 w 67639"/>
                  <a:gd name="connsiteY0" fmla="*/ 46593 h 117520"/>
                  <a:gd name="connsiteX1" fmla="*/ 59809 w 67639"/>
                  <a:gd name="connsiteY1" fmla="*/ 53741 h 117520"/>
                  <a:gd name="connsiteX2" fmla="*/ 57796 w 67639"/>
                  <a:gd name="connsiteY2" fmla="*/ 55605 h 117520"/>
                  <a:gd name="connsiteX3" fmla="*/ 36555 w 67639"/>
                  <a:gd name="connsiteY3" fmla="*/ 75225 h 117520"/>
                  <a:gd name="connsiteX4" fmla="*/ 36471 w 67639"/>
                  <a:gd name="connsiteY4" fmla="*/ 75449 h 117520"/>
                  <a:gd name="connsiteX5" fmla="*/ 42482 w 67639"/>
                  <a:gd name="connsiteY5" fmla="*/ 117223 h 117520"/>
                  <a:gd name="connsiteX6" fmla="*/ 42100 w 67639"/>
                  <a:gd name="connsiteY6" fmla="*/ 117483 h 117520"/>
                  <a:gd name="connsiteX7" fmla="*/ 5294 w 67639"/>
                  <a:gd name="connsiteY7" fmla="*/ 96848 h 117520"/>
                  <a:gd name="connsiteX8" fmla="*/ 5052 w 67639"/>
                  <a:gd name="connsiteY8" fmla="*/ 96848 h 117520"/>
                  <a:gd name="connsiteX9" fmla="*/ 4931 w 67639"/>
                  <a:gd name="connsiteY9" fmla="*/ 96876 h 117520"/>
                  <a:gd name="connsiteX10" fmla="*/ 4688 w 67639"/>
                  <a:gd name="connsiteY10" fmla="*/ 96690 h 117520"/>
                  <a:gd name="connsiteX11" fmla="*/ 7755 w 67639"/>
                  <a:gd name="connsiteY11" fmla="*/ 65 h 117520"/>
                  <a:gd name="connsiteX12" fmla="*/ 7792 w 67639"/>
                  <a:gd name="connsiteY12" fmla="*/ 0 h 117520"/>
                  <a:gd name="connsiteX13" fmla="*/ 25417 w 67639"/>
                  <a:gd name="connsiteY13" fmla="*/ 38279 h 117520"/>
                  <a:gd name="connsiteX14" fmla="*/ 25417 w 67639"/>
                  <a:gd name="connsiteY14" fmla="*/ 38279 h 117520"/>
                  <a:gd name="connsiteX15" fmla="*/ 25659 w 67639"/>
                  <a:gd name="connsiteY15" fmla="*/ 38810 h 117520"/>
                  <a:gd name="connsiteX16" fmla="*/ 25855 w 67639"/>
                  <a:gd name="connsiteY16" fmla="*/ 38959 h 117520"/>
                  <a:gd name="connsiteX17" fmla="*/ 25911 w 67639"/>
                  <a:gd name="connsiteY17" fmla="*/ 38959 h 117520"/>
                  <a:gd name="connsiteX18" fmla="*/ 27971 w 67639"/>
                  <a:gd name="connsiteY18" fmla="*/ 39323 h 117520"/>
                  <a:gd name="connsiteX19" fmla="*/ 41103 w 67639"/>
                  <a:gd name="connsiteY19" fmla="*/ 41597 h 117520"/>
                  <a:gd name="connsiteX20" fmla="*/ 42790 w 67639"/>
                  <a:gd name="connsiteY20" fmla="*/ 41886 h 117520"/>
                  <a:gd name="connsiteX21" fmla="*/ 67424 w 67639"/>
                  <a:gd name="connsiteY21" fmla="*/ 46145 h 117520"/>
                  <a:gd name="connsiteX22" fmla="*/ 67554 w 67639"/>
                  <a:gd name="connsiteY22" fmla="*/ 46593 h 1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639" h="117520">
                    <a:moveTo>
                      <a:pt x="67554" y="46593"/>
                    </a:moveTo>
                    <a:lnTo>
                      <a:pt x="59809" y="53741"/>
                    </a:lnTo>
                    <a:lnTo>
                      <a:pt x="57796" y="55605"/>
                    </a:lnTo>
                    <a:lnTo>
                      <a:pt x="36555" y="75225"/>
                    </a:lnTo>
                    <a:cubicBezTo>
                      <a:pt x="36490" y="75281"/>
                      <a:pt x="36462" y="75365"/>
                      <a:pt x="36471" y="75449"/>
                    </a:cubicBezTo>
                    <a:lnTo>
                      <a:pt x="42482" y="117223"/>
                    </a:lnTo>
                    <a:cubicBezTo>
                      <a:pt x="42510" y="117437"/>
                      <a:pt x="42287" y="117595"/>
                      <a:pt x="42100" y="117483"/>
                    </a:cubicBezTo>
                    <a:lnTo>
                      <a:pt x="5294" y="96848"/>
                    </a:lnTo>
                    <a:cubicBezTo>
                      <a:pt x="5220" y="96802"/>
                      <a:pt x="5126" y="96802"/>
                      <a:pt x="5052" y="96848"/>
                    </a:cubicBezTo>
                    <a:cubicBezTo>
                      <a:pt x="5015" y="96867"/>
                      <a:pt x="4968" y="96876"/>
                      <a:pt x="4931" y="96876"/>
                    </a:cubicBezTo>
                    <a:cubicBezTo>
                      <a:pt x="4819" y="96876"/>
                      <a:pt x="4707" y="96802"/>
                      <a:pt x="4688" y="96690"/>
                    </a:cubicBezTo>
                    <a:cubicBezTo>
                      <a:pt x="-4930" y="45558"/>
                      <a:pt x="2377" y="20607"/>
                      <a:pt x="7755" y="65"/>
                    </a:cubicBezTo>
                    <a:lnTo>
                      <a:pt x="7792" y="0"/>
                    </a:lnTo>
                    <a:lnTo>
                      <a:pt x="25417" y="38279"/>
                    </a:lnTo>
                    <a:cubicBezTo>
                      <a:pt x="25417" y="38279"/>
                      <a:pt x="25417" y="38279"/>
                      <a:pt x="25417" y="38279"/>
                    </a:cubicBezTo>
                    <a:lnTo>
                      <a:pt x="25659" y="38810"/>
                    </a:lnTo>
                    <a:cubicBezTo>
                      <a:pt x="25696" y="38885"/>
                      <a:pt x="25771" y="38941"/>
                      <a:pt x="25855" y="38959"/>
                    </a:cubicBezTo>
                    <a:lnTo>
                      <a:pt x="25911" y="38959"/>
                    </a:lnTo>
                    <a:cubicBezTo>
                      <a:pt x="25911" y="38959"/>
                      <a:pt x="27971" y="39323"/>
                      <a:pt x="27971" y="39323"/>
                    </a:cubicBezTo>
                    <a:lnTo>
                      <a:pt x="41103" y="41597"/>
                    </a:lnTo>
                    <a:lnTo>
                      <a:pt x="42790" y="41886"/>
                    </a:lnTo>
                    <a:lnTo>
                      <a:pt x="67424" y="46145"/>
                    </a:lnTo>
                    <a:cubicBezTo>
                      <a:pt x="67638" y="46183"/>
                      <a:pt x="67713" y="46444"/>
                      <a:pt x="67554" y="46593"/>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4" name="Graphic 8">
              <a:extLst>
                <a:ext uri="{FF2B5EF4-FFF2-40B4-BE49-F238E27FC236}">
                  <a16:creationId xmlns:a16="http://schemas.microsoft.com/office/drawing/2014/main" id="{1F26CB86-4B16-84A5-DD2A-BBB6661FAA4B}"/>
                </a:ext>
              </a:extLst>
            </p:cNvPr>
            <p:cNvGrpSpPr/>
            <p:nvPr/>
          </p:nvGrpSpPr>
          <p:grpSpPr>
            <a:xfrm>
              <a:off x="3352284" y="4082875"/>
              <a:ext cx="114471" cy="109854"/>
              <a:chOff x="3352284" y="4082875"/>
              <a:chExt cx="114471" cy="109854"/>
            </a:xfrm>
          </p:grpSpPr>
          <p:sp>
            <p:nvSpPr>
              <p:cNvPr id="90" name="Freeform: Shape 89">
                <a:extLst>
                  <a:ext uri="{FF2B5EF4-FFF2-40B4-BE49-F238E27FC236}">
                    <a16:creationId xmlns:a16="http://schemas.microsoft.com/office/drawing/2014/main" id="{2E2B9682-DEE6-03FF-AE8B-B51758803A3B}"/>
                  </a:ext>
                </a:extLst>
              </p:cNvPr>
              <p:cNvSpPr/>
              <p:nvPr/>
            </p:nvSpPr>
            <p:spPr>
              <a:xfrm>
                <a:off x="3353673" y="4083909"/>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3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3"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1" name="Freeform: Shape 90">
                <a:extLst>
                  <a:ext uri="{FF2B5EF4-FFF2-40B4-BE49-F238E27FC236}">
                    <a16:creationId xmlns:a16="http://schemas.microsoft.com/office/drawing/2014/main" id="{58A9129A-2823-93E5-CFAC-DDCABDC09D44}"/>
                  </a:ext>
                </a:extLst>
              </p:cNvPr>
              <p:cNvSpPr/>
              <p:nvPr/>
            </p:nvSpPr>
            <p:spPr>
              <a:xfrm>
                <a:off x="3353775" y="4084450"/>
                <a:ext cx="112980" cy="108196"/>
              </a:xfrm>
              <a:custGeom>
                <a:avLst/>
                <a:gdLst>
                  <a:gd name="connsiteX0" fmla="*/ 112893 w 112980"/>
                  <a:gd name="connsiteY0" fmla="*/ 42771 h 108196"/>
                  <a:gd name="connsiteX1" fmla="*/ 85612 w 112980"/>
                  <a:gd name="connsiteY1" fmla="*/ 70052 h 108196"/>
                  <a:gd name="connsiteX2" fmla="*/ 85537 w 112980"/>
                  <a:gd name="connsiteY2" fmla="*/ 70266 h 108196"/>
                  <a:gd name="connsiteX3" fmla="*/ 89601 w 112980"/>
                  <a:gd name="connsiteY3" fmla="*/ 107921 h 108196"/>
                  <a:gd name="connsiteX4" fmla="*/ 89247 w 112980"/>
                  <a:gd name="connsiteY4" fmla="*/ 108163 h 108196"/>
                  <a:gd name="connsiteX5" fmla="*/ 55498 w 112980"/>
                  <a:gd name="connsiteY5" fmla="*/ 91200 h 108196"/>
                  <a:gd name="connsiteX6" fmla="*/ 55274 w 112980"/>
                  <a:gd name="connsiteY6" fmla="*/ 91200 h 108196"/>
                  <a:gd name="connsiteX7" fmla="*/ 55022 w 112980"/>
                  <a:gd name="connsiteY7" fmla="*/ 91321 h 108196"/>
                  <a:gd name="connsiteX8" fmla="*/ 20285 w 112980"/>
                  <a:gd name="connsiteY8" fmla="*/ 106523 h 108196"/>
                  <a:gd name="connsiteX9" fmla="*/ 19940 w 112980"/>
                  <a:gd name="connsiteY9" fmla="*/ 106262 h 108196"/>
                  <a:gd name="connsiteX10" fmla="*/ 28608 w 112980"/>
                  <a:gd name="connsiteY10" fmla="*/ 69903 h 108196"/>
                  <a:gd name="connsiteX11" fmla="*/ 28124 w 112980"/>
                  <a:gd name="connsiteY11" fmla="*/ 70005 h 108196"/>
                  <a:gd name="connsiteX12" fmla="*/ 69 w 112980"/>
                  <a:gd name="connsiteY12" fmla="*/ 39733 h 108196"/>
                  <a:gd name="connsiteX13" fmla="*/ 209 w 112980"/>
                  <a:gd name="connsiteY13" fmla="*/ 39323 h 108196"/>
                  <a:gd name="connsiteX14" fmla="*/ 40259 w 112980"/>
                  <a:gd name="connsiteY14" fmla="*/ 36685 h 108196"/>
                  <a:gd name="connsiteX15" fmla="*/ 40445 w 112980"/>
                  <a:gd name="connsiteY15" fmla="*/ 36555 h 108196"/>
                  <a:gd name="connsiteX16" fmla="*/ 57725 w 112980"/>
                  <a:gd name="connsiteY16" fmla="*/ 56 h 108196"/>
                  <a:gd name="connsiteX17" fmla="*/ 57753 w 112980"/>
                  <a:gd name="connsiteY17" fmla="*/ 0 h 108196"/>
                  <a:gd name="connsiteX18" fmla="*/ 75527 w 112980"/>
                  <a:gd name="connsiteY18" fmla="*/ 36424 h 108196"/>
                  <a:gd name="connsiteX19" fmla="*/ 75769 w 112980"/>
                  <a:gd name="connsiteY19" fmla="*/ 36844 h 108196"/>
                  <a:gd name="connsiteX20" fmla="*/ 75788 w 112980"/>
                  <a:gd name="connsiteY20" fmla="*/ 36871 h 108196"/>
                  <a:gd name="connsiteX21" fmla="*/ 75453 w 112980"/>
                  <a:gd name="connsiteY21" fmla="*/ 37505 h 108196"/>
                  <a:gd name="connsiteX22" fmla="*/ 75630 w 112980"/>
                  <a:gd name="connsiteY22" fmla="*/ 37645 h 108196"/>
                  <a:gd name="connsiteX23" fmla="*/ 75676 w 112980"/>
                  <a:gd name="connsiteY23" fmla="*/ 37645 h 108196"/>
                  <a:gd name="connsiteX24" fmla="*/ 77587 w 112980"/>
                  <a:gd name="connsiteY24" fmla="*/ 37981 h 108196"/>
                  <a:gd name="connsiteX25" fmla="*/ 89750 w 112980"/>
                  <a:gd name="connsiteY25" fmla="*/ 40087 h 108196"/>
                  <a:gd name="connsiteX26" fmla="*/ 91316 w 112980"/>
                  <a:gd name="connsiteY26" fmla="*/ 40357 h 108196"/>
                  <a:gd name="connsiteX27" fmla="*/ 112781 w 112980"/>
                  <a:gd name="connsiteY27" fmla="*/ 42371 h 108196"/>
                  <a:gd name="connsiteX28" fmla="*/ 112902 w 112980"/>
                  <a:gd name="connsiteY28" fmla="*/ 42781 h 10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980" h="108196">
                    <a:moveTo>
                      <a:pt x="112893" y="42771"/>
                    </a:moveTo>
                    <a:lnTo>
                      <a:pt x="85612" y="70052"/>
                    </a:lnTo>
                    <a:cubicBezTo>
                      <a:pt x="85556" y="70108"/>
                      <a:pt x="85528" y="70183"/>
                      <a:pt x="85537" y="70266"/>
                    </a:cubicBezTo>
                    <a:lnTo>
                      <a:pt x="89601" y="107921"/>
                    </a:lnTo>
                    <a:cubicBezTo>
                      <a:pt x="89629" y="108117"/>
                      <a:pt x="89415" y="108266"/>
                      <a:pt x="89247" y="108163"/>
                    </a:cubicBezTo>
                    <a:lnTo>
                      <a:pt x="55498" y="91200"/>
                    </a:lnTo>
                    <a:cubicBezTo>
                      <a:pt x="55433" y="91163"/>
                      <a:pt x="55349" y="91163"/>
                      <a:pt x="55274" y="91200"/>
                    </a:cubicBezTo>
                    <a:lnTo>
                      <a:pt x="55022" y="91321"/>
                    </a:lnTo>
                    <a:lnTo>
                      <a:pt x="20285" y="106523"/>
                    </a:lnTo>
                    <a:cubicBezTo>
                      <a:pt x="20108" y="106607"/>
                      <a:pt x="19903" y="106457"/>
                      <a:pt x="19940" y="106262"/>
                    </a:cubicBezTo>
                    <a:lnTo>
                      <a:pt x="28608" y="69903"/>
                    </a:lnTo>
                    <a:cubicBezTo>
                      <a:pt x="28627" y="69828"/>
                      <a:pt x="28180" y="70061"/>
                      <a:pt x="28124" y="70005"/>
                    </a:cubicBezTo>
                    <a:lnTo>
                      <a:pt x="69" y="39733"/>
                    </a:lnTo>
                    <a:cubicBezTo>
                      <a:pt x="-70" y="39593"/>
                      <a:pt x="14" y="39351"/>
                      <a:pt x="209" y="39323"/>
                    </a:cubicBezTo>
                    <a:lnTo>
                      <a:pt x="40259" y="36685"/>
                    </a:lnTo>
                    <a:cubicBezTo>
                      <a:pt x="40333" y="36685"/>
                      <a:pt x="40408" y="36629"/>
                      <a:pt x="40445" y="36555"/>
                    </a:cubicBezTo>
                    <a:lnTo>
                      <a:pt x="57725" y="56"/>
                    </a:lnTo>
                    <a:lnTo>
                      <a:pt x="57753" y="0"/>
                    </a:lnTo>
                    <a:lnTo>
                      <a:pt x="75527" y="36424"/>
                    </a:lnTo>
                    <a:cubicBezTo>
                      <a:pt x="75527" y="36424"/>
                      <a:pt x="75630" y="36881"/>
                      <a:pt x="75769" y="36844"/>
                    </a:cubicBezTo>
                    <a:cubicBezTo>
                      <a:pt x="75788" y="36844"/>
                      <a:pt x="75797" y="36853"/>
                      <a:pt x="75788" y="36871"/>
                    </a:cubicBezTo>
                    <a:lnTo>
                      <a:pt x="75453" y="37505"/>
                    </a:lnTo>
                    <a:cubicBezTo>
                      <a:pt x="75490" y="37580"/>
                      <a:pt x="75555" y="37626"/>
                      <a:pt x="75630" y="37645"/>
                    </a:cubicBezTo>
                    <a:lnTo>
                      <a:pt x="75676" y="37645"/>
                    </a:lnTo>
                    <a:cubicBezTo>
                      <a:pt x="75676" y="37645"/>
                      <a:pt x="77587" y="37981"/>
                      <a:pt x="77587" y="37981"/>
                    </a:cubicBezTo>
                    <a:lnTo>
                      <a:pt x="89750" y="40087"/>
                    </a:lnTo>
                    <a:lnTo>
                      <a:pt x="91316" y="40357"/>
                    </a:lnTo>
                    <a:lnTo>
                      <a:pt x="112781" y="42371"/>
                    </a:lnTo>
                    <a:cubicBezTo>
                      <a:pt x="112977" y="42408"/>
                      <a:pt x="113051" y="42650"/>
                      <a:pt x="112902" y="42781"/>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2" name="Freeform: Shape 91">
                <a:extLst>
                  <a:ext uri="{FF2B5EF4-FFF2-40B4-BE49-F238E27FC236}">
                    <a16:creationId xmlns:a16="http://schemas.microsoft.com/office/drawing/2014/main" id="{501003DE-C45E-7446-300F-537982E141BC}"/>
                  </a:ext>
                </a:extLst>
              </p:cNvPr>
              <p:cNvSpPr/>
              <p:nvPr/>
            </p:nvSpPr>
            <p:spPr>
              <a:xfrm>
                <a:off x="3352284" y="4082875"/>
                <a:ext cx="113074" cy="108820"/>
              </a:xfrm>
              <a:custGeom>
                <a:avLst/>
                <a:gdLst>
                  <a:gd name="connsiteX0" fmla="*/ 113014 w 113074"/>
                  <a:gd name="connsiteY0" fmla="*/ 43144 h 108820"/>
                  <a:gd name="connsiteX1" fmla="*/ 105847 w 113074"/>
                  <a:gd name="connsiteY1" fmla="*/ 49762 h 108820"/>
                  <a:gd name="connsiteX2" fmla="*/ 103982 w 113074"/>
                  <a:gd name="connsiteY2" fmla="*/ 51486 h 108820"/>
                  <a:gd name="connsiteX3" fmla="*/ 84307 w 113074"/>
                  <a:gd name="connsiteY3" fmla="*/ 69651 h 108820"/>
                  <a:gd name="connsiteX4" fmla="*/ 84232 w 113074"/>
                  <a:gd name="connsiteY4" fmla="*/ 69866 h 108820"/>
                  <a:gd name="connsiteX5" fmla="*/ 89797 w 113074"/>
                  <a:gd name="connsiteY5" fmla="*/ 108545 h 108820"/>
                  <a:gd name="connsiteX6" fmla="*/ 89443 w 113074"/>
                  <a:gd name="connsiteY6" fmla="*/ 108788 h 108820"/>
                  <a:gd name="connsiteX7" fmla="*/ 55358 w 113074"/>
                  <a:gd name="connsiteY7" fmla="*/ 89681 h 108820"/>
                  <a:gd name="connsiteX8" fmla="*/ 55134 w 113074"/>
                  <a:gd name="connsiteY8" fmla="*/ 89681 h 108820"/>
                  <a:gd name="connsiteX9" fmla="*/ 54883 w 113074"/>
                  <a:gd name="connsiteY9" fmla="*/ 89802 h 108820"/>
                  <a:gd name="connsiteX10" fmla="*/ 20071 w 113074"/>
                  <a:gd name="connsiteY10" fmla="*/ 106914 h 108820"/>
                  <a:gd name="connsiteX11" fmla="*/ 19726 w 113074"/>
                  <a:gd name="connsiteY11" fmla="*/ 106653 h 108820"/>
                  <a:gd name="connsiteX12" fmla="*/ 27369 w 113074"/>
                  <a:gd name="connsiteY12" fmla="*/ 68337 h 108820"/>
                  <a:gd name="connsiteX13" fmla="*/ 27304 w 113074"/>
                  <a:gd name="connsiteY13" fmla="*/ 68123 h 108820"/>
                  <a:gd name="connsiteX14" fmla="*/ 70 w 113074"/>
                  <a:gd name="connsiteY14" fmla="*/ 40106 h 108820"/>
                  <a:gd name="connsiteX15" fmla="*/ 209 w 113074"/>
                  <a:gd name="connsiteY15" fmla="*/ 39696 h 108820"/>
                  <a:gd name="connsiteX16" fmla="*/ 39010 w 113074"/>
                  <a:gd name="connsiteY16" fmla="*/ 35119 h 108820"/>
                  <a:gd name="connsiteX17" fmla="*/ 39196 w 113074"/>
                  <a:gd name="connsiteY17" fmla="*/ 34989 h 108820"/>
                  <a:gd name="connsiteX18" fmla="*/ 57623 w 113074"/>
                  <a:gd name="connsiteY18" fmla="*/ 56 h 108820"/>
                  <a:gd name="connsiteX19" fmla="*/ 57651 w 113074"/>
                  <a:gd name="connsiteY19" fmla="*/ 0 h 108820"/>
                  <a:gd name="connsiteX20" fmla="*/ 73971 w 113074"/>
                  <a:gd name="connsiteY20" fmla="*/ 35445 h 108820"/>
                  <a:gd name="connsiteX21" fmla="*/ 73971 w 113074"/>
                  <a:gd name="connsiteY21" fmla="*/ 35445 h 108820"/>
                  <a:gd name="connsiteX22" fmla="*/ 74195 w 113074"/>
                  <a:gd name="connsiteY22" fmla="*/ 35939 h 108820"/>
                  <a:gd name="connsiteX23" fmla="*/ 74372 w 113074"/>
                  <a:gd name="connsiteY23" fmla="*/ 36079 h 108820"/>
                  <a:gd name="connsiteX24" fmla="*/ 74418 w 113074"/>
                  <a:gd name="connsiteY24" fmla="*/ 36079 h 108820"/>
                  <a:gd name="connsiteX25" fmla="*/ 76329 w 113074"/>
                  <a:gd name="connsiteY25" fmla="*/ 36415 h 108820"/>
                  <a:gd name="connsiteX26" fmla="*/ 88492 w 113074"/>
                  <a:gd name="connsiteY26" fmla="*/ 38521 h 108820"/>
                  <a:gd name="connsiteX27" fmla="*/ 90058 w 113074"/>
                  <a:gd name="connsiteY27" fmla="*/ 38791 h 108820"/>
                  <a:gd name="connsiteX28" fmla="*/ 112874 w 113074"/>
                  <a:gd name="connsiteY28" fmla="*/ 42734 h 108820"/>
                  <a:gd name="connsiteX29" fmla="*/ 112995 w 113074"/>
                  <a:gd name="connsiteY29" fmla="*/ 43144 h 1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074" h="108820">
                    <a:moveTo>
                      <a:pt x="113014" y="43144"/>
                    </a:moveTo>
                    <a:lnTo>
                      <a:pt x="105847" y="49762"/>
                    </a:lnTo>
                    <a:lnTo>
                      <a:pt x="103982" y="51486"/>
                    </a:lnTo>
                    <a:lnTo>
                      <a:pt x="84307" y="69651"/>
                    </a:lnTo>
                    <a:cubicBezTo>
                      <a:pt x="84251" y="69707"/>
                      <a:pt x="84223" y="69782"/>
                      <a:pt x="84232" y="69866"/>
                    </a:cubicBezTo>
                    <a:lnTo>
                      <a:pt x="89797" y="108545"/>
                    </a:lnTo>
                    <a:cubicBezTo>
                      <a:pt x="89825" y="108741"/>
                      <a:pt x="89610" y="108890"/>
                      <a:pt x="89443" y="108788"/>
                    </a:cubicBezTo>
                    <a:lnTo>
                      <a:pt x="55358" y="89681"/>
                    </a:lnTo>
                    <a:cubicBezTo>
                      <a:pt x="55293" y="89643"/>
                      <a:pt x="55209" y="89643"/>
                      <a:pt x="55134" y="89681"/>
                    </a:cubicBezTo>
                    <a:lnTo>
                      <a:pt x="54883" y="89802"/>
                    </a:lnTo>
                    <a:lnTo>
                      <a:pt x="20071" y="106914"/>
                    </a:lnTo>
                    <a:cubicBezTo>
                      <a:pt x="19894" y="106998"/>
                      <a:pt x="19689" y="106849"/>
                      <a:pt x="19726" y="106653"/>
                    </a:cubicBezTo>
                    <a:lnTo>
                      <a:pt x="27369" y="68337"/>
                    </a:lnTo>
                    <a:cubicBezTo>
                      <a:pt x="27387" y="68263"/>
                      <a:pt x="27369" y="68179"/>
                      <a:pt x="27304" y="68123"/>
                    </a:cubicBezTo>
                    <a:lnTo>
                      <a:pt x="70" y="40106"/>
                    </a:lnTo>
                    <a:cubicBezTo>
                      <a:pt x="-70" y="39966"/>
                      <a:pt x="14" y="39723"/>
                      <a:pt x="209" y="39696"/>
                    </a:cubicBezTo>
                    <a:lnTo>
                      <a:pt x="39010" y="35119"/>
                    </a:lnTo>
                    <a:cubicBezTo>
                      <a:pt x="39085" y="35119"/>
                      <a:pt x="39159" y="35063"/>
                      <a:pt x="39196" y="34989"/>
                    </a:cubicBezTo>
                    <a:lnTo>
                      <a:pt x="57623" y="56"/>
                    </a:lnTo>
                    <a:lnTo>
                      <a:pt x="57651" y="0"/>
                    </a:lnTo>
                    <a:lnTo>
                      <a:pt x="73971" y="35445"/>
                    </a:lnTo>
                    <a:cubicBezTo>
                      <a:pt x="73971" y="35445"/>
                      <a:pt x="73971" y="35445"/>
                      <a:pt x="73971" y="35445"/>
                    </a:cubicBezTo>
                    <a:lnTo>
                      <a:pt x="74195" y="35939"/>
                    </a:lnTo>
                    <a:cubicBezTo>
                      <a:pt x="74232" y="36014"/>
                      <a:pt x="74297" y="36061"/>
                      <a:pt x="74372" y="36079"/>
                    </a:cubicBezTo>
                    <a:lnTo>
                      <a:pt x="74418" y="36079"/>
                    </a:lnTo>
                    <a:cubicBezTo>
                      <a:pt x="74418" y="36079"/>
                      <a:pt x="76329" y="36415"/>
                      <a:pt x="76329" y="36415"/>
                    </a:cubicBezTo>
                    <a:lnTo>
                      <a:pt x="88492" y="38521"/>
                    </a:lnTo>
                    <a:lnTo>
                      <a:pt x="90058" y="38791"/>
                    </a:lnTo>
                    <a:lnTo>
                      <a:pt x="112874" y="42734"/>
                    </a:lnTo>
                    <a:cubicBezTo>
                      <a:pt x="113070" y="42771"/>
                      <a:pt x="113144" y="43014"/>
                      <a:pt x="112995" y="43144"/>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93" name="Freeform: Shape 92">
                <a:extLst>
                  <a:ext uri="{FF2B5EF4-FFF2-40B4-BE49-F238E27FC236}">
                    <a16:creationId xmlns:a16="http://schemas.microsoft.com/office/drawing/2014/main" id="{2AB35946-641C-933F-DFE8-9D891D20FC4F}"/>
                  </a:ext>
                </a:extLst>
              </p:cNvPr>
              <p:cNvSpPr/>
              <p:nvPr/>
            </p:nvSpPr>
            <p:spPr>
              <a:xfrm>
                <a:off x="3402739" y="4082893"/>
                <a:ext cx="62637" cy="108802"/>
              </a:xfrm>
              <a:custGeom>
                <a:avLst/>
                <a:gdLst>
                  <a:gd name="connsiteX0" fmla="*/ 62559 w 62637"/>
                  <a:gd name="connsiteY0" fmla="*/ 43125 h 108802"/>
                  <a:gd name="connsiteX1" fmla="*/ 55391 w 62637"/>
                  <a:gd name="connsiteY1" fmla="*/ 49743 h 108802"/>
                  <a:gd name="connsiteX2" fmla="*/ 53527 w 62637"/>
                  <a:gd name="connsiteY2" fmla="*/ 51467 h 108802"/>
                  <a:gd name="connsiteX3" fmla="*/ 33852 w 62637"/>
                  <a:gd name="connsiteY3" fmla="*/ 69633 h 108802"/>
                  <a:gd name="connsiteX4" fmla="*/ 33777 w 62637"/>
                  <a:gd name="connsiteY4" fmla="*/ 69847 h 108802"/>
                  <a:gd name="connsiteX5" fmla="*/ 39342 w 62637"/>
                  <a:gd name="connsiteY5" fmla="*/ 108527 h 108802"/>
                  <a:gd name="connsiteX6" fmla="*/ 38987 w 62637"/>
                  <a:gd name="connsiteY6" fmla="*/ 108769 h 108802"/>
                  <a:gd name="connsiteX7" fmla="*/ 4903 w 62637"/>
                  <a:gd name="connsiteY7" fmla="*/ 89662 h 108802"/>
                  <a:gd name="connsiteX8" fmla="*/ 4679 w 62637"/>
                  <a:gd name="connsiteY8" fmla="*/ 89662 h 108802"/>
                  <a:gd name="connsiteX9" fmla="*/ 4567 w 62637"/>
                  <a:gd name="connsiteY9" fmla="*/ 89690 h 108802"/>
                  <a:gd name="connsiteX10" fmla="*/ 4343 w 62637"/>
                  <a:gd name="connsiteY10" fmla="*/ 89522 h 108802"/>
                  <a:gd name="connsiteX11" fmla="*/ 7186 w 62637"/>
                  <a:gd name="connsiteY11" fmla="*/ 56 h 108802"/>
                  <a:gd name="connsiteX12" fmla="*/ 7214 w 62637"/>
                  <a:gd name="connsiteY12" fmla="*/ 0 h 108802"/>
                  <a:gd name="connsiteX13" fmla="*/ 23534 w 62637"/>
                  <a:gd name="connsiteY13" fmla="*/ 35445 h 108802"/>
                  <a:gd name="connsiteX14" fmla="*/ 23534 w 62637"/>
                  <a:gd name="connsiteY14" fmla="*/ 35445 h 108802"/>
                  <a:gd name="connsiteX15" fmla="*/ 23758 w 62637"/>
                  <a:gd name="connsiteY15" fmla="*/ 35939 h 108802"/>
                  <a:gd name="connsiteX16" fmla="*/ 23935 w 62637"/>
                  <a:gd name="connsiteY16" fmla="*/ 36079 h 108802"/>
                  <a:gd name="connsiteX17" fmla="*/ 23982 w 62637"/>
                  <a:gd name="connsiteY17" fmla="*/ 36079 h 108802"/>
                  <a:gd name="connsiteX18" fmla="*/ 25892 w 62637"/>
                  <a:gd name="connsiteY18" fmla="*/ 36415 h 108802"/>
                  <a:gd name="connsiteX19" fmla="*/ 38055 w 62637"/>
                  <a:gd name="connsiteY19" fmla="*/ 38521 h 108802"/>
                  <a:gd name="connsiteX20" fmla="*/ 39621 w 62637"/>
                  <a:gd name="connsiteY20" fmla="*/ 38791 h 108802"/>
                  <a:gd name="connsiteX21" fmla="*/ 62437 w 62637"/>
                  <a:gd name="connsiteY21" fmla="*/ 42734 h 108802"/>
                  <a:gd name="connsiteX22" fmla="*/ 62559 w 62637"/>
                  <a:gd name="connsiteY22" fmla="*/ 43144 h 108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37" h="108802">
                    <a:moveTo>
                      <a:pt x="62559" y="43125"/>
                    </a:moveTo>
                    <a:lnTo>
                      <a:pt x="55391" y="49743"/>
                    </a:lnTo>
                    <a:lnTo>
                      <a:pt x="53527" y="51467"/>
                    </a:lnTo>
                    <a:lnTo>
                      <a:pt x="33852" y="69633"/>
                    </a:lnTo>
                    <a:cubicBezTo>
                      <a:pt x="33796" y="69689"/>
                      <a:pt x="33768" y="69763"/>
                      <a:pt x="33777" y="69847"/>
                    </a:cubicBezTo>
                    <a:lnTo>
                      <a:pt x="39342" y="108527"/>
                    </a:lnTo>
                    <a:cubicBezTo>
                      <a:pt x="39369" y="108722"/>
                      <a:pt x="39155" y="108871"/>
                      <a:pt x="38987" y="108769"/>
                    </a:cubicBezTo>
                    <a:lnTo>
                      <a:pt x="4903" y="89662"/>
                    </a:lnTo>
                    <a:cubicBezTo>
                      <a:pt x="4838" y="89625"/>
                      <a:pt x="4754" y="89625"/>
                      <a:pt x="4679" y="89662"/>
                    </a:cubicBezTo>
                    <a:cubicBezTo>
                      <a:pt x="4642" y="89681"/>
                      <a:pt x="4604" y="89690"/>
                      <a:pt x="4567" y="89690"/>
                    </a:cubicBezTo>
                    <a:cubicBezTo>
                      <a:pt x="4465" y="89690"/>
                      <a:pt x="4362" y="89625"/>
                      <a:pt x="4343" y="89522"/>
                    </a:cubicBezTo>
                    <a:cubicBezTo>
                      <a:pt x="-4567" y="42175"/>
                      <a:pt x="2200" y="19079"/>
                      <a:pt x="7186" y="56"/>
                    </a:cubicBezTo>
                    <a:lnTo>
                      <a:pt x="7214" y="0"/>
                    </a:lnTo>
                    <a:lnTo>
                      <a:pt x="23534" y="35445"/>
                    </a:lnTo>
                    <a:cubicBezTo>
                      <a:pt x="23534" y="35445"/>
                      <a:pt x="23534" y="35445"/>
                      <a:pt x="23534" y="35445"/>
                    </a:cubicBezTo>
                    <a:lnTo>
                      <a:pt x="23758" y="35939"/>
                    </a:lnTo>
                    <a:cubicBezTo>
                      <a:pt x="23795" y="36014"/>
                      <a:pt x="23860" y="36061"/>
                      <a:pt x="23935" y="36079"/>
                    </a:cubicBezTo>
                    <a:lnTo>
                      <a:pt x="23982" y="36079"/>
                    </a:lnTo>
                    <a:cubicBezTo>
                      <a:pt x="23982" y="36079"/>
                      <a:pt x="25892" y="36415"/>
                      <a:pt x="25892" y="36415"/>
                    </a:cubicBezTo>
                    <a:lnTo>
                      <a:pt x="38055" y="38521"/>
                    </a:lnTo>
                    <a:lnTo>
                      <a:pt x="39621" y="38791"/>
                    </a:lnTo>
                    <a:lnTo>
                      <a:pt x="62437" y="42734"/>
                    </a:lnTo>
                    <a:cubicBezTo>
                      <a:pt x="62633" y="42771"/>
                      <a:pt x="62708" y="43014"/>
                      <a:pt x="62559" y="43144"/>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5" name="Graphic 8">
              <a:extLst>
                <a:ext uri="{FF2B5EF4-FFF2-40B4-BE49-F238E27FC236}">
                  <a16:creationId xmlns:a16="http://schemas.microsoft.com/office/drawing/2014/main" id="{959C322C-36E0-9740-E60D-C2BE73465BCD}"/>
                </a:ext>
              </a:extLst>
            </p:cNvPr>
            <p:cNvGrpSpPr/>
            <p:nvPr/>
          </p:nvGrpSpPr>
          <p:grpSpPr>
            <a:xfrm>
              <a:off x="3414964" y="4024678"/>
              <a:ext cx="102066" cy="95905"/>
              <a:chOff x="3414964" y="4024678"/>
              <a:chExt cx="102066" cy="95905"/>
            </a:xfrm>
          </p:grpSpPr>
          <p:sp>
            <p:nvSpPr>
              <p:cNvPr id="86" name="Freeform: Shape 85">
                <a:extLst>
                  <a:ext uri="{FF2B5EF4-FFF2-40B4-BE49-F238E27FC236}">
                    <a16:creationId xmlns:a16="http://schemas.microsoft.com/office/drawing/2014/main" id="{F9F2535E-5C07-0CDA-5872-D0CF74A5ACF7}"/>
                  </a:ext>
                </a:extLst>
              </p:cNvPr>
              <p:cNvSpPr/>
              <p:nvPr/>
            </p:nvSpPr>
            <p:spPr>
              <a:xfrm>
                <a:off x="3416195" y="4025592"/>
                <a:ext cx="100834" cy="94991"/>
              </a:xfrm>
              <a:custGeom>
                <a:avLst/>
                <a:gdLst>
                  <a:gd name="connsiteX0" fmla="*/ 100747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7" y="37692"/>
                    </a:moveTo>
                    <a:lnTo>
                      <a:pt x="94363" y="43461"/>
                    </a:lnTo>
                    <a:lnTo>
                      <a:pt x="92695" y="44962"/>
                    </a:lnTo>
                    <a:lnTo>
                      <a:pt x="75163" y="60806"/>
                    </a:lnTo>
                    <a:cubicBezTo>
                      <a:pt x="75107" y="60853"/>
                      <a:pt x="75088" y="60918"/>
                      <a:pt x="75098" y="60993"/>
                    </a:cubicBezTo>
                    <a:lnTo>
                      <a:pt x="80075" y="94751"/>
                    </a:lnTo>
                    <a:cubicBezTo>
                      <a:pt x="80103" y="94919"/>
                      <a:pt x="79917" y="95049"/>
                      <a:pt x="79758" y="94965"/>
                    </a:cubicBezTo>
                    <a:lnTo>
                      <a:pt x="49364" y="78263"/>
                    </a:lnTo>
                    <a:cubicBezTo>
                      <a:pt x="49299" y="78226"/>
                      <a:pt x="49224" y="78226"/>
                      <a:pt x="49169" y="78263"/>
                    </a:cubicBezTo>
                    <a:lnTo>
                      <a:pt x="48945" y="78375"/>
                    </a:lnTo>
                    <a:lnTo>
                      <a:pt x="17917" y="93297"/>
                    </a:lnTo>
                    <a:cubicBezTo>
                      <a:pt x="17759" y="93372"/>
                      <a:pt x="1757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7" name="Freeform: Shape 86">
                <a:extLst>
                  <a:ext uri="{FF2B5EF4-FFF2-40B4-BE49-F238E27FC236}">
                    <a16:creationId xmlns:a16="http://schemas.microsoft.com/office/drawing/2014/main" id="{BB50B292-ECCA-ABAF-F273-410C55691568}"/>
                  </a:ext>
                </a:extLst>
              </p:cNvPr>
              <p:cNvSpPr/>
              <p:nvPr/>
            </p:nvSpPr>
            <p:spPr>
              <a:xfrm>
                <a:off x="3416279" y="4026067"/>
                <a:ext cx="100751" cy="94460"/>
              </a:xfrm>
              <a:custGeom>
                <a:avLst/>
                <a:gdLst>
                  <a:gd name="connsiteX0" fmla="*/ 100645 w 100751"/>
                  <a:gd name="connsiteY0" fmla="*/ 37365 h 94460"/>
                  <a:gd name="connsiteX1" fmla="*/ 76337 w 100751"/>
                  <a:gd name="connsiteY1" fmla="*/ 61170 h 94460"/>
                  <a:gd name="connsiteX2" fmla="*/ 76272 w 100751"/>
                  <a:gd name="connsiteY2" fmla="*/ 61356 h 94460"/>
                  <a:gd name="connsiteX3" fmla="*/ 79907 w 100751"/>
                  <a:gd name="connsiteY3" fmla="*/ 94220 h 94460"/>
                  <a:gd name="connsiteX4" fmla="*/ 79590 w 100751"/>
                  <a:gd name="connsiteY4" fmla="*/ 94434 h 94460"/>
                  <a:gd name="connsiteX5" fmla="*/ 49495 w 100751"/>
                  <a:gd name="connsiteY5" fmla="*/ 79605 h 94460"/>
                  <a:gd name="connsiteX6" fmla="*/ 49299 w 100751"/>
                  <a:gd name="connsiteY6" fmla="*/ 79605 h 94460"/>
                  <a:gd name="connsiteX7" fmla="*/ 49075 w 100751"/>
                  <a:gd name="connsiteY7" fmla="*/ 79717 h 94460"/>
                  <a:gd name="connsiteX8" fmla="*/ 18113 w 100751"/>
                  <a:gd name="connsiteY8" fmla="*/ 92962 h 94460"/>
                  <a:gd name="connsiteX9" fmla="*/ 17805 w 100751"/>
                  <a:gd name="connsiteY9" fmla="*/ 92729 h 94460"/>
                  <a:gd name="connsiteX10" fmla="*/ 25513 w 100751"/>
                  <a:gd name="connsiteY10" fmla="*/ 60993 h 94460"/>
                  <a:gd name="connsiteX11" fmla="*/ 25085 w 100751"/>
                  <a:gd name="connsiteY11" fmla="*/ 61086 h 94460"/>
                  <a:gd name="connsiteX12" fmla="*/ 59 w 100751"/>
                  <a:gd name="connsiteY12" fmla="*/ 34644 h 94460"/>
                  <a:gd name="connsiteX13" fmla="*/ 190 w 100751"/>
                  <a:gd name="connsiteY13" fmla="*/ 34290 h 94460"/>
                  <a:gd name="connsiteX14" fmla="*/ 35896 w 100751"/>
                  <a:gd name="connsiteY14" fmla="*/ 32006 h 94460"/>
                  <a:gd name="connsiteX15" fmla="*/ 36064 w 100751"/>
                  <a:gd name="connsiteY15" fmla="*/ 31894 h 94460"/>
                  <a:gd name="connsiteX16" fmla="*/ 51452 w 100751"/>
                  <a:gd name="connsiteY16" fmla="*/ 47 h 94460"/>
                  <a:gd name="connsiteX17" fmla="*/ 51480 w 100751"/>
                  <a:gd name="connsiteY17" fmla="*/ 0 h 94460"/>
                  <a:gd name="connsiteX18" fmla="*/ 67343 w 100751"/>
                  <a:gd name="connsiteY18" fmla="*/ 31801 h 94460"/>
                  <a:gd name="connsiteX19" fmla="*/ 67558 w 100751"/>
                  <a:gd name="connsiteY19" fmla="*/ 32165 h 94460"/>
                  <a:gd name="connsiteX20" fmla="*/ 67576 w 100751"/>
                  <a:gd name="connsiteY20" fmla="*/ 32193 h 94460"/>
                  <a:gd name="connsiteX21" fmla="*/ 67278 w 100751"/>
                  <a:gd name="connsiteY21" fmla="*/ 32743 h 94460"/>
                  <a:gd name="connsiteX22" fmla="*/ 67436 w 100751"/>
                  <a:gd name="connsiteY22" fmla="*/ 32864 h 94460"/>
                  <a:gd name="connsiteX23" fmla="*/ 67483 w 100751"/>
                  <a:gd name="connsiteY23" fmla="*/ 32864 h 94460"/>
                  <a:gd name="connsiteX24" fmla="*/ 69189 w 100751"/>
                  <a:gd name="connsiteY24" fmla="*/ 33162 h 94460"/>
                  <a:gd name="connsiteX25" fmla="*/ 80028 w 100751"/>
                  <a:gd name="connsiteY25" fmla="*/ 35007 h 94460"/>
                  <a:gd name="connsiteX26" fmla="*/ 81426 w 100751"/>
                  <a:gd name="connsiteY26" fmla="*/ 35240 h 94460"/>
                  <a:gd name="connsiteX27" fmla="*/ 100570 w 100751"/>
                  <a:gd name="connsiteY27" fmla="*/ 37002 h 94460"/>
                  <a:gd name="connsiteX28" fmla="*/ 100682 w 100751"/>
                  <a:gd name="connsiteY28" fmla="*/ 37365 h 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751" h="94460">
                    <a:moveTo>
                      <a:pt x="100645" y="37365"/>
                    </a:moveTo>
                    <a:lnTo>
                      <a:pt x="76337" y="61170"/>
                    </a:lnTo>
                    <a:cubicBezTo>
                      <a:pt x="76281" y="61216"/>
                      <a:pt x="76263" y="61282"/>
                      <a:pt x="76272" y="61356"/>
                    </a:cubicBezTo>
                    <a:lnTo>
                      <a:pt x="79907" y="94220"/>
                    </a:lnTo>
                    <a:cubicBezTo>
                      <a:pt x="79935" y="94388"/>
                      <a:pt x="79749" y="94518"/>
                      <a:pt x="79590" y="94434"/>
                    </a:cubicBezTo>
                    <a:lnTo>
                      <a:pt x="49495" y="79605"/>
                    </a:lnTo>
                    <a:cubicBezTo>
                      <a:pt x="49429" y="79568"/>
                      <a:pt x="49355" y="79568"/>
                      <a:pt x="49299" y="79605"/>
                    </a:cubicBezTo>
                    <a:lnTo>
                      <a:pt x="49075" y="79717"/>
                    </a:lnTo>
                    <a:lnTo>
                      <a:pt x="18113" y="92962"/>
                    </a:lnTo>
                    <a:cubicBezTo>
                      <a:pt x="17954" y="93036"/>
                      <a:pt x="17777" y="92906"/>
                      <a:pt x="17805" y="92729"/>
                    </a:cubicBezTo>
                    <a:lnTo>
                      <a:pt x="25513" y="60993"/>
                    </a:lnTo>
                    <a:cubicBezTo>
                      <a:pt x="25523" y="60927"/>
                      <a:pt x="25131" y="61132"/>
                      <a:pt x="25085" y="61086"/>
                    </a:cubicBezTo>
                    <a:lnTo>
                      <a:pt x="59" y="34644"/>
                    </a:lnTo>
                    <a:cubicBezTo>
                      <a:pt x="-62" y="34523"/>
                      <a:pt x="13" y="34308"/>
                      <a:pt x="190" y="34290"/>
                    </a:cubicBezTo>
                    <a:lnTo>
                      <a:pt x="35896" y="32006"/>
                    </a:lnTo>
                    <a:cubicBezTo>
                      <a:pt x="35961" y="32006"/>
                      <a:pt x="36027" y="31960"/>
                      <a:pt x="36064" y="31894"/>
                    </a:cubicBezTo>
                    <a:lnTo>
                      <a:pt x="51452" y="47"/>
                    </a:lnTo>
                    <a:lnTo>
                      <a:pt x="51480" y="0"/>
                    </a:lnTo>
                    <a:lnTo>
                      <a:pt x="67343" y="31801"/>
                    </a:lnTo>
                    <a:cubicBezTo>
                      <a:pt x="67343" y="31801"/>
                      <a:pt x="67436" y="32202"/>
                      <a:pt x="67558" y="32165"/>
                    </a:cubicBezTo>
                    <a:cubicBezTo>
                      <a:pt x="67576" y="32165"/>
                      <a:pt x="67585" y="32174"/>
                      <a:pt x="67576" y="32193"/>
                    </a:cubicBezTo>
                    <a:lnTo>
                      <a:pt x="67278" y="32743"/>
                    </a:lnTo>
                    <a:cubicBezTo>
                      <a:pt x="67306" y="32808"/>
                      <a:pt x="67371" y="32854"/>
                      <a:pt x="67436" y="32864"/>
                    </a:cubicBezTo>
                    <a:lnTo>
                      <a:pt x="67483" y="32864"/>
                    </a:lnTo>
                    <a:cubicBezTo>
                      <a:pt x="67483" y="32864"/>
                      <a:pt x="69189" y="33162"/>
                      <a:pt x="69189" y="33162"/>
                    </a:cubicBezTo>
                    <a:lnTo>
                      <a:pt x="80028" y="35007"/>
                    </a:lnTo>
                    <a:lnTo>
                      <a:pt x="81426" y="35240"/>
                    </a:lnTo>
                    <a:lnTo>
                      <a:pt x="100570" y="37002"/>
                    </a:lnTo>
                    <a:cubicBezTo>
                      <a:pt x="100748" y="37030"/>
                      <a:pt x="100813" y="37244"/>
                      <a:pt x="100682" y="37365"/>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8" name="Freeform: Shape 87">
                <a:extLst>
                  <a:ext uri="{FF2B5EF4-FFF2-40B4-BE49-F238E27FC236}">
                    <a16:creationId xmlns:a16="http://schemas.microsoft.com/office/drawing/2014/main" id="{E11C5B3D-D838-4120-4A2D-85130839E49B}"/>
                  </a:ext>
                </a:extLst>
              </p:cNvPr>
              <p:cNvSpPr/>
              <p:nvPr/>
            </p:nvSpPr>
            <p:spPr>
              <a:xfrm>
                <a:off x="3414964" y="4024678"/>
                <a:ext cx="100834" cy="94991"/>
              </a:xfrm>
              <a:custGeom>
                <a:avLst/>
                <a:gdLst>
                  <a:gd name="connsiteX0" fmla="*/ 100748 w 100834"/>
                  <a:gd name="connsiteY0" fmla="*/ 37692 h 94991"/>
                  <a:gd name="connsiteX1" fmla="*/ 94363 w 100834"/>
                  <a:gd name="connsiteY1" fmla="*/ 43461 h 94991"/>
                  <a:gd name="connsiteX2" fmla="*/ 92695 w 100834"/>
                  <a:gd name="connsiteY2" fmla="*/ 44962 h 94991"/>
                  <a:gd name="connsiteX3" fmla="*/ 75163 w 100834"/>
                  <a:gd name="connsiteY3" fmla="*/ 60806 h 94991"/>
                  <a:gd name="connsiteX4" fmla="*/ 75098 w 100834"/>
                  <a:gd name="connsiteY4" fmla="*/ 60993 h 94991"/>
                  <a:gd name="connsiteX5" fmla="*/ 80075 w 100834"/>
                  <a:gd name="connsiteY5" fmla="*/ 94751 h 94991"/>
                  <a:gd name="connsiteX6" fmla="*/ 79758 w 100834"/>
                  <a:gd name="connsiteY6" fmla="*/ 94965 h 94991"/>
                  <a:gd name="connsiteX7" fmla="*/ 49364 w 100834"/>
                  <a:gd name="connsiteY7" fmla="*/ 78263 h 94991"/>
                  <a:gd name="connsiteX8" fmla="*/ 49169 w 100834"/>
                  <a:gd name="connsiteY8" fmla="*/ 78263 h 94991"/>
                  <a:gd name="connsiteX9" fmla="*/ 48945 w 100834"/>
                  <a:gd name="connsiteY9" fmla="*/ 78375 h 94991"/>
                  <a:gd name="connsiteX10" fmla="*/ 17917 w 100834"/>
                  <a:gd name="connsiteY10" fmla="*/ 93297 h 94991"/>
                  <a:gd name="connsiteX11" fmla="*/ 17610 w 100834"/>
                  <a:gd name="connsiteY11" fmla="*/ 93064 h 94991"/>
                  <a:gd name="connsiteX12" fmla="*/ 24404 w 100834"/>
                  <a:gd name="connsiteY12" fmla="*/ 59623 h 94991"/>
                  <a:gd name="connsiteX13" fmla="*/ 24348 w 100834"/>
                  <a:gd name="connsiteY13" fmla="*/ 59436 h 94991"/>
                  <a:gd name="connsiteX14" fmla="*/ 59 w 100834"/>
                  <a:gd name="connsiteY14" fmla="*/ 34970 h 94991"/>
                  <a:gd name="connsiteX15" fmla="*/ 190 w 100834"/>
                  <a:gd name="connsiteY15" fmla="*/ 34616 h 94991"/>
                  <a:gd name="connsiteX16" fmla="*/ 34787 w 100834"/>
                  <a:gd name="connsiteY16" fmla="*/ 30645 h 94991"/>
                  <a:gd name="connsiteX17" fmla="*/ 34955 w 100834"/>
                  <a:gd name="connsiteY17" fmla="*/ 30534 h 94991"/>
                  <a:gd name="connsiteX18" fmla="*/ 51368 w 100834"/>
                  <a:gd name="connsiteY18" fmla="*/ 47 h 94991"/>
                  <a:gd name="connsiteX19" fmla="*/ 51396 w 100834"/>
                  <a:gd name="connsiteY19" fmla="*/ 0 h 94991"/>
                  <a:gd name="connsiteX20" fmla="*/ 65964 w 100834"/>
                  <a:gd name="connsiteY20" fmla="*/ 30944 h 94991"/>
                  <a:gd name="connsiteX21" fmla="*/ 65964 w 100834"/>
                  <a:gd name="connsiteY21" fmla="*/ 30944 h 94991"/>
                  <a:gd name="connsiteX22" fmla="*/ 66169 w 100834"/>
                  <a:gd name="connsiteY22" fmla="*/ 31372 h 94991"/>
                  <a:gd name="connsiteX23" fmla="*/ 66327 w 100834"/>
                  <a:gd name="connsiteY23" fmla="*/ 31494 h 94991"/>
                  <a:gd name="connsiteX24" fmla="*/ 66374 w 100834"/>
                  <a:gd name="connsiteY24" fmla="*/ 31494 h 94991"/>
                  <a:gd name="connsiteX25" fmla="*/ 68080 w 100834"/>
                  <a:gd name="connsiteY25" fmla="*/ 31792 h 94991"/>
                  <a:gd name="connsiteX26" fmla="*/ 78919 w 100834"/>
                  <a:gd name="connsiteY26" fmla="*/ 33637 h 94991"/>
                  <a:gd name="connsiteX27" fmla="*/ 80317 w 100834"/>
                  <a:gd name="connsiteY27" fmla="*/ 33870 h 94991"/>
                  <a:gd name="connsiteX28" fmla="*/ 100654 w 100834"/>
                  <a:gd name="connsiteY28" fmla="*/ 37328 h 94991"/>
                  <a:gd name="connsiteX29" fmla="*/ 100766 w 100834"/>
                  <a:gd name="connsiteY29"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834" h="94991">
                    <a:moveTo>
                      <a:pt x="100748" y="37692"/>
                    </a:moveTo>
                    <a:lnTo>
                      <a:pt x="94363" y="43461"/>
                    </a:lnTo>
                    <a:lnTo>
                      <a:pt x="92695" y="44962"/>
                    </a:lnTo>
                    <a:lnTo>
                      <a:pt x="75163" y="60806"/>
                    </a:lnTo>
                    <a:cubicBezTo>
                      <a:pt x="75107" y="60853"/>
                      <a:pt x="75089" y="60918"/>
                      <a:pt x="75098" y="60993"/>
                    </a:cubicBezTo>
                    <a:lnTo>
                      <a:pt x="80075" y="94751"/>
                    </a:lnTo>
                    <a:cubicBezTo>
                      <a:pt x="80103" y="94919"/>
                      <a:pt x="79916" y="95049"/>
                      <a:pt x="79758" y="94965"/>
                    </a:cubicBezTo>
                    <a:lnTo>
                      <a:pt x="49364" y="78263"/>
                    </a:lnTo>
                    <a:cubicBezTo>
                      <a:pt x="49299" y="78226"/>
                      <a:pt x="49224" y="78226"/>
                      <a:pt x="49169" y="78263"/>
                    </a:cubicBezTo>
                    <a:lnTo>
                      <a:pt x="48945" y="78375"/>
                    </a:lnTo>
                    <a:lnTo>
                      <a:pt x="17917" y="93297"/>
                    </a:lnTo>
                    <a:cubicBezTo>
                      <a:pt x="17759" y="93372"/>
                      <a:pt x="17582" y="93241"/>
                      <a:pt x="17610" y="93064"/>
                    </a:cubicBezTo>
                    <a:lnTo>
                      <a:pt x="24404" y="59623"/>
                    </a:lnTo>
                    <a:cubicBezTo>
                      <a:pt x="24414" y="59557"/>
                      <a:pt x="24404" y="59483"/>
                      <a:pt x="24348" y="59436"/>
                    </a:cubicBezTo>
                    <a:lnTo>
                      <a:pt x="59" y="34970"/>
                    </a:lnTo>
                    <a:cubicBezTo>
                      <a:pt x="-62" y="34849"/>
                      <a:pt x="13" y="34635"/>
                      <a:pt x="190" y="34616"/>
                    </a:cubicBezTo>
                    <a:lnTo>
                      <a:pt x="34787" y="30645"/>
                    </a:lnTo>
                    <a:cubicBezTo>
                      <a:pt x="34852" y="30645"/>
                      <a:pt x="34918" y="30599"/>
                      <a:pt x="34955" y="30534"/>
                    </a:cubicBezTo>
                    <a:lnTo>
                      <a:pt x="51368" y="47"/>
                    </a:lnTo>
                    <a:lnTo>
                      <a:pt x="51396" y="0"/>
                    </a:lnTo>
                    <a:lnTo>
                      <a:pt x="65964" y="30944"/>
                    </a:lnTo>
                    <a:cubicBezTo>
                      <a:pt x="65964" y="30944"/>
                      <a:pt x="65964" y="30944"/>
                      <a:pt x="65964" y="30944"/>
                    </a:cubicBezTo>
                    <a:lnTo>
                      <a:pt x="66169" y="31372"/>
                    </a:lnTo>
                    <a:cubicBezTo>
                      <a:pt x="66197" y="31438"/>
                      <a:pt x="66262" y="31484"/>
                      <a:pt x="66327" y="31494"/>
                    </a:cubicBezTo>
                    <a:lnTo>
                      <a:pt x="66374" y="31494"/>
                    </a:lnTo>
                    <a:cubicBezTo>
                      <a:pt x="66374" y="31494"/>
                      <a:pt x="68080" y="31792"/>
                      <a:pt x="68080" y="31792"/>
                    </a:cubicBezTo>
                    <a:lnTo>
                      <a:pt x="78919" y="33637"/>
                    </a:lnTo>
                    <a:lnTo>
                      <a:pt x="80317" y="33870"/>
                    </a:lnTo>
                    <a:lnTo>
                      <a:pt x="100654" y="37328"/>
                    </a:lnTo>
                    <a:cubicBezTo>
                      <a:pt x="100831" y="37356"/>
                      <a:pt x="100897" y="37570"/>
                      <a:pt x="100766" y="37692"/>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9" name="Freeform: Shape 88">
                <a:extLst>
                  <a:ext uri="{FF2B5EF4-FFF2-40B4-BE49-F238E27FC236}">
                    <a16:creationId xmlns:a16="http://schemas.microsoft.com/office/drawing/2014/main" id="{13BCD58B-46D4-7742-0BEC-9D07264B9FD0}"/>
                  </a:ext>
                </a:extLst>
              </p:cNvPr>
              <p:cNvSpPr/>
              <p:nvPr/>
            </p:nvSpPr>
            <p:spPr>
              <a:xfrm>
                <a:off x="3459931" y="4024678"/>
                <a:ext cx="55849" cy="94991"/>
              </a:xfrm>
              <a:custGeom>
                <a:avLst/>
                <a:gdLst>
                  <a:gd name="connsiteX0" fmla="*/ 55781 w 55849"/>
                  <a:gd name="connsiteY0" fmla="*/ 37692 h 94991"/>
                  <a:gd name="connsiteX1" fmla="*/ 49397 w 55849"/>
                  <a:gd name="connsiteY1" fmla="*/ 43461 h 94991"/>
                  <a:gd name="connsiteX2" fmla="*/ 47728 w 55849"/>
                  <a:gd name="connsiteY2" fmla="*/ 44962 h 94991"/>
                  <a:gd name="connsiteX3" fmla="*/ 30197 w 55849"/>
                  <a:gd name="connsiteY3" fmla="*/ 60806 h 94991"/>
                  <a:gd name="connsiteX4" fmla="*/ 30131 w 55849"/>
                  <a:gd name="connsiteY4" fmla="*/ 60993 h 94991"/>
                  <a:gd name="connsiteX5" fmla="*/ 35108 w 55849"/>
                  <a:gd name="connsiteY5" fmla="*/ 94751 h 94991"/>
                  <a:gd name="connsiteX6" fmla="*/ 34792 w 55849"/>
                  <a:gd name="connsiteY6" fmla="*/ 94965 h 94991"/>
                  <a:gd name="connsiteX7" fmla="*/ 4398 w 55849"/>
                  <a:gd name="connsiteY7" fmla="*/ 78263 h 94991"/>
                  <a:gd name="connsiteX8" fmla="*/ 4202 w 55849"/>
                  <a:gd name="connsiteY8" fmla="*/ 78263 h 94991"/>
                  <a:gd name="connsiteX9" fmla="*/ 4099 w 55849"/>
                  <a:gd name="connsiteY9" fmla="*/ 78282 h 94991"/>
                  <a:gd name="connsiteX10" fmla="*/ 3894 w 55849"/>
                  <a:gd name="connsiteY10" fmla="*/ 78133 h 94991"/>
                  <a:gd name="connsiteX11" fmla="*/ 6383 w 55849"/>
                  <a:gd name="connsiteY11" fmla="*/ 47 h 94991"/>
                  <a:gd name="connsiteX12" fmla="*/ 6411 w 55849"/>
                  <a:gd name="connsiteY12" fmla="*/ 0 h 94991"/>
                  <a:gd name="connsiteX13" fmla="*/ 20979 w 55849"/>
                  <a:gd name="connsiteY13" fmla="*/ 30944 h 94991"/>
                  <a:gd name="connsiteX14" fmla="*/ 20979 w 55849"/>
                  <a:gd name="connsiteY14" fmla="*/ 30944 h 94991"/>
                  <a:gd name="connsiteX15" fmla="*/ 21184 w 55849"/>
                  <a:gd name="connsiteY15" fmla="*/ 31372 h 94991"/>
                  <a:gd name="connsiteX16" fmla="*/ 21342 w 55849"/>
                  <a:gd name="connsiteY16" fmla="*/ 31494 h 94991"/>
                  <a:gd name="connsiteX17" fmla="*/ 21389 w 55849"/>
                  <a:gd name="connsiteY17" fmla="*/ 31494 h 94991"/>
                  <a:gd name="connsiteX18" fmla="*/ 23095 w 55849"/>
                  <a:gd name="connsiteY18" fmla="*/ 31792 h 94991"/>
                  <a:gd name="connsiteX19" fmla="*/ 33934 w 55849"/>
                  <a:gd name="connsiteY19" fmla="*/ 33637 h 94991"/>
                  <a:gd name="connsiteX20" fmla="*/ 35332 w 55849"/>
                  <a:gd name="connsiteY20" fmla="*/ 33870 h 94991"/>
                  <a:gd name="connsiteX21" fmla="*/ 55669 w 55849"/>
                  <a:gd name="connsiteY21" fmla="*/ 37328 h 94991"/>
                  <a:gd name="connsiteX22" fmla="*/ 55781 w 55849"/>
                  <a:gd name="connsiteY22" fmla="*/ 37692 h 9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49" h="94991">
                    <a:moveTo>
                      <a:pt x="55781" y="37692"/>
                    </a:moveTo>
                    <a:lnTo>
                      <a:pt x="49397" y="43461"/>
                    </a:lnTo>
                    <a:lnTo>
                      <a:pt x="47728" y="44962"/>
                    </a:lnTo>
                    <a:lnTo>
                      <a:pt x="30197" y="60806"/>
                    </a:lnTo>
                    <a:cubicBezTo>
                      <a:pt x="30141" y="60853"/>
                      <a:pt x="30122" y="60918"/>
                      <a:pt x="30131" y="60993"/>
                    </a:cubicBezTo>
                    <a:lnTo>
                      <a:pt x="35108" y="94751"/>
                    </a:lnTo>
                    <a:cubicBezTo>
                      <a:pt x="35136" y="94919"/>
                      <a:pt x="34950" y="95049"/>
                      <a:pt x="34792" y="94965"/>
                    </a:cubicBezTo>
                    <a:lnTo>
                      <a:pt x="4398" y="78263"/>
                    </a:lnTo>
                    <a:cubicBezTo>
                      <a:pt x="4332" y="78226"/>
                      <a:pt x="4258" y="78226"/>
                      <a:pt x="4202" y="78263"/>
                    </a:cubicBezTo>
                    <a:cubicBezTo>
                      <a:pt x="4174" y="78282"/>
                      <a:pt x="4137" y="78282"/>
                      <a:pt x="4099" y="78282"/>
                    </a:cubicBezTo>
                    <a:cubicBezTo>
                      <a:pt x="4006" y="78282"/>
                      <a:pt x="3913" y="78226"/>
                      <a:pt x="3894" y="78133"/>
                    </a:cubicBezTo>
                    <a:cubicBezTo>
                      <a:pt x="-4075" y="36806"/>
                      <a:pt x="1947" y="16646"/>
                      <a:pt x="6383" y="47"/>
                    </a:cubicBezTo>
                    <a:lnTo>
                      <a:pt x="6411" y="0"/>
                    </a:lnTo>
                    <a:lnTo>
                      <a:pt x="20979" y="30944"/>
                    </a:lnTo>
                    <a:cubicBezTo>
                      <a:pt x="20979" y="30944"/>
                      <a:pt x="20979" y="30944"/>
                      <a:pt x="20979" y="30944"/>
                    </a:cubicBezTo>
                    <a:lnTo>
                      <a:pt x="21184" y="31372"/>
                    </a:lnTo>
                    <a:cubicBezTo>
                      <a:pt x="21212" y="31438"/>
                      <a:pt x="21277" y="31484"/>
                      <a:pt x="21342" y="31494"/>
                    </a:cubicBezTo>
                    <a:lnTo>
                      <a:pt x="21389" y="31494"/>
                    </a:lnTo>
                    <a:cubicBezTo>
                      <a:pt x="21389" y="31494"/>
                      <a:pt x="23095" y="31792"/>
                      <a:pt x="23095" y="31792"/>
                    </a:cubicBezTo>
                    <a:lnTo>
                      <a:pt x="33934" y="33637"/>
                    </a:lnTo>
                    <a:lnTo>
                      <a:pt x="35332" y="33870"/>
                    </a:lnTo>
                    <a:lnTo>
                      <a:pt x="55669" y="37328"/>
                    </a:lnTo>
                    <a:cubicBezTo>
                      <a:pt x="55846" y="37356"/>
                      <a:pt x="55912" y="37570"/>
                      <a:pt x="55781" y="37692"/>
                    </a:cubicBezTo>
                    <a:close/>
                  </a:path>
                </a:pathLst>
              </a:custGeom>
              <a:solidFill>
                <a:srgbClr val="3B3B4C">
                  <a:alpha val="7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6" name="Graphic 8">
              <a:extLst>
                <a:ext uri="{FF2B5EF4-FFF2-40B4-BE49-F238E27FC236}">
                  <a16:creationId xmlns:a16="http://schemas.microsoft.com/office/drawing/2014/main" id="{11651B67-4378-49F3-C10D-D7090D20F9DF}"/>
                </a:ext>
              </a:extLst>
            </p:cNvPr>
            <p:cNvGrpSpPr/>
            <p:nvPr/>
          </p:nvGrpSpPr>
          <p:grpSpPr>
            <a:xfrm>
              <a:off x="3173012" y="4040392"/>
              <a:ext cx="112266" cy="113571"/>
              <a:chOff x="3173012" y="4040392"/>
              <a:chExt cx="112266" cy="113571"/>
            </a:xfrm>
          </p:grpSpPr>
          <p:sp>
            <p:nvSpPr>
              <p:cNvPr id="82" name="Freeform: Shape 81">
                <a:extLst>
                  <a:ext uri="{FF2B5EF4-FFF2-40B4-BE49-F238E27FC236}">
                    <a16:creationId xmlns:a16="http://schemas.microsoft.com/office/drawing/2014/main" id="{7381AE2E-DBCC-52A3-FBC0-1A7184DBDAD8}"/>
                  </a:ext>
                </a:extLst>
              </p:cNvPr>
              <p:cNvSpPr/>
              <p:nvPr/>
            </p:nvSpPr>
            <p:spPr>
              <a:xfrm>
                <a:off x="3174596" y="4041082"/>
                <a:ext cx="110663" cy="112806"/>
              </a:xfrm>
              <a:custGeom>
                <a:avLst/>
                <a:gdLst>
                  <a:gd name="connsiteX0" fmla="*/ 110613 w 110663"/>
                  <a:gd name="connsiteY0" fmla="*/ 28996 h 112806"/>
                  <a:gd name="connsiteX1" fmla="*/ 105198 w 110663"/>
                  <a:gd name="connsiteY1" fmla="*/ 37105 h 112806"/>
                  <a:gd name="connsiteX2" fmla="*/ 103791 w 110663"/>
                  <a:gd name="connsiteY2" fmla="*/ 39220 h 112806"/>
                  <a:gd name="connsiteX3" fmla="*/ 88916 w 110663"/>
                  <a:gd name="connsiteY3" fmla="*/ 61487 h 112806"/>
                  <a:gd name="connsiteX4" fmla="*/ 88888 w 110663"/>
                  <a:gd name="connsiteY4" fmla="*/ 61710 h 112806"/>
                  <a:gd name="connsiteX5" fmla="*/ 103353 w 110663"/>
                  <a:gd name="connsiteY5" fmla="*/ 98013 h 112806"/>
                  <a:gd name="connsiteX6" fmla="*/ 103064 w 110663"/>
                  <a:gd name="connsiteY6" fmla="*/ 98330 h 112806"/>
                  <a:gd name="connsiteX7" fmla="*/ 65456 w 110663"/>
                  <a:gd name="connsiteY7" fmla="*/ 87733 h 112806"/>
                  <a:gd name="connsiteX8" fmla="*/ 65233 w 110663"/>
                  <a:gd name="connsiteY8" fmla="*/ 87779 h 112806"/>
                  <a:gd name="connsiteX9" fmla="*/ 65018 w 110663"/>
                  <a:gd name="connsiteY9" fmla="*/ 87957 h 112806"/>
                  <a:gd name="connsiteX10" fmla="*/ 35184 w 110663"/>
                  <a:gd name="connsiteY10" fmla="*/ 112749 h 112806"/>
                  <a:gd name="connsiteX11" fmla="*/ 34792 w 110663"/>
                  <a:gd name="connsiteY11" fmla="*/ 112572 h 112806"/>
                  <a:gd name="connsiteX12" fmla="*/ 33254 w 110663"/>
                  <a:gd name="connsiteY12" fmla="*/ 73529 h 112806"/>
                  <a:gd name="connsiteX13" fmla="*/ 33142 w 110663"/>
                  <a:gd name="connsiteY13" fmla="*/ 73333 h 112806"/>
                  <a:gd name="connsiteX14" fmla="*/ 111 w 110663"/>
                  <a:gd name="connsiteY14" fmla="*/ 52465 h 112806"/>
                  <a:gd name="connsiteX15" fmla="*/ 158 w 110663"/>
                  <a:gd name="connsiteY15" fmla="*/ 52036 h 112806"/>
                  <a:gd name="connsiteX16" fmla="*/ 36815 w 110663"/>
                  <a:gd name="connsiteY16" fmla="*/ 38512 h 112806"/>
                  <a:gd name="connsiteX17" fmla="*/ 36964 w 110663"/>
                  <a:gd name="connsiteY17" fmla="*/ 38344 h 112806"/>
                  <a:gd name="connsiteX18" fmla="*/ 46704 w 110663"/>
                  <a:gd name="connsiteY18" fmla="*/ 65 h 112806"/>
                  <a:gd name="connsiteX19" fmla="*/ 46722 w 110663"/>
                  <a:gd name="connsiteY19" fmla="*/ 0 h 112806"/>
                  <a:gd name="connsiteX20" fmla="*/ 70881 w 110663"/>
                  <a:gd name="connsiteY20" fmla="*/ 30636 h 112806"/>
                  <a:gd name="connsiteX21" fmla="*/ 70881 w 110663"/>
                  <a:gd name="connsiteY21" fmla="*/ 30636 h 112806"/>
                  <a:gd name="connsiteX22" fmla="*/ 71216 w 110663"/>
                  <a:gd name="connsiteY22" fmla="*/ 31065 h 112806"/>
                  <a:gd name="connsiteX23" fmla="*/ 71421 w 110663"/>
                  <a:gd name="connsiteY23" fmla="*/ 31158 h 112806"/>
                  <a:gd name="connsiteX24" fmla="*/ 71468 w 110663"/>
                  <a:gd name="connsiteY24" fmla="*/ 31158 h 112806"/>
                  <a:gd name="connsiteX25" fmla="*/ 73407 w 110663"/>
                  <a:gd name="connsiteY25" fmla="*/ 31028 h 112806"/>
                  <a:gd name="connsiteX26" fmla="*/ 85719 w 110663"/>
                  <a:gd name="connsiteY26" fmla="*/ 30226 h 112806"/>
                  <a:gd name="connsiteX27" fmla="*/ 87303 w 110663"/>
                  <a:gd name="connsiteY27" fmla="*/ 30124 h 112806"/>
                  <a:gd name="connsiteX28" fmla="*/ 110408 w 110663"/>
                  <a:gd name="connsiteY28" fmla="*/ 28623 h 112806"/>
                  <a:gd name="connsiteX29" fmla="*/ 110623 w 110663"/>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3" h="112806">
                    <a:moveTo>
                      <a:pt x="110613" y="28996"/>
                    </a:moveTo>
                    <a:lnTo>
                      <a:pt x="105198" y="37105"/>
                    </a:lnTo>
                    <a:lnTo>
                      <a:pt x="103791" y="39220"/>
                    </a:lnTo>
                    <a:lnTo>
                      <a:pt x="88916" y="61487"/>
                    </a:lnTo>
                    <a:cubicBezTo>
                      <a:pt x="88869" y="61552"/>
                      <a:pt x="88860" y="61636"/>
                      <a:pt x="88888" y="61710"/>
                    </a:cubicBezTo>
                    <a:lnTo>
                      <a:pt x="103353" y="98013"/>
                    </a:lnTo>
                    <a:cubicBezTo>
                      <a:pt x="103428" y="98200"/>
                      <a:pt x="103260" y="98386"/>
                      <a:pt x="103064" y="98330"/>
                    </a:cubicBezTo>
                    <a:lnTo>
                      <a:pt x="65456" y="87733"/>
                    </a:lnTo>
                    <a:cubicBezTo>
                      <a:pt x="65382" y="87714"/>
                      <a:pt x="65298" y="87733"/>
                      <a:pt x="65233" y="87779"/>
                    </a:cubicBezTo>
                    <a:lnTo>
                      <a:pt x="65018" y="87957"/>
                    </a:lnTo>
                    <a:lnTo>
                      <a:pt x="35184" y="112749"/>
                    </a:lnTo>
                    <a:cubicBezTo>
                      <a:pt x="35034" y="112879"/>
                      <a:pt x="34801"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7" y="31028"/>
                      <a:pt x="73407" y="31028"/>
                    </a:cubicBezTo>
                    <a:lnTo>
                      <a:pt x="85719" y="30226"/>
                    </a:lnTo>
                    <a:lnTo>
                      <a:pt x="87303" y="30124"/>
                    </a:lnTo>
                    <a:lnTo>
                      <a:pt x="110408" y="28623"/>
                    </a:lnTo>
                    <a:cubicBezTo>
                      <a:pt x="110604" y="28614"/>
                      <a:pt x="110735" y="28828"/>
                      <a:pt x="110623" y="28996"/>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3" name="Freeform: Shape 82">
                <a:extLst>
                  <a:ext uri="{FF2B5EF4-FFF2-40B4-BE49-F238E27FC236}">
                    <a16:creationId xmlns:a16="http://schemas.microsoft.com/office/drawing/2014/main" id="{13842120-780D-D16A-D303-E359055A7155}"/>
                  </a:ext>
                </a:extLst>
              </p:cNvPr>
              <p:cNvSpPr/>
              <p:nvPr/>
            </p:nvSpPr>
            <p:spPr>
              <a:xfrm>
                <a:off x="3174708" y="4041576"/>
                <a:ext cx="110570" cy="112387"/>
              </a:xfrm>
              <a:custGeom>
                <a:avLst/>
                <a:gdLst>
                  <a:gd name="connsiteX0" fmla="*/ 110520 w 110570"/>
                  <a:gd name="connsiteY0" fmla="*/ 28679 h 112387"/>
                  <a:gd name="connsiteX1" fmla="*/ 90388 w 110570"/>
                  <a:gd name="connsiteY1" fmla="*/ 61589 h 112387"/>
                  <a:gd name="connsiteX2" fmla="*/ 90370 w 110570"/>
                  <a:gd name="connsiteY2" fmla="*/ 61813 h 112387"/>
                  <a:gd name="connsiteX3" fmla="*/ 103129 w 110570"/>
                  <a:gd name="connsiteY3" fmla="*/ 97473 h 112387"/>
                  <a:gd name="connsiteX4" fmla="*/ 102840 w 110570"/>
                  <a:gd name="connsiteY4" fmla="*/ 97790 h 112387"/>
                  <a:gd name="connsiteX5" fmla="*/ 66053 w 110570"/>
                  <a:gd name="connsiteY5" fmla="*/ 89196 h 112387"/>
                  <a:gd name="connsiteX6" fmla="*/ 65829 w 110570"/>
                  <a:gd name="connsiteY6" fmla="*/ 89243 h 112387"/>
                  <a:gd name="connsiteX7" fmla="*/ 65615 w 110570"/>
                  <a:gd name="connsiteY7" fmla="*/ 89420 h 112387"/>
                  <a:gd name="connsiteX8" fmla="*/ 35398 w 110570"/>
                  <a:gd name="connsiteY8" fmla="*/ 112329 h 112387"/>
                  <a:gd name="connsiteX9" fmla="*/ 35007 w 110570"/>
                  <a:gd name="connsiteY9" fmla="*/ 112152 h 112387"/>
                  <a:gd name="connsiteX10" fmla="*/ 34923 w 110570"/>
                  <a:gd name="connsiteY10" fmla="*/ 74777 h 112387"/>
                  <a:gd name="connsiteX11" fmla="*/ 34475 w 110570"/>
                  <a:gd name="connsiteY11" fmla="*/ 74992 h 112387"/>
                  <a:gd name="connsiteX12" fmla="*/ 111 w 110570"/>
                  <a:gd name="connsiteY12" fmla="*/ 52129 h 112387"/>
                  <a:gd name="connsiteX13" fmla="*/ 158 w 110570"/>
                  <a:gd name="connsiteY13" fmla="*/ 51700 h 112387"/>
                  <a:gd name="connsiteX14" fmla="*/ 38474 w 110570"/>
                  <a:gd name="connsiteY14" fmla="*/ 39761 h 112387"/>
                  <a:gd name="connsiteX15" fmla="*/ 38623 w 110570"/>
                  <a:gd name="connsiteY15" fmla="*/ 39593 h 112387"/>
                  <a:gd name="connsiteX16" fmla="*/ 46881 w 110570"/>
                  <a:gd name="connsiteY16" fmla="*/ 65 h 112387"/>
                  <a:gd name="connsiteX17" fmla="*/ 46899 w 110570"/>
                  <a:gd name="connsiteY17" fmla="*/ 0 h 112387"/>
                  <a:gd name="connsiteX18" fmla="*/ 72698 w 110570"/>
                  <a:gd name="connsiteY18" fmla="*/ 31261 h 112387"/>
                  <a:gd name="connsiteX19" fmla="*/ 73034 w 110570"/>
                  <a:gd name="connsiteY19" fmla="*/ 31605 h 112387"/>
                  <a:gd name="connsiteX20" fmla="*/ 73062 w 110570"/>
                  <a:gd name="connsiteY20" fmla="*/ 31624 h 112387"/>
                  <a:gd name="connsiteX21" fmla="*/ 72885 w 110570"/>
                  <a:gd name="connsiteY21" fmla="*/ 32323 h 112387"/>
                  <a:gd name="connsiteX22" fmla="*/ 73090 w 110570"/>
                  <a:gd name="connsiteY22" fmla="*/ 32416 h 112387"/>
                  <a:gd name="connsiteX23" fmla="*/ 73136 w 110570"/>
                  <a:gd name="connsiteY23" fmla="*/ 32416 h 112387"/>
                  <a:gd name="connsiteX24" fmla="*/ 75075 w 110570"/>
                  <a:gd name="connsiteY24" fmla="*/ 32286 h 112387"/>
                  <a:gd name="connsiteX25" fmla="*/ 87387 w 110570"/>
                  <a:gd name="connsiteY25" fmla="*/ 31484 h 112387"/>
                  <a:gd name="connsiteX26" fmla="*/ 88972 w 110570"/>
                  <a:gd name="connsiteY26" fmla="*/ 31382 h 112387"/>
                  <a:gd name="connsiteX27" fmla="*/ 110315 w 110570"/>
                  <a:gd name="connsiteY27" fmla="*/ 28315 h 112387"/>
                  <a:gd name="connsiteX28" fmla="*/ 110530 w 110570"/>
                  <a:gd name="connsiteY28" fmla="*/ 28688 h 1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0570" h="112387">
                    <a:moveTo>
                      <a:pt x="110520" y="28679"/>
                    </a:moveTo>
                    <a:lnTo>
                      <a:pt x="90388" y="61589"/>
                    </a:lnTo>
                    <a:cubicBezTo>
                      <a:pt x="90342" y="61654"/>
                      <a:pt x="90332" y="61738"/>
                      <a:pt x="90370" y="61813"/>
                    </a:cubicBezTo>
                    <a:lnTo>
                      <a:pt x="103129" y="97473"/>
                    </a:lnTo>
                    <a:cubicBezTo>
                      <a:pt x="103204" y="97659"/>
                      <a:pt x="103036" y="97845"/>
                      <a:pt x="102840" y="97790"/>
                    </a:cubicBezTo>
                    <a:lnTo>
                      <a:pt x="66053" y="89196"/>
                    </a:lnTo>
                    <a:cubicBezTo>
                      <a:pt x="65978" y="89177"/>
                      <a:pt x="65894" y="89196"/>
                      <a:pt x="65829" y="89243"/>
                    </a:cubicBezTo>
                    <a:lnTo>
                      <a:pt x="65615" y="89420"/>
                    </a:lnTo>
                    <a:lnTo>
                      <a:pt x="35398" y="112329"/>
                    </a:lnTo>
                    <a:cubicBezTo>
                      <a:pt x="35249" y="112460"/>
                      <a:pt x="35016" y="112357"/>
                      <a:pt x="35007" y="112152"/>
                    </a:cubicBezTo>
                    <a:lnTo>
                      <a:pt x="34923" y="74777"/>
                    </a:lnTo>
                    <a:cubicBezTo>
                      <a:pt x="34923" y="74703"/>
                      <a:pt x="34550" y="75038"/>
                      <a:pt x="34475" y="74992"/>
                    </a:cubicBezTo>
                    <a:lnTo>
                      <a:pt x="111" y="52129"/>
                    </a:lnTo>
                    <a:cubicBezTo>
                      <a:pt x="-57" y="52026"/>
                      <a:pt x="-29" y="51765"/>
                      <a:pt x="158" y="51700"/>
                    </a:cubicBezTo>
                    <a:lnTo>
                      <a:pt x="38474" y="39761"/>
                    </a:lnTo>
                    <a:cubicBezTo>
                      <a:pt x="38548" y="39733"/>
                      <a:pt x="38604" y="39668"/>
                      <a:pt x="38623" y="39593"/>
                    </a:cubicBezTo>
                    <a:lnTo>
                      <a:pt x="46881" y="65"/>
                    </a:lnTo>
                    <a:lnTo>
                      <a:pt x="46899" y="0"/>
                    </a:lnTo>
                    <a:lnTo>
                      <a:pt x="72698" y="31261"/>
                    </a:lnTo>
                    <a:cubicBezTo>
                      <a:pt x="72698" y="31261"/>
                      <a:pt x="72903" y="31680"/>
                      <a:pt x="73034" y="31605"/>
                    </a:cubicBezTo>
                    <a:cubicBezTo>
                      <a:pt x="73052" y="31605"/>
                      <a:pt x="73062" y="31605"/>
                      <a:pt x="73062" y="31624"/>
                    </a:cubicBezTo>
                    <a:lnTo>
                      <a:pt x="72885" y="32323"/>
                    </a:lnTo>
                    <a:cubicBezTo>
                      <a:pt x="72931" y="32388"/>
                      <a:pt x="73015" y="32416"/>
                      <a:pt x="73090" y="32416"/>
                    </a:cubicBezTo>
                    <a:lnTo>
                      <a:pt x="73136" y="32416"/>
                    </a:lnTo>
                    <a:cubicBezTo>
                      <a:pt x="73136" y="32416"/>
                      <a:pt x="75075" y="32286"/>
                      <a:pt x="75075" y="32286"/>
                    </a:cubicBezTo>
                    <a:lnTo>
                      <a:pt x="87387" y="31484"/>
                    </a:lnTo>
                    <a:lnTo>
                      <a:pt x="88972" y="31382"/>
                    </a:lnTo>
                    <a:lnTo>
                      <a:pt x="110315" y="28315"/>
                    </a:lnTo>
                    <a:cubicBezTo>
                      <a:pt x="110511" y="28306"/>
                      <a:pt x="110641" y="28520"/>
                      <a:pt x="110530" y="28688"/>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4" name="Freeform: Shape 83">
                <a:extLst>
                  <a:ext uri="{FF2B5EF4-FFF2-40B4-BE49-F238E27FC236}">
                    <a16:creationId xmlns:a16="http://schemas.microsoft.com/office/drawing/2014/main" id="{CE25B62A-31AD-5C14-0527-38CC1479CB56}"/>
                  </a:ext>
                </a:extLst>
              </p:cNvPr>
              <p:cNvSpPr/>
              <p:nvPr/>
            </p:nvSpPr>
            <p:spPr>
              <a:xfrm>
                <a:off x="3173012" y="4040392"/>
                <a:ext cx="110664" cy="112806"/>
              </a:xfrm>
              <a:custGeom>
                <a:avLst/>
                <a:gdLst>
                  <a:gd name="connsiteX0" fmla="*/ 110604 w 110664"/>
                  <a:gd name="connsiteY0" fmla="*/ 29005 h 112806"/>
                  <a:gd name="connsiteX1" fmla="*/ 105189 w 110664"/>
                  <a:gd name="connsiteY1" fmla="*/ 37114 h 112806"/>
                  <a:gd name="connsiteX2" fmla="*/ 103782 w 110664"/>
                  <a:gd name="connsiteY2" fmla="*/ 39230 h 112806"/>
                  <a:gd name="connsiteX3" fmla="*/ 88906 w 110664"/>
                  <a:gd name="connsiteY3" fmla="*/ 61496 h 112806"/>
                  <a:gd name="connsiteX4" fmla="*/ 88888 w 110664"/>
                  <a:gd name="connsiteY4" fmla="*/ 61720 h 112806"/>
                  <a:gd name="connsiteX5" fmla="*/ 103353 w 110664"/>
                  <a:gd name="connsiteY5" fmla="*/ 98023 h 112806"/>
                  <a:gd name="connsiteX6" fmla="*/ 103064 w 110664"/>
                  <a:gd name="connsiteY6" fmla="*/ 98339 h 112806"/>
                  <a:gd name="connsiteX7" fmla="*/ 65456 w 110664"/>
                  <a:gd name="connsiteY7" fmla="*/ 87733 h 112806"/>
                  <a:gd name="connsiteX8" fmla="*/ 65232 w 110664"/>
                  <a:gd name="connsiteY8" fmla="*/ 87779 h 112806"/>
                  <a:gd name="connsiteX9" fmla="*/ 65018 w 110664"/>
                  <a:gd name="connsiteY9" fmla="*/ 87957 h 112806"/>
                  <a:gd name="connsiteX10" fmla="*/ 35184 w 110664"/>
                  <a:gd name="connsiteY10" fmla="*/ 112749 h 112806"/>
                  <a:gd name="connsiteX11" fmla="*/ 34792 w 110664"/>
                  <a:gd name="connsiteY11" fmla="*/ 112572 h 112806"/>
                  <a:gd name="connsiteX12" fmla="*/ 33254 w 110664"/>
                  <a:gd name="connsiteY12" fmla="*/ 73529 h 112806"/>
                  <a:gd name="connsiteX13" fmla="*/ 33142 w 110664"/>
                  <a:gd name="connsiteY13" fmla="*/ 73333 h 112806"/>
                  <a:gd name="connsiteX14" fmla="*/ 111 w 110664"/>
                  <a:gd name="connsiteY14" fmla="*/ 52465 h 112806"/>
                  <a:gd name="connsiteX15" fmla="*/ 158 w 110664"/>
                  <a:gd name="connsiteY15" fmla="*/ 52036 h 112806"/>
                  <a:gd name="connsiteX16" fmla="*/ 36815 w 110664"/>
                  <a:gd name="connsiteY16" fmla="*/ 38512 h 112806"/>
                  <a:gd name="connsiteX17" fmla="*/ 36964 w 110664"/>
                  <a:gd name="connsiteY17" fmla="*/ 38344 h 112806"/>
                  <a:gd name="connsiteX18" fmla="*/ 46704 w 110664"/>
                  <a:gd name="connsiteY18" fmla="*/ 65 h 112806"/>
                  <a:gd name="connsiteX19" fmla="*/ 46722 w 110664"/>
                  <a:gd name="connsiteY19" fmla="*/ 0 h 112806"/>
                  <a:gd name="connsiteX20" fmla="*/ 70881 w 110664"/>
                  <a:gd name="connsiteY20" fmla="*/ 30636 h 112806"/>
                  <a:gd name="connsiteX21" fmla="*/ 70881 w 110664"/>
                  <a:gd name="connsiteY21" fmla="*/ 30636 h 112806"/>
                  <a:gd name="connsiteX22" fmla="*/ 71216 w 110664"/>
                  <a:gd name="connsiteY22" fmla="*/ 31065 h 112806"/>
                  <a:gd name="connsiteX23" fmla="*/ 71421 w 110664"/>
                  <a:gd name="connsiteY23" fmla="*/ 31158 h 112806"/>
                  <a:gd name="connsiteX24" fmla="*/ 71468 w 110664"/>
                  <a:gd name="connsiteY24" fmla="*/ 31158 h 112806"/>
                  <a:gd name="connsiteX25" fmla="*/ 73406 w 110664"/>
                  <a:gd name="connsiteY25" fmla="*/ 31028 h 112806"/>
                  <a:gd name="connsiteX26" fmla="*/ 85719 w 110664"/>
                  <a:gd name="connsiteY26" fmla="*/ 30226 h 112806"/>
                  <a:gd name="connsiteX27" fmla="*/ 87303 w 110664"/>
                  <a:gd name="connsiteY27" fmla="*/ 30124 h 112806"/>
                  <a:gd name="connsiteX28" fmla="*/ 110409 w 110664"/>
                  <a:gd name="connsiteY28" fmla="*/ 28623 h 112806"/>
                  <a:gd name="connsiteX29" fmla="*/ 110623 w 110664"/>
                  <a:gd name="connsiteY29" fmla="*/ 28996 h 11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664" h="112806">
                    <a:moveTo>
                      <a:pt x="110604" y="29005"/>
                    </a:moveTo>
                    <a:lnTo>
                      <a:pt x="105189" y="37114"/>
                    </a:lnTo>
                    <a:lnTo>
                      <a:pt x="103782" y="39230"/>
                    </a:lnTo>
                    <a:lnTo>
                      <a:pt x="88906" y="61496"/>
                    </a:lnTo>
                    <a:cubicBezTo>
                      <a:pt x="88860" y="61561"/>
                      <a:pt x="88850" y="61645"/>
                      <a:pt x="88888" y="61720"/>
                    </a:cubicBezTo>
                    <a:lnTo>
                      <a:pt x="103353" y="98023"/>
                    </a:lnTo>
                    <a:cubicBezTo>
                      <a:pt x="103427" y="98209"/>
                      <a:pt x="103260" y="98395"/>
                      <a:pt x="103064" y="98339"/>
                    </a:cubicBezTo>
                    <a:lnTo>
                      <a:pt x="65456" y="87733"/>
                    </a:lnTo>
                    <a:cubicBezTo>
                      <a:pt x="65382" y="87714"/>
                      <a:pt x="65298" y="87733"/>
                      <a:pt x="65232" y="87779"/>
                    </a:cubicBezTo>
                    <a:lnTo>
                      <a:pt x="65018" y="87957"/>
                    </a:lnTo>
                    <a:lnTo>
                      <a:pt x="35184" y="112749"/>
                    </a:lnTo>
                    <a:cubicBezTo>
                      <a:pt x="35034" y="112879"/>
                      <a:pt x="34792" y="112777"/>
                      <a:pt x="34792" y="112572"/>
                    </a:cubicBezTo>
                    <a:lnTo>
                      <a:pt x="33254" y="73529"/>
                    </a:lnTo>
                    <a:cubicBezTo>
                      <a:pt x="33254" y="73454"/>
                      <a:pt x="33208" y="73379"/>
                      <a:pt x="33142" y="73333"/>
                    </a:cubicBezTo>
                    <a:lnTo>
                      <a:pt x="111" y="52465"/>
                    </a:lnTo>
                    <a:cubicBezTo>
                      <a:pt x="-57" y="52362"/>
                      <a:pt x="-29" y="52101"/>
                      <a:pt x="158" y="52036"/>
                    </a:cubicBezTo>
                    <a:lnTo>
                      <a:pt x="36815" y="38512"/>
                    </a:lnTo>
                    <a:cubicBezTo>
                      <a:pt x="36889" y="38484"/>
                      <a:pt x="36945" y="38419"/>
                      <a:pt x="36964" y="38344"/>
                    </a:cubicBezTo>
                    <a:lnTo>
                      <a:pt x="46704" y="65"/>
                    </a:lnTo>
                    <a:lnTo>
                      <a:pt x="46722" y="0"/>
                    </a:lnTo>
                    <a:lnTo>
                      <a:pt x="70881" y="30636"/>
                    </a:lnTo>
                    <a:cubicBezTo>
                      <a:pt x="70881" y="30636"/>
                      <a:pt x="70881" y="30636"/>
                      <a:pt x="70881" y="30636"/>
                    </a:cubicBezTo>
                    <a:lnTo>
                      <a:pt x="71216" y="31065"/>
                    </a:lnTo>
                    <a:cubicBezTo>
                      <a:pt x="71263" y="31130"/>
                      <a:pt x="71347" y="31158"/>
                      <a:pt x="71421" y="31158"/>
                    </a:cubicBezTo>
                    <a:lnTo>
                      <a:pt x="71468" y="31158"/>
                    </a:lnTo>
                    <a:cubicBezTo>
                      <a:pt x="71468" y="31158"/>
                      <a:pt x="73406" y="31028"/>
                      <a:pt x="73406" y="31028"/>
                    </a:cubicBezTo>
                    <a:lnTo>
                      <a:pt x="85719" y="30226"/>
                    </a:lnTo>
                    <a:lnTo>
                      <a:pt x="87303" y="30124"/>
                    </a:lnTo>
                    <a:lnTo>
                      <a:pt x="110409" y="28623"/>
                    </a:lnTo>
                    <a:cubicBezTo>
                      <a:pt x="110604" y="28614"/>
                      <a:pt x="110735" y="28828"/>
                      <a:pt x="110623" y="28996"/>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5" name="Freeform: Shape 84">
                <a:extLst>
                  <a:ext uri="{FF2B5EF4-FFF2-40B4-BE49-F238E27FC236}">
                    <a16:creationId xmlns:a16="http://schemas.microsoft.com/office/drawing/2014/main" id="{48482A73-7460-2BB0-2E33-4A3B65E22A7A}"/>
                  </a:ext>
                </a:extLst>
              </p:cNvPr>
              <p:cNvSpPr/>
              <p:nvPr/>
            </p:nvSpPr>
            <p:spPr>
              <a:xfrm>
                <a:off x="3219541" y="4040392"/>
                <a:ext cx="64124" cy="98349"/>
              </a:xfrm>
              <a:custGeom>
                <a:avLst/>
                <a:gdLst>
                  <a:gd name="connsiteX0" fmla="*/ 64074 w 64124"/>
                  <a:gd name="connsiteY0" fmla="*/ 29005 h 98349"/>
                  <a:gd name="connsiteX1" fmla="*/ 58659 w 64124"/>
                  <a:gd name="connsiteY1" fmla="*/ 37114 h 98349"/>
                  <a:gd name="connsiteX2" fmla="*/ 57252 w 64124"/>
                  <a:gd name="connsiteY2" fmla="*/ 39230 h 98349"/>
                  <a:gd name="connsiteX3" fmla="*/ 42377 w 64124"/>
                  <a:gd name="connsiteY3" fmla="*/ 61496 h 98349"/>
                  <a:gd name="connsiteX4" fmla="*/ 42358 w 64124"/>
                  <a:gd name="connsiteY4" fmla="*/ 61720 h 98349"/>
                  <a:gd name="connsiteX5" fmla="*/ 56823 w 64124"/>
                  <a:gd name="connsiteY5" fmla="*/ 98023 h 98349"/>
                  <a:gd name="connsiteX6" fmla="*/ 56534 w 64124"/>
                  <a:gd name="connsiteY6" fmla="*/ 98339 h 98349"/>
                  <a:gd name="connsiteX7" fmla="*/ 18926 w 64124"/>
                  <a:gd name="connsiteY7" fmla="*/ 87733 h 98349"/>
                  <a:gd name="connsiteX8" fmla="*/ 18703 w 64124"/>
                  <a:gd name="connsiteY8" fmla="*/ 87779 h 98349"/>
                  <a:gd name="connsiteX9" fmla="*/ 18600 w 64124"/>
                  <a:gd name="connsiteY9" fmla="*/ 87826 h 98349"/>
                  <a:gd name="connsiteX10" fmla="*/ 18339 w 64124"/>
                  <a:gd name="connsiteY10" fmla="*/ 87714 h 98349"/>
                  <a:gd name="connsiteX11" fmla="*/ 164 w 64124"/>
                  <a:gd name="connsiteY11" fmla="*/ 65 h 98349"/>
                  <a:gd name="connsiteX12" fmla="*/ 183 w 64124"/>
                  <a:gd name="connsiteY12" fmla="*/ 0 h 98349"/>
                  <a:gd name="connsiteX13" fmla="*/ 24341 w 64124"/>
                  <a:gd name="connsiteY13" fmla="*/ 30636 h 98349"/>
                  <a:gd name="connsiteX14" fmla="*/ 24341 w 64124"/>
                  <a:gd name="connsiteY14" fmla="*/ 30636 h 98349"/>
                  <a:gd name="connsiteX15" fmla="*/ 24677 w 64124"/>
                  <a:gd name="connsiteY15" fmla="*/ 31065 h 98349"/>
                  <a:gd name="connsiteX16" fmla="*/ 24882 w 64124"/>
                  <a:gd name="connsiteY16" fmla="*/ 31158 h 98349"/>
                  <a:gd name="connsiteX17" fmla="*/ 24929 w 64124"/>
                  <a:gd name="connsiteY17" fmla="*/ 31158 h 98349"/>
                  <a:gd name="connsiteX18" fmla="*/ 26867 w 64124"/>
                  <a:gd name="connsiteY18" fmla="*/ 31028 h 98349"/>
                  <a:gd name="connsiteX19" fmla="*/ 39180 w 64124"/>
                  <a:gd name="connsiteY19" fmla="*/ 30226 h 98349"/>
                  <a:gd name="connsiteX20" fmla="*/ 40764 w 64124"/>
                  <a:gd name="connsiteY20" fmla="*/ 30124 h 98349"/>
                  <a:gd name="connsiteX21" fmla="*/ 63869 w 64124"/>
                  <a:gd name="connsiteY21" fmla="*/ 28623 h 98349"/>
                  <a:gd name="connsiteX22" fmla="*/ 64084 w 64124"/>
                  <a:gd name="connsiteY22" fmla="*/ 28996 h 9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124" h="98349">
                    <a:moveTo>
                      <a:pt x="64074" y="29005"/>
                    </a:moveTo>
                    <a:lnTo>
                      <a:pt x="58659" y="37114"/>
                    </a:lnTo>
                    <a:lnTo>
                      <a:pt x="57252" y="39230"/>
                    </a:lnTo>
                    <a:lnTo>
                      <a:pt x="42377" y="61496"/>
                    </a:lnTo>
                    <a:cubicBezTo>
                      <a:pt x="42330" y="61561"/>
                      <a:pt x="42321" y="61645"/>
                      <a:pt x="42358" y="61720"/>
                    </a:cubicBezTo>
                    <a:lnTo>
                      <a:pt x="56823" y="98023"/>
                    </a:lnTo>
                    <a:cubicBezTo>
                      <a:pt x="56898" y="98209"/>
                      <a:pt x="56730" y="98395"/>
                      <a:pt x="56534" y="98339"/>
                    </a:cubicBezTo>
                    <a:lnTo>
                      <a:pt x="18926" y="87733"/>
                    </a:lnTo>
                    <a:cubicBezTo>
                      <a:pt x="18852" y="87714"/>
                      <a:pt x="18768" y="87733"/>
                      <a:pt x="18703" y="87779"/>
                    </a:cubicBezTo>
                    <a:cubicBezTo>
                      <a:pt x="18675" y="87807"/>
                      <a:pt x="18638" y="87826"/>
                      <a:pt x="18600" y="87826"/>
                    </a:cubicBezTo>
                    <a:cubicBezTo>
                      <a:pt x="18498" y="87845"/>
                      <a:pt x="18386" y="87807"/>
                      <a:pt x="18339" y="87714"/>
                    </a:cubicBezTo>
                    <a:cubicBezTo>
                      <a:pt x="-1401" y="43769"/>
                      <a:pt x="-236" y="19731"/>
                      <a:pt x="164" y="65"/>
                    </a:cubicBezTo>
                    <a:lnTo>
                      <a:pt x="183" y="0"/>
                    </a:lnTo>
                    <a:lnTo>
                      <a:pt x="24341" y="30636"/>
                    </a:lnTo>
                    <a:cubicBezTo>
                      <a:pt x="24341" y="30636"/>
                      <a:pt x="24341" y="30636"/>
                      <a:pt x="24341" y="30636"/>
                    </a:cubicBezTo>
                    <a:lnTo>
                      <a:pt x="24677" y="31065"/>
                    </a:lnTo>
                    <a:cubicBezTo>
                      <a:pt x="24724" y="31130"/>
                      <a:pt x="24808" y="31158"/>
                      <a:pt x="24882" y="31158"/>
                    </a:cubicBezTo>
                    <a:lnTo>
                      <a:pt x="24929" y="31158"/>
                    </a:lnTo>
                    <a:cubicBezTo>
                      <a:pt x="24929" y="31158"/>
                      <a:pt x="26867" y="31028"/>
                      <a:pt x="26867" y="31028"/>
                    </a:cubicBezTo>
                    <a:lnTo>
                      <a:pt x="39180" y="30226"/>
                    </a:lnTo>
                    <a:lnTo>
                      <a:pt x="40764" y="30124"/>
                    </a:lnTo>
                    <a:lnTo>
                      <a:pt x="63869" y="28623"/>
                    </a:lnTo>
                    <a:cubicBezTo>
                      <a:pt x="64065" y="28614"/>
                      <a:pt x="64195" y="28828"/>
                      <a:pt x="64084" y="28996"/>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7" name="Graphic 8">
              <a:extLst>
                <a:ext uri="{FF2B5EF4-FFF2-40B4-BE49-F238E27FC236}">
                  <a16:creationId xmlns:a16="http://schemas.microsoft.com/office/drawing/2014/main" id="{C8B6413E-750D-4733-AD63-AF3FD7737BDF}"/>
                </a:ext>
              </a:extLst>
            </p:cNvPr>
            <p:cNvGrpSpPr/>
            <p:nvPr/>
          </p:nvGrpSpPr>
          <p:grpSpPr>
            <a:xfrm>
              <a:off x="3297237" y="4032163"/>
              <a:ext cx="97749" cy="98835"/>
              <a:chOff x="3297237" y="4032163"/>
              <a:chExt cx="97749" cy="98835"/>
            </a:xfrm>
          </p:grpSpPr>
          <p:sp>
            <p:nvSpPr>
              <p:cNvPr id="78" name="Freeform: Shape 77">
                <a:extLst>
                  <a:ext uri="{FF2B5EF4-FFF2-40B4-BE49-F238E27FC236}">
                    <a16:creationId xmlns:a16="http://schemas.microsoft.com/office/drawing/2014/main" id="{9CE05930-F5D9-03EB-98DA-A079DB98FBB6}"/>
                  </a:ext>
                </a:extLst>
              </p:cNvPr>
              <p:cNvSpPr/>
              <p:nvPr/>
            </p:nvSpPr>
            <p:spPr>
              <a:xfrm>
                <a:off x="3298626" y="4032768"/>
                <a:ext cx="96323" cy="98173"/>
              </a:xfrm>
              <a:custGeom>
                <a:avLst/>
                <a:gdLst>
                  <a:gd name="connsiteX0" fmla="*/ 96284 w 96323"/>
                  <a:gd name="connsiteY0" fmla="*/ 25230 h 98173"/>
                  <a:gd name="connsiteX1" fmla="*/ 91568 w 96323"/>
                  <a:gd name="connsiteY1" fmla="*/ 32295 h 98173"/>
                  <a:gd name="connsiteX2" fmla="*/ 90338 w 96323"/>
                  <a:gd name="connsiteY2" fmla="*/ 34131 h 98173"/>
                  <a:gd name="connsiteX3" fmla="*/ 77392 w 96323"/>
                  <a:gd name="connsiteY3" fmla="*/ 53508 h 98173"/>
                  <a:gd name="connsiteX4" fmla="*/ 77373 w 96323"/>
                  <a:gd name="connsiteY4" fmla="*/ 53704 h 98173"/>
                  <a:gd name="connsiteX5" fmla="*/ 89956 w 96323"/>
                  <a:gd name="connsiteY5" fmla="*/ 85300 h 98173"/>
                  <a:gd name="connsiteX6" fmla="*/ 89704 w 96323"/>
                  <a:gd name="connsiteY6" fmla="*/ 85580 h 98173"/>
                  <a:gd name="connsiteX7" fmla="*/ 56971 w 96323"/>
                  <a:gd name="connsiteY7" fmla="*/ 76353 h 98173"/>
                  <a:gd name="connsiteX8" fmla="*/ 56785 w 96323"/>
                  <a:gd name="connsiteY8" fmla="*/ 76390 h 98173"/>
                  <a:gd name="connsiteX9" fmla="*/ 56598 w 96323"/>
                  <a:gd name="connsiteY9" fmla="*/ 76548 h 98173"/>
                  <a:gd name="connsiteX10" fmla="*/ 30632 w 96323"/>
                  <a:gd name="connsiteY10" fmla="*/ 98125 h 98173"/>
                  <a:gd name="connsiteX11" fmla="*/ 30287 w 96323"/>
                  <a:gd name="connsiteY11" fmla="*/ 97976 h 98173"/>
                  <a:gd name="connsiteX12" fmla="*/ 28945 w 96323"/>
                  <a:gd name="connsiteY12" fmla="*/ 63994 h 98173"/>
                  <a:gd name="connsiteX13" fmla="*/ 28851 w 96323"/>
                  <a:gd name="connsiteY13" fmla="*/ 63826 h 98173"/>
                  <a:gd name="connsiteX14" fmla="*/ 98 w 96323"/>
                  <a:gd name="connsiteY14" fmla="*/ 45661 h 98173"/>
                  <a:gd name="connsiteX15" fmla="*/ 135 w 96323"/>
                  <a:gd name="connsiteY15" fmla="*/ 45288 h 98173"/>
                  <a:gd name="connsiteX16" fmla="*/ 32039 w 96323"/>
                  <a:gd name="connsiteY16" fmla="*/ 33516 h 98173"/>
                  <a:gd name="connsiteX17" fmla="*/ 32169 w 96323"/>
                  <a:gd name="connsiteY17" fmla="*/ 33367 h 98173"/>
                  <a:gd name="connsiteX18" fmla="*/ 40651 w 96323"/>
                  <a:gd name="connsiteY18" fmla="*/ 56 h 98173"/>
                  <a:gd name="connsiteX19" fmla="*/ 40670 w 96323"/>
                  <a:gd name="connsiteY19" fmla="*/ 0 h 98173"/>
                  <a:gd name="connsiteX20" fmla="*/ 61696 w 96323"/>
                  <a:gd name="connsiteY20" fmla="*/ 26666 h 98173"/>
                  <a:gd name="connsiteX21" fmla="*/ 61696 w 96323"/>
                  <a:gd name="connsiteY21" fmla="*/ 26666 h 98173"/>
                  <a:gd name="connsiteX22" fmla="*/ 61985 w 96323"/>
                  <a:gd name="connsiteY22" fmla="*/ 27038 h 98173"/>
                  <a:gd name="connsiteX23" fmla="*/ 62162 w 96323"/>
                  <a:gd name="connsiteY23" fmla="*/ 27113 h 98173"/>
                  <a:gd name="connsiteX24" fmla="*/ 62209 w 96323"/>
                  <a:gd name="connsiteY24" fmla="*/ 27113 h 98173"/>
                  <a:gd name="connsiteX25" fmla="*/ 63896 w 96323"/>
                  <a:gd name="connsiteY25" fmla="*/ 27001 h 98173"/>
                  <a:gd name="connsiteX26" fmla="*/ 74615 w 96323"/>
                  <a:gd name="connsiteY26" fmla="*/ 26302 h 98173"/>
                  <a:gd name="connsiteX27" fmla="*/ 75994 w 96323"/>
                  <a:gd name="connsiteY27" fmla="*/ 26209 h 98173"/>
                  <a:gd name="connsiteX28" fmla="*/ 96098 w 96323"/>
                  <a:gd name="connsiteY28" fmla="*/ 24904 h 98173"/>
                  <a:gd name="connsiteX29" fmla="*/ 96284 w 96323"/>
                  <a:gd name="connsiteY29" fmla="*/ 25230 h 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73">
                    <a:moveTo>
                      <a:pt x="96284" y="25230"/>
                    </a:moveTo>
                    <a:lnTo>
                      <a:pt x="91568" y="32295"/>
                    </a:lnTo>
                    <a:lnTo>
                      <a:pt x="90338" y="34131"/>
                    </a:lnTo>
                    <a:lnTo>
                      <a:pt x="77392" y="53508"/>
                    </a:lnTo>
                    <a:cubicBezTo>
                      <a:pt x="77355" y="53564"/>
                      <a:pt x="77345" y="53639"/>
                      <a:pt x="77373" y="53704"/>
                    </a:cubicBezTo>
                    <a:lnTo>
                      <a:pt x="89956" y="85300"/>
                    </a:lnTo>
                    <a:cubicBezTo>
                      <a:pt x="90021" y="85459"/>
                      <a:pt x="89872" y="85626"/>
                      <a:pt x="89704" y="85580"/>
                    </a:cubicBezTo>
                    <a:lnTo>
                      <a:pt x="56971" y="76353"/>
                    </a:lnTo>
                    <a:cubicBezTo>
                      <a:pt x="56906" y="76334"/>
                      <a:pt x="56831" y="76353"/>
                      <a:pt x="56785" y="76390"/>
                    </a:cubicBezTo>
                    <a:lnTo>
                      <a:pt x="56598" y="76548"/>
                    </a:lnTo>
                    <a:lnTo>
                      <a:pt x="30632" y="98125"/>
                    </a:lnTo>
                    <a:cubicBezTo>
                      <a:pt x="30501" y="98237"/>
                      <a:pt x="30296" y="98144"/>
                      <a:pt x="30287" y="97976"/>
                    </a:cubicBezTo>
                    <a:lnTo>
                      <a:pt x="28945" y="63994"/>
                    </a:lnTo>
                    <a:cubicBezTo>
                      <a:pt x="28945" y="63929"/>
                      <a:pt x="28907" y="63863"/>
                      <a:pt x="28851" y="63826"/>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9" name="Freeform: Shape 78">
                <a:extLst>
                  <a:ext uri="{FF2B5EF4-FFF2-40B4-BE49-F238E27FC236}">
                    <a16:creationId xmlns:a16="http://schemas.microsoft.com/office/drawing/2014/main" id="{47F4D2E1-80C2-F65C-FB65-098A24F27D5E}"/>
                  </a:ext>
                </a:extLst>
              </p:cNvPr>
              <p:cNvSpPr/>
              <p:nvPr/>
            </p:nvSpPr>
            <p:spPr>
              <a:xfrm>
                <a:off x="3298738" y="4033179"/>
                <a:ext cx="96248" cy="97819"/>
              </a:xfrm>
              <a:custGeom>
                <a:avLst/>
                <a:gdLst>
                  <a:gd name="connsiteX0" fmla="*/ 96182 w 96248"/>
                  <a:gd name="connsiteY0" fmla="*/ 24969 h 97819"/>
                  <a:gd name="connsiteX1" fmla="*/ 78659 w 96248"/>
                  <a:gd name="connsiteY1" fmla="*/ 53611 h 97819"/>
                  <a:gd name="connsiteX2" fmla="*/ 78641 w 96248"/>
                  <a:gd name="connsiteY2" fmla="*/ 53807 h 97819"/>
                  <a:gd name="connsiteX3" fmla="*/ 89751 w 96248"/>
                  <a:gd name="connsiteY3" fmla="*/ 84844 h 97819"/>
                  <a:gd name="connsiteX4" fmla="*/ 89499 w 96248"/>
                  <a:gd name="connsiteY4" fmla="*/ 85123 h 97819"/>
                  <a:gd name="connsiteX5" fmla="*/ 57484 w 96248"/>
                  <a:gd name="connsiteY5" fmla="*/ 77639 h 97819"/>
                  <a:gd name="connsiteX6" fmla="*/ 57297 w 96248"/>
                  <a:gd name="connsiteY6" fmla="*/ 77676 h 97819"/>
                  <a:gd name="connsiteX7" fmla="*/ 57111 w 96248"/>
                  <a:gd name="connsiteY7" fmla="*/ 77835 h 97819"/>
                  <a:gd name="connsiteX8" fmla="*/ 30809 w 96248"/>
                  <a:gd name="connsiteY8" fmla="*/ 97771 h 97819"/>
                  <a:gd name="connsiteX9" fmla="*/ 30464 w 96248"/>
                  <a:gd name="connsiteY9" fmla="*/ 97622 h 97819"/>
                  <a:gd name="connsiteX10" fmla="*/ 30389 w 96248"/>
                  <a:gd name="connsiteY10" fmla="*/ 65094 h 97819"/>
                  <a:gd name="connsiteX11" fmla="*/ 30007 w 96248"/>
                  <a:gd name="connsiteY11" fmla="*/ 65280 h 97819"/>
                  <a:gd name="connsiteX12" fmla="*/ 98 w 96248"/>
                  <a:gd name="connsiteY12" fmla="*/ 45381 h 97819"/>
                  <a:gd name="connsiteX13" fmla="*/ 135 w 96248"/>
                  <a:gd name="connsiteY13" fmla="*/ 45008 h 97819"/>
                  <a:gd name="connsiteX14" fmla="*/ 33484 w 96248"/>
                  <a:gd name="connsiteY14" fmla="*/ 34616 h 97819"/>
                  <a:gd name="connsiteX15" fmla="*/ 33614 w 96248"/>
                  <a:gd name="connsiteY15" fmla="*/ 34467 h 97819"/>
                  <a:gd name="connsiteX16" fmla="*/ 40800 w 96248"/>
                  <a:gd name="connsiteY16" fmla="*/ 56 h 97819"/>
                  <a:gd name="connsiteX17" fmla="*/ 40819 w 96248"/>
                  <a:gd name="connsiteY17" fmla="*/ 0 h 97819"/>
                  <a:gd name="connsiteX18" fmla="*/ 63281 w 96248"/>
                  <a:gd name="connsiteY18" fmla="*/ 27206 h 97819"/>
                  <a:gd name="connsiteX19" fmla="*/ 63570 w 96248"/>
                  <a:gd name="connsiteY19" fmla="*/ 27504 h 97819"/>
                  <a:gd name="connsiteX20" fmla="*/ 63598 w 96248"/>
                  <a:gd name="connsiteY20" fmla="*/ 27523 h 97819"/>
                  <a:gd name="connsiteX21" fmla="*/ 63439 w 96248"/>
                  <a:gd name="connsiteY21" fmla="*/ 28129 h 97819"/>
                  <a:gd name="connsiteX22" fmla="*/ 63616 w 96248"/>
                  <a:gd name="connsiteY22" fmla="*/ 28204 h 97819"/>
                  <a:gd name="connsiteX23" fmla="*/ 63663 w 96248"/>
                  <a:gd name="connsiteY23" fmla="*/ 28204 h 97819"/>
                  <a:gd name="connsiteX24" fmla="*/ 65350 w 96248"/>
                  <a:gd name="connsiteY24" fmla="*/ 28092 h 97819"/>
                  <a:gd name="connsiteX25" fmla="*/ 76068 w 96248"/>
                  <a:gd name="connsiteY25" fmla="*/ 27393 h 97819"/>
                  <a:gd name="connsiteX26" fmla="*/ 77448 w 96248"/>
                  <a:gd name="connsiteY26" fmla="*/ 27299 h 97819"/>
                  <a:gd name="connsiteX27" fmla="*/ 96023 w 96248"/>
                  <a:gd name="connsiteY27" fmla="*/ 24624 h 97819"/>
                  <a:gd name="connsiteX28" fmla="*/ 96210 w 96248"/>
                  <a:gd name="connsiteY28" fmla="*/ 24951 h 9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248" h="97819">
                    <a:moveTo>
                      <a:pt x="96182" y="24969"/>
                    </a:moveTo>
                    <a:lnTo>
                      <a:pt x="78659" y="53611"/>
                    </a:lnTo>
                    <a:cubicBezTo>
                      <a:pt x="78622" y="53667"/>
                      <a:pt x="78613" y="53741"/>
                      <a:pt x="78641" y="53807"/>
                    </a:cubicBezTo>
                    <a:lnTo>
                      <a:pt x="89751" y="84844"/>
                    </a:lnTo>
                    <a:cubicBezTo>
                      <a:pt x="89816" y="85002"/>
                      <a:pt x="89667" y="85170"/>
                      <a:pt x="89499" y="85123"/>
                    </a:cubicBezTo>
                    <a:lnTo>
                      <a:pt x="57484" y="77639"/>
                    </a:lnTo>
                    <a:cubicBezTo>
                      <a:pt x="57418" y="77620"/>
                      <a:pt x="57344" y="77639"/>
                      <a:pt x="57297" y="77676"/>
                    </a:cubicBezTo>
                    <a:lnTo>
                      <a:pt x="57111" y="77835"/>
                    </a:lnTo>
                    <a:lnTo>
                      <a:pt x="30809" y="97771"/>
                    </a:lnTo>
                    <a:cubicBezTo>
                      <a:pt x="30678" y="97883"/>
                      <a:pt x="30473" y="97790"/>
                      <a:pt x="30464" y="97622"/>
                    </a:cubicBezTo>
                    <a:lnTo>
                      <a:pt x="30389" y="65094"/>
                    </a:lnTo>
                    <a:cubicBezTo>
                      <a:pt x="30389" y="65028"/>
                      <a:pt x="30063" y="65317"/>
                      <a:pt x="30007" y="65280"/>
                    </a:cubicBezTo>
                    <a:lnTo>
                      <a:pt x="98" y="45381"/>
                    </a:lnTo>
                    <a:cubicBezTo>
                      <a:pt x="-51" y="45288"/>
                      <a:pt x="-23" y="45064"/>
                      <a:pt x="135" y="45008"/>
                    </a:cubicBezTo>
                    <a:lnTo>
                      <a:pt x="33484" y="34616"/>
                    </a:lnTo>
                    <a:cubicBezTo>
                      <a:pt x="33549" y="34588"/>
                      <a:pt x="33596" y="34541"/>
                      <a:pt x="33614" y="34467"/>
                    </a:cubicBezTo>
                    <a:lnTo>
                      <a:pt x="40800" y="56"/>
                    </a:lnTo>
                    <a:lnTo>
                      <a:pt x="40819" y="0"/>
                    </a:lnTo>
                    <a:lnTo>
                      <a:pt x="63281" y="27206"/>
                    </a:lnTo>
                    <a:cubicBezTo>
                      <a:pt x="63281" y="27206"/>
                      <a:pt x="63467" y="27570"/>
                      <a:pt x="63570" y="27504"/>
                    </a:cubicBezTo>
                    <a:cubicBezTo>
                      <a:pt x="63579" y="27504"/>
                      <a:pt x="63598" y="27504"/>
                      <a:pt x="63598" y="27523"/>
                    </a:cubicBezTo>
                    <a:lnTo>
                      <a:pt x="63439" y="28129"/>
                    </a:lnTo>
                    <a:cubicBezTo>
                      <a:pt x="63486" y="28185"/>
                      <a:pt x="63551" y="28213"/>
                      <a:pt x="63616" y="28204"/>
                    </a:cubicBezTo>
                    <a:lnTo>
                      <a:pt x="63663" y="28204"/>
                    </a:lnTo>
                    <a:cubicBezTo>
                      <a:pt x="63663" y="28204"/>
                      <a:pt x="65350" y="28092"/>
                      <a:pt x="65350" y="28092"/>
                    </a:cubicBezTo>
                    <a:lnTo>
                      <a:pt x="76068" y="27393"/>
                    </a:lnTo>
                    <a:lnTo>
                      <a:pt x="77448" y="27299"/>
                    </a:lnTo>
                    <a:lnTo>
                      <a:pt x="96023" y="24624"/>
                    </a:lnTo>
                    <a:cubicBezTo>
                      <a:pt x="96201" y="24615"/>
                      <a:pt x="96312" y="24802"/>
                      <a:pt x="96210" y="24951"/>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0" name="Freeform: Shape 79">
                <a:extLst>
                  <a:ext uri="{FF2B5EF4-FFF2-40B4-BE49-F238E27FC236}">
                    <a16:creationId xmlns:a16="http://schemas.microsoft.com/office/drawing/2014/main" id="{4B93C9F3-9E61-E384-2E0C-77FC78C77C69}"/>
                  </a:ext>
                </a:extLst>
              </p:cNvPr>
              <p:cNvSpPr/>
              <p:nvPr/>
            </p:nvSpPr>
            <p:spPr>
              <a:xfrm>
                <a:off x="3297237" y="4032181"/>
                <a:ext cx="96323" cy="98164"/>
              </a:xfrm>
              <a:custGeom>
                <a:avLst/>
                <a:gdLst>
                  <a:gd name="connsiteX0" fmla="*/ 96284 w 96323"/>
                  <a:gd name="connsiteY0" fmla="*/ 25221 h 98164"/>
                  <a:gd name="connsiteX1" fmla="*/ 91568 w 96323"/>
                  <a:gd name="connsiteY1" fmla="*/ 32286 h 98164"/>
                  <a:gd name="connsiteX2" fmla="*/ 90338 w 96323"/>
                  <a:gd name="connsiteY2" fmla="*/ 34122 h 98164"/>
                  <a:gd name="connsiteX3" fmla="*/ 77392 w 96323"/>
                  <a:gd name="connsiteY3" fmla="*/ 53499 h 98164"/>
                  <a:gd name="connsiteX4" fmla="*/ 77373 w 96323"/>
                  <a:gd name="connsiteY4" fmla="*/ 53695 h 98164"/>
                  <a:gd name="connsiteX5" fmla="*/ 89956 w 96323"/>
                  <a:gd name="connsiteY5" fmla="*/ 85291 h 98164"/>
                  <a:gd name="connsiteX6" fmla="*/ 89704 w 96323"/>
                  <a:gd name="connsiteY6" fmla="*/ 85570 h 98164"/>
                  <a:gd name="connsiteX7" fmla="*/ 56971 w 96323"/>
                  <a:gd name="connsiteY7" fmla="*/ 76343 h 98164"/>
                  <a:gd name="connsiteX8" fmla="*/ 56785 w 96323"/>
                  <a:gd name="connsiteY8" fmla="*/ 76381 h 98164"/>
                  <a:gd name="connsiteX9" fmla="*/ 56598 w 96323"/>
                  <a:gd name="connsiteY9" fmla="*/ 76539 h 98164"/>
                  <a:gd name="connsiteX10" fmla="*/ 30632 w 96323"/>
                  <a:gd name="connsiteY10" fmla="*/ 98116 h 98164"/>
                  <a:gd name="connsiteX11" fmla="*/ 30287 w 96323"/>
                  <a:gd name="connsiteY11" fmla="*/ 97967 h 98164"/>
                  <a:gd name="connsiteX12" fmla="*/ 28945 w 96323"/>
                  <a:gd name="connsiteY12" fmla="*/ 63984 h 98164"/>
                  <a:gd name="connsiteX13" fmla="*/ 28851 w 96323"/>
                  <a:gd name="connsiteY13" fmla="*/ 63817 h 98164"/>
                  <a:gd name="connsiteX14" fmla="*/ 98 w 96323"/>
                  <a:gd name="connsiteY14" fmla="*/ 45661 h 98164"/>
                  <a:gd name="connsiteX15" fmla="*/ 135 w 96323"/>
                  <a:gd name="connsiteY15" fmla="*/ 45288 h 98164"/>
                  <a:gd name="connsiteX16" fmla="*/ 32039 w 96323"/>
                  <a:gd name="connsiteY16" fmla="*/ 33516 h 98164"/>
                  <a:gd name="connsiteX17" fmla="*/ 32169 w 96323"/>
                  <a:gd name="connsiteY17" fmla="*/ 33367 h 98164"/>
                  <a:gd name="connsiteX18" fmla="*/ 40651 w 96323"/>
                  <a:gd name="connsiteY18" fmla="*/ 56 h 98164"/>
                  <a:gd name="connsiteX19" fmla="*/ 40670 w 96323"/>
                  <a:gd name="connsiteY19" fmla="*/ 0 h 98164"/>
                  <a:gd name="connsiteX20" fmla="*/ 61696 w 96323"/>
                  <a:gd name="connsiteY20" fmla="*/ 26666 h 98164"/>
                  <a:gd name="connsiteX21" fmla="*/ 61696 w 96323"/>
                  <a:gd name="connsiteY21" fmla="*/ 26666 h 98164"/>
                  <a:gd name="connsiteX22" fmla="*/ 61985 w 96323"/>
                  <a:gd name="connsiteY22" fmla="*/ 27038 h 98164"/>
                  <a:gd name="connsiteX23" fmla="*/ 62162 w 96323"/>
                  <a:gd name="connsiteY23" fmla="*/ 27113 h 98164"/>
                  <a:gd name="connsiteX24" fmla="*/ 62209 w 96323"/>
                  <a:gd name="connsiteY24" fmla="*/ 27113 h 98164"/>
                  <a:gd name="connsiteX25" fmla="*/ 63896 w 96323"/>
                  <a:gd name="connsiteY25" fmla="*/ 27001 h 98164"/>
                  <a:gd name="connsiteX26" fmla="*/ 74615 w 96323"/>
                  <a:gd name="connsiteY26" fmla="*/ 26302 h 98164"/>
                  <a:gd name="connsiteX27" fmla="*/ 75994 w 96323"/>
                  <a:gd name="connsiteY27" fmla="*/ 26209 h 98164"/>
                  <a:gd name="connsiteX28" fmla="*/ 96098 w 96323"/>
                  <a:gd name="connsiteY28" fmla="*/ 24904 h 98164"/>
                  <a:gd name="connsiteX29" fmla="*/ 96284 w 96323"/>
                  <a:gd name="connsiteY29" fmla="*/ 25230 h 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3" h="98164">
                    <a:moveTo>
                      <a:pt x="96284" y="25221"/>
                    </a:moveTo>
                    <a:lnTo>
                      <a:pt x="91568" y="32286"/>
                    </a:lnTo>
                    <a:lnTo>
                      <a:pt x="90338" y="34122"/>
                    </a:lnTo>
                    <a:lnTo>
                      <a:pt x="77392" y="53499"/>
                    </a:lnTo>
                    <a:cubicBezTo>
                      <a:pt x="77355" y="53555"/>
                      <a:pt x="77345" y="53630"/>
                      <a:pt x="77373" y="53695"/>
                    </a:cubicBezTo>
                    <a:lnTo>
                      <a:pt x="89956" y="85291"/>
                    </a:lnTo>
                    <a:cubicBezTo>
                      <a:pt x="90021" y="85449"/>
                      <a:pt x="89872" y="85617"/>
                      <a:pt x="89704" y="85570"/>
                    </a:cubicBezTo>
                    <a:lnTo>
                      <a:pt x="56971" y="76343"/>
                    </a:lnTo>
                    <a:cubicBezTo>
                      <a:pt x="56906" y="76325"/>
                      <a:pt x="56831" y="76343"/>
                      <a:pt x="56785" y="76381"/>
                    </a:cubicBezTo>
                    <a:lnTo>
                      <a:pt x="56598" y="76539"/>
                    </a:lnTo>
                    <a:lnTo>
                      <a:pt x="30632" y="98116"/>
                    </a:lnTo>
                    <a:cubicBezTo>
                      <a:pt x="30501" y="98228"/>
                      <a:pt x="30296" y="98134"/>
                      <a:pt x="30287" y="97967"/>
                    </a:cubicBezTo>
                    <a:lnTo>
                      <a:pt x="28945" y="63984"/>
                    </a:lnTo>
                    <a:cubicBezTo>
                      <a:pt x="28945" y="63919"/>
                      <a:pt x="28907" y="63854"/>
                      <a:pt x="28851" y="63817"/>
                    </a:cubicBezTo>
                    <a:lnTo>
                      <a:pt x="98" y="45661"/>
                    </a:lnTo>
                    <a:cubicBezTo>
                      <a:pt x="-51" y="45567"/>
                      <a:pt x="-23" y="45344"/>
                      <a:pt x="135" y="45288"/>
                    </a:cubicBezTo>
                    <a:lnTo>
                      <a:pt x="32039" y="33516"/>
                    </a:lnTo>
                    <a:cubicBezTo>
                      <a:pt x="32104" y="33488"/>
                      <a:pt x="32151" y="33442"/>
                      <a:pt x="32169" y="33367"/>
                    </a:cubicBezTo>
                    <a:lnTo>
                      <a:pt x="40651" y="56"/>
                    </a:lnTo>
                    <a:lnTo>
                      <a:pt x="40670" y="0"/>
                    </a:lnTo>
                    <a:lnTo>
                      <a:pt x="61696" y="26666"/>
                    </a:lnTo>
                    <a:cubicBezTo>
                      <a:pt x="61696" y="26666"/>
                      <a:pt x="61696" y="26666"/>
                      <a:pt x="61696" y="26666"/>
                    </a:cubicBezTo>
                    <a:lnTo>
                      <a:pt x="61985" y="27038"/>
                    </a:lnTo>
                    <a:cubicBezTo>
                      <a:pt x="62032" y="27094"/>
                      <a:pt x="62097" y="27122"/>
                      <a:pt x="62162" y="27113"/>
                    </a:cubicBezTo>
                    <a:lnTo>
                      <a:pt x="62209" y="27113"/>
                    </a:lnTo>
                    <a:cubicBezTo>
                      <a:pt x="62209" y="27113"/>
                      <a:pt x="63896" y="27001"/>
                      <a:pt x="63896" y="27001"/>
                    </a:cubicBezTo>
                    <a:lnTo>
                      <a:pt x="74615" y="26302"/>
                    </a:lnTo>
                    <a:lnTo>
                      <a:pt x="75994" y="26209"/>
                    </a:lnTo>
                    <a:lnTo>
                      <a:pt x="96098" y="24904"/>
                    </a:lnTo>
                    <a:cubicBezTo>
                      <a:pt x="96275" y="24895"/>
                      <a:pt x="96387" y="25081"/>
                      <a:pt x="96284" y="25230"/>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1" name="Freeform: Shape 80">
                <a:extLst>
                  <a:ext uri="{FF2B5EF4-FFF2-40B4-BE49-F238E27FC236}">
                    <a16:creationId xmlns:a16="http://schemas.microsoft.com/office/drawing/2014/main" id="{369C1024-CAD5-8BAE-4C3E-FE7845145D98}"/>
                  </a:ext>
                </a:extLst>
              </p:cNvPr>
              <p:cNvSpPr/>
              <p:nvPr/>
            </p:nvSpPr>
            <p:spPr>
              <a:xfrm>
                <a:off x="3337741" y="4032163"/>
                <a:ext cx="55810" cy="85597"/>
              </a:xfrm>
              <a:custGeom>
                <a:avLst/>
                <a:gdLst>
                  <a:gd name="connsiteX0" fmla="*/ 55781 w 55810"/>
                  <a:gd name="connsiteY0" fmla="*/ 25240 h 85597"/>
                  <a:gd name="connsiteX1" fmla="*/ 51065 w 55810"/>
                  <a:gd name="connsiteY1" fmla="*/ 32304 h 85597"/>
                  <a:gd name="connsiteX2" fmla="*/ 49835 w 55810"/>
                  <a:gd name="connsiteY2" fmla="*/ 34141 h 85597"/>
                  <a:gd name="connsiteX3" fmla="*/ 36888 w 55810"/>
                  <a:gd name="connsiteY3" fmla="*/ 53518 h 85597"/>
                  <a:gd name="connsiteX4" fmla="*/ 36870 w 55810"/>
                  <a:gd name="connsiteY4" fmla="*/ 53713 h 85597"/>
                  <a:gd name="connsiteX5" fmla="*/ 49452 w 55810"/>
                  <a:gd name="connsiteY5" fmla="*/ 85309 h 85597"/>
                  <a:gd name="connsiteX6" fmla="*/ 49201 w 55810"/>
                  <a:gd name="connsiteY6" fmla="*/ 85589 h 85597"/>
                  <a:gd name="connsiteX7" fmla="*/ 16468 w 55810"/>
                  <a:gd name="connsiteY7" fmla="*/ 76362 h 85597"/>
                  <a:gd name="connsiteX8" fmla="*/ 16281 w 55810"/>
                  <a:gd name="connsiteY8" fmla="*/ 76399 h 85597"/>
                  <a:gd name="connsiteX9" fmla="*/ 16188 w 55810"/>
                  <a:gd name="connsiteY9" fmla="*/ 76446 h 85597"/>
                  <a:gd name="connsiteX10" fmla="*/ 15964 w 55810"/>
                  <a:gd name="connsiteY10" fmla="*/ 76343 h 85597"/>
                  <a:gd name="connsiteX11" fmla="*/ 138 w 55810"/>
                  <a:gd name="connsiteY11" fmla="*/ 56 h 85597"/>
                  <a:gd name="connsiteX12" fmla="*/ 157 w 55810"/>
                  <a:gd name="connsiteY12" fmla="*/ 0 h 85597"/>
                  <a:gd name="connsiteX13" fmla="*/ 21184 w 55810"/>
                  <a:gd name="connsiteY13" fmla="*/ 26666 h 85597"/>
                  <a:gd name="connsiteX14" fmla="*/ 21184 w 55810"/>
                  <a:gd name="connsiteY14" fmla="*/ 26666 h 85597"/>
                  <a:gd name="connsiteX15" fmla="*/ 21473 w 55810"/>
                  <a:gd name="connsiteY15" fmla="*/ 27038 h 85597"/>
                  <a:gd name="connsiteX16" fmla="*/ 21650 w 55810"/>
                  <a:gd name="connsiteY16" fmla="*/ 27113 h 85597"/>
                  <a:gd name="connsiteX17" fmla="*/ 21696 w 55810"/>
                  <a:gd name="connsiteY17" fmla="*/ 27113 h 85597"/>
                  <a:gd name="connsiteX18" fmla="*/ 23383 w 55810"/>
                  <a:gd name="connsiteY18" fmla="*/ 27001 h 85597"/>
                  <a:gd name="connsiteX19" fmla="*/ 34102 w 55810"/>
                  <a:gd name="connsiteY19" fmla="*/ 26302 h 85597"/>
                  <a:gd name="connsiteX20" fmla="*/ 35481 w 55810"/>
                  <a:gd name="connsiteY20" fmla="*/ 26209 h 85597"/>
                  <a:gd name="connsiteX21" fmla="*/ 55585 w 55810"/>
                  <a:gd name="connsiteY21" fmla="*/ 24904 h 85597"/>
                  <a:gd name="connsiteX22" fmla="*/ 55772 w 55810"/>
                  <a:gd name="connsiteY22" fmla="*/ 25230 h 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810" h="85597">
                    <a:moveTo>
                      <a:pt x="55781" y="25240"/>
                    </a:moveTo>
                    <a:lnTo>
                      <a:pt x="51065" y="32304"/>
                    </a:lnTo>
                    <a:lnTo>
                      <a:pt x="49835" y="34141"/>
                    </a:lnTo>
                    <a:lnTo>
                      <a:pt x="36888" y="53518"/>
                    </a:lnTo>
                    <a:cubicBezTo>
                      <a:pt x="36851" y="53574"/>
                      <a:pt x="36842" y="53648"/>
                      <a:pt x="36870" y="53713"/>
                    </a:cubicBezTo>
                    <a:lnTo>
                      <a:pt x="49452" y="85309"/>
                    </a:lnTo>
                    <a:cubicBezTo>
                      <a:pt x="49518" y="85468"/>
                      <a:pt x="49369" y="85636"/>
                      <a:pt x="49201" y="85589"/>
                    </a:cubicBezTo>
                    <a:lnTo>
                      <a:pt x="16468" y="76362"/>
                    </a:lnTo>
                    <a:cubicBezTo>
                      <a:pt x="16402" y="76343"/>
                      <a:pt x="16328" y="76362"/>
                      <a:pt x="16281" y="76399"/>
                    </a:cubicBezTo>
                    <a:cubicBezTo>
                      <a:pt x="16253" y="76418"/>
                      <a:pt x="16225" y="76436"/>
                      <a:pt x="16188" y="76446"/>
                    </a:cubicBezTo>
                    <a:cubicBezTo>
                      <a:pt x="16104" y="76464"/>
                      <a:pt x="16002" y="76436"/>
                      <a:pt x="15964" y="76343"/>
                    </a:cubicBezTo>
                    <a:cubicBezTo>
                      <a:pt x="-1222" y="38092"/>
                      <a:pt x="-197" y="17168"/>
                      <a:pt x="138" y="56"/>
                    </a:cubicBezTo>
                    <a:lnTo>
                      <a:pt x="157" y="0"/>
                    </a:lnTo>
                    <a:lnTo>
                      <a:pt x="21184" y="26666"/>
                    </a:lnTo>
                    <a:cubicBezTo>
                      <a:pt x="21184" y="26666"/>
                      <a:pt x="21184" y="26666"/>
                      <a:pt x="21184" y="26666"/>
                    </a:cubicBezTo>
                    <a:lnTo>
                      <a:pt x="21473" y="27038"/>
                    </a:lnTo>
                    <a:cubicBezTo>
                      <a:pt x="21519" y="27094"/>
                      <a:pt x="21584" y="27122"/>
                      <a:pt x="21650" y="27113"/>
                    </a:cubicBezTo>
                    <a:lnTo>
                      <a:pt x="21696" y="27113"/>
                    </a:lnTo>
                    <a:cubicBezTo>
                      <a:pt x="21696" y="27113"/>
                      <a:pt x="23383" y="27001"/>
                      <a:pt x="23383" y="27001"/>
                    </a:cubicBezTo>
                    <a:lnTo>
                      <a:pt x="34102" y="26302"/>
                    </a:lnTo>
                    <a:lnTo>
                      <a:pt x="35481" y="26209"/>
                    </a:lnTo>
                    <a:lnTo>
                      <a:pt x="55585" y="24904"/>
                    </a:lnTo>
                    <a:cubicBezTo>
                      <a:pt x="55762" y="24895"/>
                      <a:pt x="55874" y="25081"/>
                      <a:pt x="55772" y="25230"/>
                    </a:cubicBezTo>
                    <a:close/>
                  </a:path>
                </a:pathLst>
              </a:custGeom>
              <a:solidFill>
                <a:srgbClr val="3B3B4C">
                  <a:alpha val="38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8" name="Graphic 8">
              <a:extLst>
                <a:ext uri="{FF2B5EF4-FFF2-40B4-BE49-F238E27FC236}">
                  <a16:creationId xmlns:a16="http://schemas.microsoft.com/office/drawing/2014/main" id="{6E507F6C-4622-E757-7516-0E715AA09F20}"/>
                </a:ext>
              </a:extLst>
            </p:cNvPr>
            <p:cNvGrpSpPr/>
            <p:nvPr/>
          </p:nvGrpSpPr>
          <p:grpSpPr>
            <a:xfrm>
              <a:off x="3249983" y="3993716"/>
              <a:ext cx="82268" cy="86769"/>
              <a:chOff x="3249983" y="3993716"/>
              <a:chExt cx="82268" cy="86769"/>
            </a:xfrm>
          </p:grpSpPr>
          <p:sp>
            <p:nvSpPr>
              <p:cNvPr id="74" name="Freeform: Shape 73">
                <a:extLst>
                  <a:ext uri="{FF2B5EF4-FFF2-40B4-BE49-F238E27FC236}">
                    <a16:creationId xmlns:a16="http://schemas.microsoft.com/office/drawing/2014/main" id="{B3EE2044-94EE-159F-6C20-D375DAECC52B}"/>
                  </a:ext>
                </a:extLst>
              </p:cNvPr>
              <p:cNvSpPr/>
              <p:nvPr/>
            </p:nvSpPr>
            <p:spPr>
              <a:xfrm>
                <a:off x="3250775" y="3994760"/>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7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5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7"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1"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5" y="29732"/>
                    </a:lnTo>
                    <a:lnTo>
                      <a:pt x="56170" y="30375"/>
                    </a:lnTo>
                    <a:lnTo>
                      <a:pt x="64558" y="34467"/>
                    </a:lnTo>
                    <a:lnTo>
                      <a:pt x="65639" y="34998"/>
                    </a:lnTo>
                    <a:lnTo>
                      <a:pt x="81372" y="42669"/>
                    </a:lnTo>
                    <a:cubicBezTo>
                      <a:pt x="81512" y="42734"/>
                      <a:pt x="81512" y="42930"/>
                      <a:pt x="81372" y="42995"/>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Freeform: Shape 74">
                <a:extLst>
                  <a:ext uri="{FF2B5EF4-FFF2-40B4-BE49-F238E27FC236}">
                    <a16:creationId xmlns:a16="http://schemas.microsoft.com/office/drawing/2014/main" id="{A1359A13-8791-30DC-5FB9-1BCAF368DC7A}"/>
                  </a:ext>
                </a:extLst>
              </p:cNvPr>
              <p:cNvSpPr/>
              <p:nvPr/>
            </p:nvSpPr>
            <p:spPr>
              <a:xfrm>
                <a:off x="3250784" y="3995189"/>
                <a:ext cx="81383" cy="85221"/>
              </a:xfrm>
              <a:custGeom>
                <a:avLst/>
                <a:gdLst>
                  <a:gd name="connsiteX0" fmla="*/ 81288 w 81383"/>
                  <a:gd name="connsiteY0" fmla="*/ 42687 h 85221"/>
                  <a:gd name="connsiteX1" fmla="*/ 55741 w 81383"/>
                  <a:gd name="connsiteY1" fmla="*/ 56743 h 85221"/>
                  <a:gd name="connsiteX2" fmla="*/ 55639 w 81383"/>
                  <a:gd name="connsiteY2" fmla="*/ 56882 h 85221"/>
                  <a:gd name="connsiteX3" fmla="*/ 50652 w 81383"/>
                  <a:gd name="connsiteY3" fmla="*/ 85067 h 85221"/>
                  <a:gd name="connsiteX4" fmla="*/ 50345 w 81383"/>
                  <a:gd name="connsiteY4" fmla="*/ 85170 h 85221"/>
                  <a:gd name="connsiteX5" fmla="*/ 29420 w 81383"/>
                  <a:gd name="connsiteY5" fmla="*/ 65737 h 85221"/>
                  <a:gd name="connsiteX6" fmla="*/ 29262 w 81383"/>
                  <a:gd name="connsiteY6" fmla="*/ 65681 h 85221"/>
                  <a:gd name="connsiteX7" fmla="*/ 29047 w 81383"/>
                  <a:gd name="connsiteY7" fmla="*/ 65718 h 85221"/>
                  <a:gd name="connsiteX8" fmla="*/ 630 w 81383"/>
                  <a:gd name="connsiteY8" fmla="*/ 69428 h 85221"/>
                  <a:gd name="connsiteX9" fmla="*/ 434 w 81383"/>
                  <a:gd name="connsiteY9" fmla="*/ 69167 h 85221"/>
                  <a:gd name="connsiteX10" fmla="*/ 14387 w 81383"/>
                  <a:gd name="connsiteY10" fmla="*/ 44598 h 85221"/>
                  <a:gd name="connsiteX11" fmla="*/ 14014 w 81383"/>
                  <a:gd name="connsiteY11" fmla="*/ 44570 h 85221"/>
                  <a:gd name="connsiteX12" fmla="*/ 24 w 81383"/>
                  <a:gd name="connsiteY12" fmla="*/ 16684 h 85221"/>
                  <a:gd name="connsiteX13" fmla="*/ 210 w 81383"/>
                  <a:gd name="connsiteY13" fmla="*/ 16423 h 85221"/>
                  <a:gd name="connsiteX14" fmla="*/ 29840 w 81383"/>
                  <a:gd name="connsiteY14" fmla="*/ 22947 h 85221"/>
                  <a:gd name="connsiteX15" fmla="*/ 29998 w 81383"/>
                  <a:gd name="connsiteY15" fmla="*/ 22891 h 85221"/>
                  <a:gd name="connsiteX16" fmla="*/ 50233 w 81383"/>
                  <a:gd name="connsiteY16" fmla="*/ 37 h 85221"/>
                  <a:gd name="connsiteX17" fmla="*/ 50270 w 81383"/>
                  <a:gd name="connsiteY17" fmla="*/ 0 h 85221"/>
                  <a:gd name="connsiteX18" fmla="*/ 55489 w 81383"/>
                  <a:gd name="connsiteY18" fmla="*/ 30189 h 85221"/>
                  <a:gd name="connsiteX19" fmla="*/ 55573 w 81383"/>
                  <a:gd name="connsiteY19" fmla="*/ 30543 h 85221"/>
                  <a:gd name="connsiteX20" fmla="*/ 55583 w 81383"/>
                  <a:gd name="connsiteY20" fmla="*/ 30571 h 85221"/>
                  <a:gd name="connsiteX21" fmla="*/ 55201 w 81383"/>
                  <a:gd name="connsiteY21" fmla="*/ 30962 h 85221"/>
                  <a:gd name="connsiteX22" fmla="*/ 55303 w 81383"/>
                  <a:gd name="connsiteY22" fmla="*/ 31102 h 85221"/>
                  <a:gd name="connsiteX23" fmla="*/ 55340 w 81383"/>
                  <a:gd name="connsiteY23" fmla="*/ 31121 h 85221"/>
                  <a:gd name="connsiteX24" fmla="*/ 56654 w 81383"/>
                  <a:gd name="connsiteY24" fmla="*/ 31764 h 85221"/>
                  <a:gd name="connsiteX25" fmla="*/ 65043 w 81383"/>
                  <a:gd name="connsiteY25" fmla="*/ 35856 h 85221"/>
                  <a:gd name="connsiteX26" fmla="*/ 66124 w 81383"/>
                  <a:gd name="connsiteY26" fmla="*/ 36387 h 85221"/>
                  <a:gd name="connsiteX27" fmla="*/ 81279 w 81383"/>
                  <a:gd name="connsiteY27" fmla="*/ 42371 h 85221"/>
                  <a:gd name="connsiteX28" fmla="*/ 81279 w 81383"/>
                  <a:gd name="connsiteY28" fmla="*/ 42697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383" h="85221">
                    <a:moveTo>
                      <a:pt x="81288" y="42687"/>
                    </a:moveTo>
                    <a:lnTo>
                      <a:pt x="55741" y="56743"/>
                    </a:lnTo>
                    <a:cubicBezTo>
                      <a:pt x="55685" y="56771"/>
                      <a:pt x="55648" y="56817"/>
                      <a:pt x="55639" y="56882"/>
                    </a:cubicBezTo>
                    <a:lnTo>
                      <a:pt x="50652" y="85067"/>
                    </a:lnTo>
                    <a:cubicBezTo>
                      <a:pt x="50633" y="85216"/>
                      <a:pt x="50447" y="85272"/>
                      <a:pt x="50345" y="85170"/>
                    </a:cubicBezTo>
                    <a:lnTo>
                      <a:pt x="29420" y="65737"/>
                    </a:lnTo>
                    <a:cubicBezTo>
                      <a:pt x="29420" y="65737"/>
                      <a:pt x="29318" y="65671"/>
                      <a:pt x="29262" y="65681"/>
                    </a:cubicBezTo>
                    <a:lnTo>
                      <a:pt x="29047" y="65718"/>
                    </a:lnTo>
                    <a:lnTo>
                      <a:pt x="630" y="69428"/>
                    </a:lnTo>
                    <a:cubicBezTo>
                      <a:pt x="481" y="69456"/>
                      <a:pt x="369" y="69297"/>
                      <a:pt x="434" y="69167"/>
                    </a:cubicBezTo>
                    <a:lnTo>
                      <a:pt x="14387" y="44598"/>
                    </a:lnTo>
                    <a:cubicBezTo>
                      <a:pt x="14415" y="44542"/>
                      <a:pt x="14042" y="44626"/>
                      <a:pt x="14014" y="44570"/>
                    </a:cubicBezTo>
                    <a:lnTo>
                      <a:pt x="24" y="16684"/>
                    </a:lnTo>
                    <a:cubicBezTo>
                      <a:pt x="-51" y="16553"/>
                      <a:pt x="61" y="16395"/>
                      <a:pt x="210" y="16423"/>
                    </a:cubicBezTo>
                    <a:lnTo>
                      <a:pt x="29840" y="22947"/>
                    </a:lnTo>
                    <a:cubicBezTo>
                      <a:pt x="29896" y="22956"/>
                      <a:pt x="29961" y="22938"/>
                      <a:pt x="29998" y="22891"/>
                    </a:cubicBezTo>
                    <a:lnTo>
                      <a:pt x="50233" y="37"/>
                    </a:lnTo>
                    <a:lnTo>
                      <a:pt x="50270" y="0"/>
                    </a:lnTo>
                    <a:lnTo>
                      <a:pt x="55489" y="30189"/>
                    </a:lnTo>
                    <a:cubicBezTo>
                      <a:pt x="55489" y="30189"/>
                      <a:pt x="55471" y="30543"/>
                      <a:pt x="55573" y="30543"/>
                    </a:cubicBezTo>
                    <a:cubicBezTo>
                      <a:pt x="55583" y="30543"/>
                      <a:pt x="55592" y="30562"/>
                      <a:pt x="55583" y="30571"/>
                    </a:cubicBezTo>
                    <a:lnTo>
                      <a:pt x="55201" y="30962"/>
                    </a:lnTo>
                    <a:cubicBezTo>
                      <a:pt x="55210" y="31018"/>
                      <a:pt x="55247" y="31074"/>
                      <a:pt x="55303" y="31102"/>
                    </a:cubicBezTo>
                    <a:lnTo>
                      <a:pt x="55340" y="31121"/>
                    </a:lnTo>
                    <a:lnTo>
                      <a:pt x="56654" y="31764"/>
                    </a:lnTo>
                    <a:lnTo>
                      <a:pt x="65043" y="35856"/>
                    </a:lnTo>
                    <a:lnTo>
                      <a:pt x="66124" y="36387"/>
                    </a:lnTo>
                    <a:lnTo>
                      <a:pt x="81279" y="42371"/>
                    </a:lnTo>
                    <a:cubicBezTo>
                      <a:pt x="81419" y="42436"/>
                      <a:pt x="81419" y="42631"/>
                      <a:pt x="81279" y="42697"/>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6" name="Freeform: Shape 75">
                <a:extLst>
                  <a:ext uri="{FF2B5EF4-FFF2-40B4-BE49-F238E27FC236}">
                    <a16:creationId xmlns:a16="http://schemas.microsoft.com/office/drawing/2014/main" id="{8B2DB905-0036-1E6F-2CD5-63CF7E204CA4}"/>
                  </a:ext>
                </a:extLst>
              </p:cNvPr>
              <p:cNvSpPr/>
              <p:nvPr/>
            </p:nvSpPr>
            <p:spPr>
              <a:xfrm>
                <a:off x="3249983" y="3993716"/>
                <a:ext cx="81476" cy="85725"/>
              </a:xfrm>
              <a:custGeom>
                <a:avLst/>
                <a:gdLst>
                  <a:gd name="connsiteX0" fmla="*/ 81353 w 81476"/>
                  <a:gd name="connsiteY0" fmla="*/ 42995 h 85725"/>
                  <a:gd name="connsiteX1" fmla="*/ 74755 w 81476"/>
                  <a:gd name="connsiteY1" fmla="*/ 46285 h 85725"/>
                  <a:gd name="connsiteX2" fmla="*/ 73040 w 81476"/>
                  <a:gd name="connsiteY2" fmla="*/ 47142 h 85725"/>
                  <a:gd name="connsiteX3" fmla="*/ 54930 w 81476"/>
                  <a:gd name="connsiteY3" fmla="*/ 56183 h 85725"/>
                  <a:gd name="connsiteX4" fmla="*/ 54828 w 81476"/>
                  <a:gd name="connsiteY4" fmla="*/ 56323 h 85725"/>
                  <a:gd name="connsiteX5" fmla="*/ 50717 w 81476"/>
                  <a:gd name="connsiteY5" fmla="*/ 85570 h 85725"/>
                  <a:gd name="connsiteX6" fmla="*/ 50410 w 81476"/>
                  <a:gd name="connsiteY6" fmla="*/ 85673 h 85725"/>
                  <a:gd name="connsiteX7" fmla="*/ 29700 w 81476"/>
                  <a:gd name="connsiteY7" fmla="*/ 64618 h 85725"/>
                  <a:gd name="connsiteX8" fmla="*/ 29541 w 81476"/>
                  <a:gd name="connsiteY8" fmla="*/ 64562 h 85725"/>
                  <a:gd name="connsiteX9" fmla="*/ 29327 w 81476"/>
                  <a:gd name="connsiteY9" fmla="*/ 64600 h 85725"/>
                  <a:gd name="connsiteX10" fmla="*/ 452 w 81476"/>
                  <a:gd name="connsiteY10" fmla="*/ 69689 h 85725"/>
                  <a:gd name="connsiteX11" fmla="*/ 257 w 81476"/>
                  <a:gd name="connsiteY11" fmla="*/ 69428 h 85725"/>
                  <a:gd name="connsiteX12" fmla="*/ 13883 w 81476"/>
                  <a:gd name="connsiteY12" fmla="*/ 43219 h 85725"/>
                  <a:gd name="connsiteX13" fmla="*/ 13883 w 81476"/>
                  <a:gd name="connsiteY13" fmla="*/ 43051 h 85725"/>
                  <a:gd name="connsiteX14" fmla="*/ 24 w 81476"/>
                  <a:gd name="connsiteY14" fmla="*/ 16972 h 85725"/>
                  <a:gd name="connsiteX15" fmla="*/ 210 w 81476"/>
                  <a:gd name="connsiteY15" fmla="*/ 16711 h 85725"/>
                  <a:gd name="connsiteX16" fmla="*/ 29346 w 81476"/>
                  <a:gd name="connsiteY16" fmla="*/ 21567 h 85725"/>
                  <a:gd name="connsiteX17" fmla="*/ 29504 w 81476"/>
                  <a:gd name="connsiteY17" fmla="*/ 21511 h 85725"/>
                  <a:gd name="connsiteX18" fmla="*/ 50242 w 81476"/>
                  <a:gd name="connsiteY18" fmla="*/ 37 h 85725"/>
                  <a:gd name="connsiteX19" fmla="*/ 50279 w 81476"/>
                  <a:gd name="connsiteY19" fmla="*/ 0 h 85725"/>
                  <a:gd name="connsiteX20" fmla="*/ 54650 w 81476"/>
                  <a:gd name="connsiteY20" fmla="*/ 29163 h 85725"/>
                  <a:gd name="connsiteX21" fmla="*/ 54650 w 81476"/>
                  <a:gd name="connsiteY21" fmla="*/ 29163 h 85725"/>
                  <a:gd name="connsiteX22" fmla="*/ 54716 w 81476"/>
                  <a:gd name="connsiteY22" fmla="*/ 29574 h 85725"/>
                  <a:gd name="connsiteX23" fmla="*/ 54818 w 81476"/>
                  <a:gd name="connsiteY23" fmla="*/ 29713 h 85725"/>
                  <a:gd name="connsiteX24" fmla="*/ 54856 w 81476"/>
                  <a:gd name="connsiteY24" fmla="*/ 29732 h 85725"/>
                  <a:gd name="connsiteX25" fmla="*/ 56170 w 81476"/>
                  <a:gd name="connsiteY25" fmla="*/ 30375 h 85725"/>
                  <a:gd name="connsiteX26" fmla="*/ 64558 w 81476"/>
                  <a:gd name="connsiteY26" fmla="*/ 34467 h 85725"/>
                  <a:gd name="connsiteX27" fmla="*/ 65639 w 81476"/>
                  <a:gd name="connsiteY27" fmla="*/ 34998 h 85725"/>
                  <a:gd name="connsiteX28" fmla="*/ 81372 w 81476"/>
                  <a:gd name="connsiteY28" fmla="*/ 42669 h 85725"/>
                  <a:gd name="connsiteX29" fmla="*/ 81372 w 81476"/>
                  <a:gd name="connsiteY29" fmla="*/ 429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476" h="85725">
                    <a:moveTo>
                      <a:pt x="81353" y="42995"/>
                    </a:moveTo>
                    <a:lnTo>
                      <a:pt x="74755" y="46285"/>
                    </a:lnTo>
                    <a:lnTo>
                      <a:pt x="73040" y="47142"/>
                    </a:lnTo>
                    <a:lnTo>
                      <a:pt x="54930" y="56183"/>
                    </a:lnTo>
                    <a:cubicBezTo>
                      <a:pt x="54874" y="56211"/>
                      <a:pt x="54837" y="56258"/>
                      <a:pt x="54828" y="56323"/>
                    </a:cubicBezTo>
                    <a:lnTo>
                      <a:pt x="50717" y="85570"/>
                    </a:lnTo>
                    <a:cubicBezTo>
                      <a:pt x="50699" y="85720"/>
                      <a:pt x="50512" y="85776"/>
                      <a:pt x="50410" y="85673"/>
                    </a:cubicBezTo>
                    <a:lnTo>
                      <a:pt x="29700" y="64618"/>
                    </a:lnTo>
                    <a:cubicBezTo>
                      <a:pt x="29700" y="64618"/>
                      <a:pt x="29597" y="64553"/>
                      <a:pt x="29541" y="64562"/>
                    </a:cubicBezTo>
                    <a:lnTo>
                      <a:pt x="29327" y="64600"/>
                    </a:lnTo>
                    <a:lnTo>
                      <a:pt x="452" y="69689"/>
                    </a:lnTo>
                    <a:cubicBezTo>
                      <a:pt x="303" y="69716"/>
                      <a:pt x="191" y="69558"/>
                      <a:pt x="257" y="69428"/>
                    </a:cubicBezTo>
                    <a:lnTo>
                      <a:pt x="13883" y="43219"/>
                    </a:lnTo>
                    <a:cubicBezTo>
                      <a:pt x="13911" y="43163"/>
                      <a:pt x="13911" y="43107"/>
                      <a:pt x="13883" y="43051"/>
                    </a:cubicBezTo>
                    <a:lnTo>
                      <a:pt x="24" y="16972"/>
                    </a:lnTo>
                    <a:cubicBezTo>
                      <a:pt x="-51" y="16842"/>
                      <a:pt x="61" y="16683"/>
                      <a:pt x="210" y="16711"/>
                    </a:cubicBezTo>
                    <a:lnTo>
                      <a:pt x="29346" y="21567"/>
                    </a:lnTo>
                    <a:cubicBezTo>
                      <a:pt x="29402" y="21577"/>
                      <a:pt x="29467" y="21558"/>
                      <a:pt x="29504" y="21511"/>
                    </a:cubicBezTo>
                    <a:lnTo>
                      <a:pt x="50242" y="37"/>
                    </a:lnTo>
                    <a:lnTo>
                      <a:pt x="50279" y="0"/>
                    </a:lnTo>
                    <a:lnTo>
                      <a:pt x="54650" y="29163"/>
                    </a:lnTo>
                    <a:cubicBezTo>
                      <a:pt x="54650" y="29163"/>
                      <a:pt x="54650" y="29163"/>
                      <a:pt x="54650" y="29163"/>
                    </a:cubicBezTo>
                    <a:lnTo>
                      <a:pt x="54716" y="29574"/>
                    </a:lnTo>
                    <a:cubicBezTo>
                      <a:pt x="54725" y="29629"/>
                      <a:pt x="54762" y="29685"/>
                      <a:pt x="54818" y="29713"/>
                    </a:cubicBezTo>
                    <a:lnTo>
                      <a:pt x="54856" y="29732"/>
                    </a:lnTo>
                    <a:lnTo>
                      <a:pt x="56170" y="30375"/>
                    </a:lnTo>
                    <a:lnTo>
                      <a:pt x="64558" y="34467"/>
                    </a:lnTo>
                    <a:lnTo>
                      <a:pt x="65639" y="34998"/>
                    </a:lnTo>
                    <a:lnTo>
                      <a:pt x="81372" y="42669"/>
                    </a:lnTo>
                    <a:cubicBezTo>
                      <a:pt x="81512" y="42734"/>
                      <a:pt x="81512" y="42930"/>
                      <a:pt x="81372" y="42995"/>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7" name="Freeform: Shape 76">
                <a:extLst>
                  <a:ext uri="{FF2B5EF4-FFF2-40B4-BE49-F238E27FC236}">
                    <a16:creationId xmlns:a16="http://schemas.microsoft.com/office/drawing/2014/main" id="{749BEA16-52F0-749B-45FC-3C240F760B73}"/>
                  </a:ext>
                </a:extLst>
              </p:cNvPr>
              <p:cNvSpPr/>
              <p:nvPr/>
            </p:nvSpPr>
            <p:spPr>
              <a:xfrm>
                <a:off x="3279309" y="3993725"/>
                <a:ext cx="52150" cy="85715"/>
              </a:xfrm>
              <a:custGeom>
                <a:avLst/>
                <a:gdLst>
                  <a:gd name="connsiteX0" fmla="*/ 52027 w 52150"/>
                  <a:gd name="connsiteY0" fmla="*/ 42986 h 85715"/>
                  <a:gd name="connsiteX1" fmla="*/ 45428 w 52150"/>
                  <a:gd name="connsiteY1" fmla="*/ 46276 h 85715"/>
                  <a:gd name="connsiteX2" fmla="*/ 43714 w 52150"/>
                  <a:gd name="connsiteY2" fmla="*/ 47133 h 85715"/>
                  <a:gd name="connsiteX3" fmla="*/ 25604 w 52150"/>
                  <a:gd name="connsiteY3" fmla="*/ 56174 h 85715"/>
                  <a:gd name="connsiteX4" fmla="*/ 25502 w 52150"/>
                  <a:gd name="connsiteY4" fmla="*/ 56314 h 85715"/>
                  <a:gd name="connsiteX5" fmla="*/ 21391 w 52150"/>
                  <a:gd name="connsiteY5" fmla="*/ 85561 h 85715"/>
                  <a:gd name="connsiteX6" fmla="*/ 21084 w 52150"/>
                  <a:gd name="connsiteY6" fmla="*/ 85664 h 85715"/>
                  <a:gd name="connsiteX7" fmla="*/ 374 w 52150"/>
                  <a:gd name="connsiteY7" fmla="*/ 64609 h 85715"/>
                  <a:gd name="connsiteX8" fmla="*/ 215 w 52150"/>
                  <a:gd name="connsiteY8" fmla="*/ 64553 h 85715"/>
                  <a:gd name="connsiteX9" fmla="*/ 132 w 52150"/>
                  <a:gd name="connsiteY9" fmla="*/ 64553 h 85715"/>
                  <a:gd name="connsiteX10" fmla="*/ 1 w 52150"/>
                  <a:gd name="connsiteY10" fmla="*/ 64385 h 85715"/>
                  <a:gd name="connsiteX11" fmla="*/ 20916 w 52150"/>
                  <a:gd name="connsiteY11" fmla="*/ 37 h 85715"/>
                  <a:gd name="connsiteX12" fmla="*/ 20953 w 52150"/>
                  <a:gd name="connsiteY12" fmla="*/ 0 h 85715"/>
                  <a:gd name="connsiteX13" fmla="*/ 25324 w 52150"/>
                  <a:gd name="connsiteY13" fmla="*/ 29164 h 85715"/>
                  <a:gd name="connsiteX14" fmla="*/ 25324 w 52150"/>
                  <a:gd name="connsiteY14" fmla="*/ 29164 h 85715"/>
                  <a:gd name="connsiteX15" fmla="*/ 25390 w 52150"/>
                  <a:gd name="connsiteY15" fmla="*/ 29574 h 85715"/>
                  <a:gd name="connsiteX16" fmla="*/ 25492 w 52150"/>
                  <a:gd name="connsiteY16" fmla="*/ 29713 h 85715"/>
                  <a:gd name="connsiteX17" fmla="*/ 25530 w 52150"/>
                  <a:gd name="connsiteY17" fmla="*/ 29732 h 85715"/>
                  <a:gd name="connsiteX18" fmla="*/ 26844 w 52150"/>
                  <a:gd name="connsiteY18" fmla="*/ 30375 h 85715"/>
                  <a:gd name="connsiteX19" fmla="*/ 35232 w 52150"/>
                  <a:gd name="connsiteY19" fmla="*/ 34467 h 85715"/>
                  <a:gd name="connsiteX20" fmla="*/ 36313 w 52150"/>
                  <a:gd name="connsiteY20" fmla="*/ 34998 h 85715"/>
                  <a:gd name="connsiteX21" fmla="*/ 52046 w 52150"/>
                  <a:gd name="connsiteY21" fmla="*/ 42669 h 85715"/>
                  <a:gd name="connsiteX22" fmla="*/ 52046 w 52150"/>
                  <a:gd name="connsiteY22" fmla="*/ 42995 h 8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50" h="85715">
                    <a:moveTo>
                      <a:pt x="52027" y="42986"/>
                    </a:moveTo>
                    <a:lnTo>
                      <a:pt x="45428" y="46276"/>
                    </a:lnTo>
                    <a:lnTo>
                      <a:pt x="43714" y="47133"/>
                    </a:lnTo>
                    <a:lnTo>
                      <a:pt x="25604" y="56174"/>
                    </a:lnTo>
                    <a:cubicBezTo>
                      <a:pt x="25548" y="56202"/>
                      <a:pt x="25511" y="56249"/>
                      <a:pt x="25502" y="56314"/>
                    </a:cubicBezTo>
                    <a:lnTo>
                      <a:pt x="21391" y="85561"/>
                    </a:lnTo>
                    <a:cubicBezTo>
                      <a:pt x="21372" y="85710"/>
                      <a:pt x="21186" y="85766"/>
                      <a:pt x="21084" y="85664"/>
                    </a:cubicBezTo>
                    <a:lnTo>
                      <a:pt x="374" y="64609"/>
                    </a:lnTo>
                    <a:cubicBezTo>
                      <a:pt x="374" y="64609"/>
                      <a:pt x="271" y="64544"/>
                      <a:pt x="215" y="64553"/>
                    </a:cubicBezTo>
                    <a:cubicBezTo>
                      <a:pt x="187" y="64553"/>
                      <a:pt x="159" y="64553"/>
                      <a:pt x="132" y="64553"/>
                    </a:cubicBezTo>
                    <a:cubicBezTo>
                      <a:pt x="57" y="64534"/>
                      <a:pt x="-8" y="64460"/>
                      <a:pt x="1" y="64385"/>
                    </a:cubicBezTo>
                    <a:cubicBezTo>
                      <a:pt x="3515" y="28138"/>
                      <a:pt x="13292" y="12797"/>
                      <a:pt x="20916" y="37"/>
                    </a:cubicBezTo>
                    <a:lnTo>
                      <a:pt x="20953" y="0"/>
                    </a:lnTo>
                    <a:lnTo>
                      <a:pt x="25324" y="29164"/>
                    </a:lnTo>
                    <a:cubicBezTo>
                      <a:pt x="25324" y="29164"/>
                      <a:pt x="25324" y="29164"/>
                      <a:pt x="25324" y="29164"/>
                    </a:cubicBezTo>
                    <a:lnTo>
                      <a:pt x="25390" y="29574"/>
                    </a:lnTo>
                    <a:cubicBezTo>
                      <a:pt x="25399" y="29630"/>
                      <a:pt x="25436" y="29685"/>
                      <a:pt x="25492" y="29713"/>
                    </a:cubicBezTo>
                    <a:lnTo>
                      <a:pt x="25530" y="29732"/>
                    </a:lnTo>
                    <a:lnTo>
                      <a:pt x="26844" y="30375"/>
                    </a:lnTo>
                    <a:lnTo>
                      <a:pt x="35232" y="34467"/>
                    </a:lnTo>
                    <a:lnTo>
                      <a:pt x="36313" y="34998"/>
                    </a:lnTo>
                    <a:lnTo>
                      <a:pt x="52046" y="42669"/>
                    </a:lnTo>
                    <a:cubicBezTo>
                      <a:pt x="52186" y="42734"/>
                      <a:pt x="52186" y="42930"/>
                      <a:pt x="52046" y="42995"/>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39" name="Graphic 8">
              <a:extLst>
                <a:ext uri="{FF2B5EF4-FFF2-40B4-BE49-F238E27FC236}">
                  <a16:creationId xmlns:a16="http://schemas.microsoft.com/office/drawing/2014/main" id="{8B97AEED-B0EA-1740-E7B1-0EAA77E78B7E}"/>
                </a:ext>
              </a:extLst>
            </p:cNvPr>
            <p:cNvGrpSpPr/>
            <p:nvPr/>
          </p:nvGrpSpPr>
          <p:grpSpPr>
            <a:xfrm>
              <a:off x="3365056" y="3994266"/>
              <a:ext cx="73098" cy="77116"/>
              <a:chOff x="3365056" y="3994266"/>
              <a:chExt cx="73098" cy="77116"/>
            </a:xfrm>
          </p:grpSpPr>
          <p:sp>
            <p:nvSpPr>
              <p:cNvPr id="70" name="Freeform: Shape 69">
                <a:extLst>
                  <a:ext uri="{FF2B5EF4-FFF2-40B4-BE49-F238E27FC236}">
                    <a16:creationId xmlns:a16="http://schemas.microsoft.com/office/drawing/2014/main" id="{191929EA-B4A0-A5DE-18E4-851CF91E88D7}"/>
                  </a:ext>
                </a:extLst>
              </p:cNvPr>
              <p:cNvSpPr/>
              <p:nvPr/>
            </p:nvSpPr>
            <p:spPr>
              <a:xfrm>
                <a:off x="3365755" y="3995198"/>
                <a:ext cx="72399" cy="76184"/>
              </a:xfrm>
              <a:custGeom>
                <a:avLst/>
                <a:gdLst>
                  <a:gd name="connsiteX0" fmla="*/ 72309 w 72399"/>
                  <a:gd name="connsiteY0" fmla="*/ 38204 h 76184"/>
                  <a:gd name="connsiteX1" fmla="*/ 66447 w 72399"/>
                  <a:gd name="connsiteY1" fmla="*/ 41131 h 76184"/>
                  <a:gd name="connsiteX2" fmla="*/ 64918 w 72399"/>
                  <a:gd name="connsiteY2" fmla="*/ 41895 h 76184"/>
                  <a:gd name="connsiteX3" fmla="*/ 48822 w 72399"/>
                  <a:gd name="connsiteY3" fmla="*/ 49929 h 76184"/>
                  <a:gd name="connsiteX4" fmla="*/ 48738 w 72399"/>
                  <a:gd name="connsiteY4" fmla="*/ 50050 h 76184"/>
                  <a:gd name="connsiteX5" fmla="*/ 45084 w 72399"/>
                  <a:gd name="connsiteY5" fmla="*/ 76045 h 76184"/>
                  <a:gd name="connsiteX6" fmla="*/ 44805 w 72399"/>
                  <a:gd name="connsiteY6" fmla="*/ 76138 h 76184"/>
                  <a:gd name="connsiteX7" fmla="*/ 26397 w 72399"/>
                  <a:gd name="connsiteY7" fmla="*/ 57423 h 76184"/>
                  <a:gd name="connsiteX8" fmla="*/ 26257 w 72399"/>
                  <a:gd name="connsiteY8" fmla="*/ 57376 h 76184"/>
                  <a:gd name="connsiteX9" fmla="*/ 26071 w 72399"/>
                  <a:gd name="connsiteY9" fmla="*/ 57414 h 76184"/>
                  <a:gd name="connsiteX10" fmla="*/ 402 w 72399"/>
                  <a:gd name="connsiteY10" fmla="*/ 61934 h 76184"/>
                  <a:gd name="connsiteX11" fmla="*/ 235 w 72399"/>
                  <a:gd name="connsiteY11" fmla="*/ 61701 h 76184"/>
                  <a:gd name="connsiteX12" fmla="*/ 12342 w 72399"/>
                  <a:gd name="connsiteY12" fmla="*/ 38409 h 76184"/>
                  <a:gd name="connsiteX13" fmla="*/ 12342 w 72399"/>
                  <a:gd name="connsiteY13" fmla="*/ 38260 h 76184"/>
                  <a:gd name="connsiteX14" fmla="*/ 20 w 72399"/>
                  <a:gd name="connsiteY14" fmla="*/ 15080 h 76184"/>
                  <a:gd name="connsiteX15" fmla="*/ 188 w 72399"/>
                  <a:gd name="connsiteY15" fmla="*/ 14847 h 76184"/>
                  <a:gd name="connsiteX16" fmla="*/ 26080 w 72399"/>
                  <a:gd name="connsiteY16" fmla="*/ 19163 h 76184"/>
                  <a:gd name="connsiteX17" fmla="*/ 26220 w 72399"/>
                  <a:gd name="connsiteY17" fmla="*/ 19116 h 76184"/>
                  <a:gd name="connsiteX18" fmla="*/ 44656 w 72399"/>
                  <a:gd name="connsiteY18" fmla="*/ 28 h 76184"/>
                  <a:gd name="connsiteX19" fmla="*/ 44683 w 72399"/>
                  <a:gd name="connsiteY19" fmla="*/ 0 h 76184"/>
                  <a:gd name="connsiteX20" fmla="*/ 48570 w 72399"/>
                  <a:gd name="connsiteY20" fmla="*/ 25920 h 76184"/>
                  <a:gd name="connsiteX21" fmla="*/ 48570 w 72399"/>
                  <a:gd name="connsiteY21" fmla="*/ 25920 h 76184"/>
                  <a:gd name="connsiteX22" fmla="*/ 48626 w 72399"/>
                  <a:gd name="connsiteY22" fmla="*/ 26284 h 76184"/>
                  <a:gd name="connsiteX23" fmla="*/ 48719 w 72399"/>
                  <a:gd name="connsiteY23" fmla="*/ 26405 h 76184"/>
                  <a:gd name="connsiteX24" fmla="*/ 48747 w 72399"/>
                  <a:gd name="connsiteY24" fmla="*/ 26423 h 76184"/>
                  <a:gd name="connsiteX25" fmla="*/ 49922 w 72399"/>
                  <a:gd name="connsiteY25" fmla="*/ 26992 h 76184"/>
                  <a:gd name="connsiteX26" fmla="*/ 57369 w 72399"/>
                  <a:gd name="connsiteY26" fmla="*/ 30627 h 76184"/>
                  <a:gd name="connsiteX27" fmla="*/ 58329 w 72399"/>
                  <a:gd name="connsiteY27" fmla="*/ 31093 h 76184"/>
                  <a:gd name="connsiteX28" fmla="*/ 72309 w 72399"/>
                  <a:gd name="connsiteY28" fmla="*/ 37915 h 76184"/>
                  <a:gd name="connsiteX29" fmla="*/ 72309 w 7239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69" y="30627"/>
                    </a:lnTo>
                    <a:lnTo>
                      <a:pt x="58329" y="31093"/>
                    </a:lnTo>
                    <a:lnTo>
                      <a:pt x="72309" y="37915"/>
                    </a:lnTo>
                    <a:cubicBezTo>
                      <a:pt x="72430" y="37971"/>
                      <a:pt x="72430" y="38148"/>
                      <a:pt x="72309" y="38204"/>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1" name="Freeform: Shape 70">
                <a:extLst>
                  <a:ext uri="{FF2B5EF4-FFF2-40B4-BE49-F238E27FC236}">
                    <a16:creationId xmlns:a16="http://schemas.microsoft.com/office/drawing/2014/main" id="{07FA0C9F-C58E-B48C-CC3A-26F1038E6AEA}"/>
                  </a:ext>
                </a:extLst>
              </p:cNvPr>
              <p:cNvSpPr/>
              <p:nvPr/>
            </p:nvSpPr>
            <p:spPr>
              <a:xfrm>
                <a:off x="3365801" y="3995589"/>
                <a:ext cx="72325" cy="75718"/>
              </a:xfrm>
              <a:custGeom>
                <a:avLst/>
                <a:gdLst>
                  <a:gd name="connsiteX0" fmla="*/ 72225 w 72325"/>
                  <a:gd name="connsiteY0" fmla="*/ 37915 h 75718"/>
                  <a:gd name="connsiteX1" fmla="*/ 49521 w 72325"/>
                  <a:gd name="connsiteY1" fmla="*/ 50405 h 75718"/>
                  <a:gd name="connsiteX2" fmla="*/ 49437 w 72325"/>
                  <a:gd name="connsiteY2" fmla="*/ 50526 h 75718"/>
                  <a:gd name="connsiteX3" fmla="*/ 45000 w 72325"/>
                  <a:gd name="connsiteY3" fmla="*/ 75579 h 75718"/>
                  <a:gd name="connsiteX4" fmla="*/ 44721 w 72325"/>
                  <a:gd name="connsiteY4" fmla="*/ 75672 h 75718"/>
                  <a:gd name="connsiteX5" fmla="*/ 26127 w 72325"/>
                  <a:gd name="connsiteY5" fmla="*/ 58402 h 75718"/>
                  <a:gd name="connsiteX6" fmla="*/ 25987 w 72325"/>
                  <a:gd name="connsiteY6" fmla="*/ 58355 h 75718"/>
                  <a:gd name="connsiteX7" fmla="*/ 25800 w 72325"/>
                  <a:gd name="connsiteY7" fmla="*/ 58392 h 75718"/>
                  <a:gd name="connsiteX8" fmla="*/ 542 w 72325"/>
                  <a:gd name="connsiteY8" fmla="*/ 61692 h 75718"/>
                  <a:gd name="connsiteX9" fmla="*/ 374 w 72325"/>
                  <a:gd name="connsiteY9" fmla="*/ 61459 h 75718"/>
                  <a:gd name="connsiteX10" fmla="*/ 12780 w 72325"/>
                  <a:gd name="connsiteY10" fmla="*/ 39621 h 75718"/>
                  <a:gd name="connsiteX11" fmla="*/ 12454 w 72325"/>
                  <a:gd name="connsiteY11" fmla="*/ 39602 h 75718"/>
                  <a:gd name="connsiteX12" fmla="*/ 20 w 72325"/>
                  <a:gd name="connsiteY12" fmla="*/ 14819 h 75718"/>
                  <a:gd name="connsiteX13" fmla="*/ 188 w 72325"/>
                  <a:gd name="connsiteY13" fmla="*/ 14586 h 75718"/>
                  <a:gd name="connsiteX14" fmla="*/ 26518 w 72325"/>
                  <a:gd name="connsiteY14" fmla="*/ 20384 h 75718"/>
                  <a:gd name="connsiteX15" fmla="*/ 26658 w 72325"/>
                  <a:gd name="connsiteY15" fmla="*/ 20337 h 75718"/>
                  <a:gd name="connsiteX16" fmla="*/ 44646 w 72325"/>
                  <a:gd name="connsiteY16" fmla="*/ 28 h 75718"/>
                  <a:gd name="connsiteX17" fmla="*/ 44674 w 72325"/>
                  <a:gd name="connsiteY17" fmla="*/ 0 h 75718"/>
                  <a:gd name="connsiteX18" fmla="*/ 49316 w 72325"/>
                  <a:gd name="connsiteY18" fmla="*/ 26833 h 75718"/>
                  <a:gd name="connsiteX19" fmla="*/ 49390 w 72325"/>
                  <a:gd name="connsiteY19" fmla="*/ 27150 h 75718"/>
                  <a:gd name="connsiteX20" fmla="*/ 49390 w 72325"/>
                  <a:gd name="connsiteY20" fmla="*/ 27169 h 75718"/>
                  <a:gd name="connsiteX21" fmla="*/ 49055 w 72325"/>
                  <a:gd name="connsiteY21" fmla="*/ 27514 h 75718"/>
                  <a:gd name="connsiteX22" fmla="*/ 49148 w 72325"/>
                  <a:gd name="connsiteY22" fmla="*/ 27635 h 75718"/>
                  <a:gd name="connsiteX23" fmla="*/ 49176 w 72325"/>
                  <a:gd name="connsiteY23" fmla="*/ 27654 h 75718"/>
                  <a:gd name="connsiteX24" fmla="*/ 50350 w 72325"/>
                  <a:gd name="connsiteY24" fmla="*/ 28222 h 75718"/>
                  <a:gd name="connsiteX25" fmla="*/ 57797 w 72325"/>
                  <a:gd name="connsiteY25" fmla="*/ 31857 h 75718"/>
                  <a:gd name="connsiteX26" fmla="*/ 58757 w 72325"/>
                  <a:gd name="connsiteY26" fmla="*/ 32323 h 75718"/>
                  <a:gd name="connsiteX27" fmla="*/ 72235 w 72325"/>
                  <a:gd name="connsiteY27" fmla="*/ 37645 h 75718"/>
                  <a:gd name="connsiteX28" fmla="*/ 72235 w 72325"/>
                  <a:gd name="connsiteY28" fmla="*/ 37934 h 7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325" h="75718">
                    <a:moveTo>
                      <a:pt x="72225" y="37915"/>
                    </a:moveTo>
                    <a:lnTo>
                      <a:pt x="49521" y="50405"/>
                    </a:lnTo>
                    <a:cubicBezTo>
                      <a:pt x="49474" y="50433"/>
                      <a:pt x="49437" y="50470"/>
                      <a:pt x="49437" y="50526"/>
                    </a:cubicBezTo>
                    <a:lnTo>
                      <a:pt x="45000" y="75579"/>
                    </a:lnTo>
                    <a:cubicBezTo>
                      <a:pt x="44982" y="75710"/>
                      <a:pt x="44823" y="75765"/>
                      <a:pt x="44721" y="75672"/>
                    </a:cubicBezTo>
                    <a:lnTo>
                      <a:pt x="26127" y="58402"/>
                    </a:lnTo>
                    <a:cubicBezTo>
                      <a:pt x="26127" y="58402"/>
                      <a:pt x="26033" y="58346"/>
                      <a:pt x="25987" y="58355"/>
                    </a:cubicBezTo>
                    <a:lnTo>
                      <a:pt x="25800" y="58392"/>
                    </a:lnTo>
                    <a:lnTo>
                      <a:pt x="542" y="61692"/>
                    </a:lnTo>
                    <a:cubicBezTo>
                      <a:pt x="412" y="61710"/>
                      <a:pt x="309" y="61580"/>
                      <a:pt x="374" y="61459"/>
                    </a:cubicBezTo>
                    <a:lnTo>
                      <a:pt x="12780" y="39621"/>
                    </a:lnTo>
                    <a:cubicBezTo>
                      <a:pt x="12808" y="39574"/>
                      <a:pt x="12472" y="39649"/>
                      <a:pt x="12454" y="39602"/>
                    </a:cubicBezTo>
                    <a:lnTo>
                      <a:pt x="20" y="14819"/>
                    </a:lnTo>
                    <a:cubicBezTo>
                      <a:pt x="-45" y="14698"/>
                      <a:pt x="58" y="14558"/>
                      <a:pt x="188" y="14586"/>
                    </a:cubicBezTo>
                    <a:lnTo>
                      <a:pt x="26518" y="20384"/>
                    </a:lnTo>
                    <a:cubicBezTo>
                      <a:pt x="26574" y="20384"/>
                      <a:pt x="26621" y="20384"/>
                      <a:pt x="26658" y="20337"/>
                    </a:cubicBezTo>
                    <a:lnTo>
                      <a:pt x="44646" y="28"/>
                    </a:lnTo>
                    <a:lnTo>
                      <a:pt x="44674" y="0"/>
                    </a:lnTo>
                    <a:lnTo>
                      <a:pt x="49316" y="26833"/>
                    </a:lnTo>
                    <a:cubicBezTo>
                      <a:pt x="49316" y="26833"/>
                      <a:pt x="49297" y="27150"/>
                      <a:pt x="49390" y="27150"/>
                    </a:cubicBezTo>
                    <a:cubicBezTo>
                      <a:pt x="49400" y="27150"/>
                      <a:pt x="49409" y="27160"/>
                      <a:pt x="49390" y="27169"/>
                    </a:cubicBezTo>
                    <a:lnTo>
                      <a:pt x="49055" y="27514"/>
                    </a:lnTo>
                    <a:cubicBezTo>
                      <a:pt x="49055" y="27570"/>
                      <a:pt x="49092" y="27616"/>
                      <a:pt x="49148" y="27635"/>
                    </a:cubicBezTo>
                    <a:lnTo>
                      <a:pt x="49176" y="27654"/>
                    </a:lnTo>
                    <a:lnTo>
                      <a:pt x="50350" y="28222"/>
                    </a:lnTo>
                    <a:lnTo>
                      <a:pt x="57797" y="31857"/>
                    </a:lnTo>
                    <a:lnTo>
                      <a:pt x="58757" y="32323"/>
                    </a:lnTo>
                    <a:lnTo>
                      <a:pt x="72235" y="37645"/>
                    </a:lnTo>
                    <a:cubicBezTo>
                      <a:pt x="72356" y="37701"/>
                      <a:pt x="72356" y="37878"/>
                      <a:pt x="72235" y="37934"/>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2" name="Freeform: Shape 71">
                <a:extLst>
                  <a:ext uri="{FF2B5EF4-FFF2-40B4-BE49-F238E27FC236}">
                    <a16:creationId xmlns:a16="http://schemas.microsoft.com/office/drawing/2014/main" id="{DFB296EE-12A7-791D-5F2C-9A50AF610BA8}"/>
                  </a:ext>
                </a:extLst>
              </p:cNvPr>
              <p:cNvSpPr/>
              <p:nvPr/>
            </p:nvSpPr>
            <p:spPr>
              <a:xfrm>
                <a:off x="3365056" y="3994266"/>
                <a:ext cx="72409" cy="76184"/>
              </a:xfrm>
              <a:custGeom>
                <a:avLst/>
                <a:gdLst>
                  <a:gd name="connsiteX0" fmla="*/ 72309 w 72409"/>
                  <a:gd name="connsiteY0" fmla="*/ 38204 h 76184"/>
                  <a:gd name="connsiteX1" fmla="*/ 66447 w 72409"/>
                  <a:gd name="connsiteY1" fmla="*/ 41131 h 76184"/>
                  <a:gd name="connsiteX2" fmla="*/ 64918 w 72409"/>
                  <a:gd name="connsiteY2" fmla="*/ 41895 h 76184"/>
                  <a:gd name="connsiteX3" fmla="*/ 48822 w 72409"/>
                  <a:gd name="connsiteY3" fmla="*/ 49929 h 76184"/>
                  <a:gd name="connsiteX4" fmla="*/ 48738 w 72409"/>
                  <a:gd name="connsiteY4" fmla="*/ 50050 h 76184"/>
                  <a:gd name="connsiteX5" fmla="*/ 45084 w 72409"/>
                  <a:gd name="connsiteY5" fmla="*/ 76045 h 76184"/>
                  <a:gd name="connsiteX6" fmla="*/ 44805 w 72409"/>
                  <a:gd name="connsiteY6" fmla="*/ 76138 h 76184"/>
                  <a:gd name="connsiteX7" fmla="*/ 26397 w 72409"/>
                  <a:gd name="connsiteY7" fmla="*/ 57423 h 76184"/>
                  <a:gd name="connsiteX8" fmla="*/ 26257 w 72409"/>
                  <a:gd name="connsiteY8" fmla="*/ 57376 h 76184"/>
                  <a:gd name="connsiteX9" fmla="*/ 26071 w 72409"/>
                  <a:gd name="connsiteY9" fmla="*/ 57414 h 76184"/>
                  <a:gd name="connsiteX10" fmla="*/ 402 w 72409"/>
                  <a:gd name="connsiteY10" fmla="*/ 61934 h 76184"/>
                  <a:gd name="connsiteX11" fmla="*/ 235 w 72409"/>
                  <a:gd name="connsiteY11" fmla="*/ 61701 h 76184"/>
                  <a:gd name="connsiteX12" fmla="*/ 12342 w 72409"/>
                  <a:gd name="connsiteY12" fmla="*/ 38409 h 76184"/>
                  <a:gd name="connsiteX13" fmla="*/ 12342 w 72409"/>
                  <a:gd name="connsiteY13" fmla="*/ 38260 h 76184"/>
                  <a:gd name="connsiteX14" fmla="*/ 20 w 72409"/>
                  <a:gd name="connsiteY14" fmla="*/ 15080 h 76184"/>
                  <a:gd name="connsiteX15" fmla="*/ 188 w 72409"/>
                  <a:gd name="connsiteY15" fmla="*/ 14847 h 76184"/>
                  <a:gd name="connsiteX16" fmla="*/ 26080 w 72409"/>
                  <a:gd name="connsiteY16" fmla="*/ 19163 h 76184"/>
                  <a:gd name="connsiteX17" fmla="*/ 26220 w 72409"/>
                  <a:gd name="connsiteY17" fmla="*/ 19116 h 76184"/>
                  <a:gd name="connsiteX18" fmla="*/ 44656 w 72409"/>
                  <a:gd name="connsiteY18" fmla="*/ 28 h 76184"/>
                  <a:gd name="connsiteX19" fmla="*/ 44683 w 72409"/>
                  <a:gd name="connsiteY19" fmla="*/ 0 h 76184"/>
                  <a:gd name="connsiteX20" fmla="*/ 48570 w 72409"/>
                  <a:gd name="connsiteY20" fmla="*/ 25920 h 76184"/>
                  <a:gd name="connsiteX21" fmla="*/ 48570 w 72409"/>
                  <a:gd name="connsiteY21" fmla="*/ 25920 h 76184"/>
                  <a:gd name="connsiteX22" fmla="*/ 48626 w 72409"/>
                  <a:gd name="connsiteY22" fmla="*/ 26284 h 76184"/>
                  <a:gd name="connsiteX23" fmla="*/ 48719 w 72409"/>
                  <a:gd name="connsiteY23" fmla="*/ 26405 h 76184"/>
                  <a:gd name="connsiteX24" fmla="*/ 48747 w 72409"/>
                  <a:gd name="connsiteY24" fmla="*/ 26423 h 76184"/>
                  <a:gd name="connsiteX25" fmla="*/ 49922 w 72409"/>
                  <a:gd name="connsiteY25" fmla="*/ 26992 h 76184"/>
                  <a:gd name="connsiteX26" fmla="*/ 57378 w 72409"/>
                  <a:gd name="connsiteY26" fmla="*/ 30627 h 76184"/>
                  <a:gd name="connsiteX27" fmla="*/ 58338 w 72409"/>
                  <a:gd name="connsiteY27" fmla="*/ 31093 h 76184"/>
                  <a:gd name="connsiteX28" fmla="*/ 72319 w 72409"/>
                  <a:gd name="connsiteY28" fmla="*/ 37915 h 76184"/>
                  <a:gd name="connsiteX29" fmla="*/ 72319 w 72409"/>
                  <a:gd name="connsiteY29" fmla="*/ 38204 h 7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409" h="76184">
                    <a:moveTo>
                      <a:pt x="72309" y="38204"/>
                    </a:moveTo>
                    <a:lnTo>
                      <a:pt x="66447" y="41131"/>
                    </a:lnTo>
                    <a:lnTo>
                      <a:pt x="64918" y="41895"/>
                    </a:lnTo>
                    <a:lnTo>
                      <a:pt x="48822" y="49929"/>
                    </a:lnTo>
                    <a:cubicBezTo>
                      <a:pt x="48775" y="49957"/>
                      <a:pt x="48738" y="49995"/>
                      <a:pt x="48738" y="50050"/>
                    </a:cubicBezTo>
                    <a:lnTo>
                      <a:pt x="45084" y="76045"/>
                    </a:lnTo>
                    <a:cubicBezTo>
                      <a:pt x="45066" y="76176"/>
                      <a:pt x="44907" y="76231"/>
                      <a:pt x="44805" y="76138"/>
                    </a:cubicBezTo>
                    <a:lnTo>
                      <a:pt x="26397" y="57423"/>
                    </a:lnTo>
                    <a:cubicBezTo>
                      <a:pt x="26397" y="57423"/>
                      <a:pt x="26304" y="57367"/>
                      <a:pt x="26257" y="57376"/>
                    </a:cubicBezTo>
                    <a:lnTo>
                      <a:pt x="26071" y="57414"/>
                    </a:lnTo>
                    <a:lnTo>
                      <a:pt x="402" y="61934"/>
                    </a:lnTo>
                    <a:cubicBezTo>
                      <a:pt x="272" y="61953"/>
                      <a:pt x="169" y="61822"/>
                      <a:pt x="235" y="61701"/>
                    </a:cubicBezTo>
                    <a:lnTo>
                      <a:pt x="12342" y="38409"/>
                    </a:lnTo>
                    <a:cubicBezTo>
                      <a:pt x="12370" y="38363"/>
                      <a:pt x="12370" y="38307"/>
                      <a:pt x="12342" y="38260"/>
                    </a:cubicBezTo>
                    <a:lnTo>
                      <a:pt x="20" y="15080"/>
                    </a:lnTo>
                    <a:cubicBezTo>
                      <a:pt x="-45" y="14959"/>
                      <a:pt x="58" y="14819"/>
                      <a:pt x="188" y="14847"/>
                    </a:cubicBezTo>
                    <a:lnTo>
                      <a:pt x="26080" y="19163"/>
                    </a:lnTo>
                    <a:cubicBezTo>
                      <a:pt x="26136" y="19163"/>
                      <a:pt x="26183" y="19163"/>
                      <a:pt x="26220" y="19116"/>
                    </a:cubicBezTo>
                    <a:lnTo>
                      <a:pt x="44656" y="28"/>
                    </a:lnTo>
                    <a:lnTo>
                      <a:pt x="44683" y="0"/>
                    </a:lnTo>
                    <a:lnTo>
                      <a:pt x="48570" y="25920"/>
                    </a:lnTo>
                    <a:cubicBezTo>
                      <a:pt x="48570" y="25920"/>
                      <a:pt x="48570" y="25920"/>
                      <a:pt x="48570" y="25920"/>
                    </a:cubicBezTo>
                    <a:lnTo>
                      <a:pt x="48626" y="26284"/>
                    </a:lnTo>
                    <a:cubicBezTo>
                      <a:pt x="48626" y="26339"/>
                      <a:pt x="48663" y="26386"/>
                      <a:pt x="48719" y="26405"/>
                    </a:cubicBezTo>
                    <a:lnTo>
                      <a:pt x="48747" y="26423"/>
                    </a:lnTo>
                    <a:lnTo>
                      <a:pt x="49922" y="26992"/>
                    </a:lnTo>
                    <a:lnTo>
                      <a:pt x="57378" y="30627"/>
                    </a:lnTo>
                    <a:lnTo>
                      <a:pt x="58338" y="31093"/>
                    </a:lnTo>
                    <a:lnTo>
                      <a:pt x="72319" y="37915"/>
                    </a:lnTo>
                    <a:cubicBezTo>
                      <a:pt x="72440" y="37971"/>
                      <a:pt x="72440" y="38148"/>
                      <a:pt x="72319" y="38204"/>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3" name="Freeform: Shape 72">
                <a:extLst>
                  <a:ext uri="{FF2B5EF4-FFF2-40B4-BE49-F238E27FC236}">
                    <a16:creationId xmlns:a16="http://schemas.microsoft.com/office/drawing/2014/main" id="{C70EC1CE-F501-41A9-BDEC-89D9B0A058A7}"/>
                  </a:ext>
                </a:extLst>
              </p:cNvPr>
              <p:cNvSpPr/>
              <p:nvPr/>
            </p:nvSpPr>
            <p:spPr>
              <a:xfrm>
                <a:off x="3391125" y="3994275"/>
                <a:ext cx="46349" cy="76175"/>
              </a:xfrm>
              <a:custGeom>
                <a:avLst/>
                <a:gdLst>
                  <a:gd name="connsiteX0" fmla="*/ 46240 w 46349"/>
                  <a:gd name="connsiteY0" fmla="*/ 38195 h 76175"/>
                  <a:gd name="connsiteX1" fmla="*/ 40377 w 46349"/>
                  <a:gd name="connsiteY1" fmla="*/ 41122 h 76175"/>
                  <a:gd name="connsiteX2" fmla="*/ 38849 w 46349"/>
                  <a:gd name="connsiteY2" fmla="*/ 41886 h 76175"/>
                  <a:gd name="connsiteX3" fmla="*/ 22752 w 46349"/>
                  <a:gd name="connsiteY3" fmla="*/ 49920 h 76175"/>
                  <a:gd name="connsiteX4" fmla="*/ 22668 w 46349"/>
                  <a:gd name="connsiteY4" fmla="*/ 50041 h 76175"/>
                  <a:gd name="connsiteX5" fmla="*/ 19015 w 46349"/>
                  <a:gd name="connsiteY5" fmla="*/ 76036 h 76175"/>
                  <a:gd name="connsiteX6" fmla="*/ 18735 w 46349"/>
                  <a:gd name="connsiteY6" fmla="*/ 76129 h 76175"/>
                  <a:gd name="connsiteX7" fmla="*/ 327 w 46349"/>
                  <a:gd name="connsiteY7" fmla="*/ 57414 h 76175"/>
                  <a:gd name="connsiteX8" fmla="*/ 187 w 46349"/>
                  <a:gd name="connsiteY8" fmla="*/ 57367 h 76175"/>
                  <a:gd name="connsiteX9" fmla="*/ 113 w 46349"/>
                  <a:gd name="connsiteY9" fmla="*/ 57367 h 76175"/>
                  <a:gd name="connsiteX10" fmla="*/ 1 w 46349"/>
                  <a:gd name="connsiteY10" fmla="*/ 57218 h 76175"/>
                  <a:gd name="connsiteX11" fmla="*/ 18595 w 46349"/>
                  <a:gd name="connsiteY11" fmla="*/ 28 h 76175"/>
                  <a:gd name="connsiteX12" fmla="*/ 18623 w 46349"/>
                  <a:gd name="connsiteY12" fmla="*/ 0 h 76175"/>
                  <a:gd name="connsiteX13" fmla="*/ 22510 w 46349"/>
                  <a:gd name="connsiteY13" fmla="*/ 25920 h 76175"/>
                  <a:gd name="connsiteX14" fmla="*/ 22510 w 46349"/>
                  <a:gd name="connsiteY14" fmla="*/ 25920 h 76175"/>
                  <a:gd name="connsiteX15" fmla="*/ 22566 w 46349"/>
                  <a:gd name="connsiteY15" fmla="*/ 26284 h 76175"/>
                  <a:gd name="connsiteX16" fmla="*/ 22659 w 46349"/>
                  <a:gd name="connsiteY16" fmla="*/ 26405 h 76175"/>
                  <a:gd name="connsiteX17" fmla="*/ 22687 w 46349"/>
                  <a:gd name="connsiteY17" fmla="*/ 26423 h 76175"/>
                  <a:gd name="connsiteX18" fmla="*/ 23861 w 46349"/>
                  <a:gd name="connsiteY18" fmla="*/ 26992 h 76175"/>
                  <a:gd name="connsiteX19" fmla="*/ 31318 w 46349"/>
                  <a:gd name="connsiteY19" fmla="*/ 30627 h 76175"/>
                  <a:gd name="connsiteX20" fmla="*/ 32278 w 46349"/>
                  <a:gd name="connsiteY20" fmla="*/ 31093 h 76175"/>
                  <a:gd name="connsiteX21" fmla="*/ 46258 w 46349"/>
                  <a:gd name="connsiteY21" fmla="*/ 37915 h 76175"/>
                  <a:gd name="connsiteX22" fmla="*/ 46258 w 46349"/>
                  <a:gd name="connsiteY22" fmla="*/ 38204 h 7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49" h="76175">
                    <a:moveTo>
                      <a:pt x="46240" y="38195"/>
                    </a:moveTo>
                    <a:lnTo>
                      <a:pt x="40377" y="41122"/>
                    </a:lnTo>
                    <a:lnTo>
                      <a:pt x="38849" y="41886"/>
                    </a:lnTo>
                    <a:lnTo>
                      <a:pt x="22752" y="49920"/>
                    </a:lnTo>
                    <a:cubicBezTo>
                      <a:pt x="22706" y="49948"/>
                      <a:pt x="22668" y="49985"/>
                      <a:pt x="22668" y="50041"/>
                    </a:cubicBezTo>
                    <a:lnTo>
                      <a:pt x="19015" y="76036"/>
                    </a:lnTo>
                    <a:cubicBezTo>
                      <a:pt x="18996" y="76166"/>
                      <a:pt x="18837" y="76222"/>
                      <a:pt x="18735" y="76129"/>
                    </a:cubicBezTo>
                    <a:lnTo>
                      <a:pt x="327" y="57414"/>
                    </a:lnTo>
                    <a:cubicBezTo>
                      <a:pt x="327" y="57414"/>
                      <a:pt x="234" y="57358"/>
                      <a:pt x="187" y="57367"/>
                    </a:cubicBezTo>
                    <a:cubicBezTo>
                      <a:pt x="160" y="57367"/>
                      <a:pt x="132" y="57367"/>
                      <a:pt x="113" y="57367"/>
                    </a:cubicBezTo>
                    <a:cubicBezTo>
                      <a:pt x="48" y="57348"/>
                      <a:pt x="-8" y="57283"/>
                      <a:pt x="1" y="57218"/>
                    </a:cubicBezTo>
                    <a:cubicBezTo>
                      <a:pt x="3123" y="25007"/>
                      <a:pt x="11810" y="11371"/>
                      <a:pt x="18595" y="28"/>
                    </a:cubicBezTo>
                    <a:lnTo>
                      <a:pt x="18623" y="0"/>
                    </a:lnTo>
                    <a:lnTo>
                      <a:pt x="22510" y="25920"/>
                    </a:lnTo>
                    <a:cubicBezTo>
                      <a:pt x="22510" y="25920"/>
                      <a:pt x="22510" y="25920"/>
                      <a:pt x="22510" y="25920"/>
                    </a:cubicBezTo>
                    <a:lnTo>
                      <a:pt x="22566" y="26284"/>
                    </a:lnTo>
                    <a:cubicBezTo>
                      <a:pt x="22566" y="26339"/>
                      <a:pt x="22603" y="26386"/>
                      <a:pt x="22659" y="26405"/>
                    </a:cubicBezTo>
                    <a:lnTo>
                      <a:pt x="22687" y="26423"/>
                    </a:lnTo>
                    <a:lnTo>
                      <a:pt x="23861" y="26992"/>
                    </a:lnTo>
                    <a:lnTo>
                      <a:pt x="31318" y="30627"/>
                    </a:lnTo>
                    <a:lnTo>
                      <a:pt x="32278" y="31093"/>
                    </a:lnTo>
                    <a:lnTo>
                      <a:pt x="46258" y="37915"/>
                    </a:lnTo>
                    <a:cubicBezTo>
                      <a:pt x="46379" y="37971"/>
                      <a:pt x="46379" y="38148"/>
                      <a:pt x="46258" y="38204"/>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0" name="Graphic 8">
              <a:extLst>
                <a:ext uri="{FF2B5EF4-FFF2-40B4-BE49-F238E27FC236}">
                  <a16:creationId xmlns:a16="http://schemas.microsoft.com/office/drawing/2014/main" id="{3357CCA8-3BC1-B351-ADEE-C7C95631C8EF}"/>
                </a:ext>
              </a:extLst>
            </p:cNvPr>
            <p:cNvGrpSpPr/>
            <p:nvPr/>
          </p:nvGrpSpPr>
          <p:grpSpPr>
            <a:xfrm>
              <a:off x="3278423" y="3920663"/>
              <a:ext cx="102719" cy="106343"/>
              <a:chOff x="3278423" y="3920663"/>
              <a:chExt cx="102719" cy="106343"/>
            </a:xfrm>
          </p:grpSpPr>
          <p:sp>
            <p:nvSpPr>
              <p:cNvPr id="66" name="Freeform: Shape 65">
                <a:extLst>
                  <a:ext uri="{FF2B5EF4-FFF2-40B4-BE49-F238E27FC236}">
                    <a16:creationId xmlns:a16="http://schemas.microsoft.com/office/drawing/2014/main" id="{5DD2A0A1-183D-4B57-9F2C-BCE0F999F1C0}"/>
                  </a:ext>
                </a:extLst>
              </p:cNvPr>
              <p:cNvSpPr/>
              <p:nvPr/>
            </p:nvSpPr>
            <p:spPr>
              <a:xfrm>
                <a:off x="3279961" y="3921194"/>
                <a:ext cx="101143" cy="105766"/>
              </a:xfrm>
              <a:custGeom>
                <a:avLst/>
                <a:gdLst>
                  <a:gd name="connsiteX0" fmla="*/ 101127 w 101143"/>
                  <a:gd name="connsiteY0" fmla="*/ 22136 h 105766"/>
                  <a:gd name="connsiteX1" fmla="*/ 96700 w 101143"/>
                  <a:gd name="connsiteY1" fmla="*/ 30086 h 105766"/>
                  <a:gd name="connsiteX2" fmla="*/ 95544 w 101143"/>
                  <a:gd name="connsiteY2" fmla="*/ 32155 h 105766"/>
                  <a:gd name="connsiteX3" fmla="*/ 83390 w 101143"/>
                  <a:gd name="connsiteY3" fmla="*/ 53984 h 105766"/>
                  <a:gd name="connsiteX4" fmla="*/ 83390 w 101143"/>
                  <a:gd name="connsiteY4" fmla="*/ 54189 h 105766"/>
                  <a:gd name="connsiteX5" fmla="*/ 99580 w 101143"/>
                  <a:gd name="connsiteY5" fmla="*/ 86857 h 105766"/>
                  <a:gd name="connsiteX6" fmla="*/ 99338 w 101143"/>
                  <a:gd name="connsiteY6" fmla="*/ 87174 h 105766"/>
                  <a:gd name="connsiteX7" fmla="*/ 63566 w 101143"/>
                  <a:gd name="connsiteY7" fmla="*/ 80155 h 105766"/>
                  <a:gd name="connsiteX8" fmla="*/ 63361 w 101143"/>
                  <a:gd name="connsiteY8" fmla="*/ 80211 h 105766"/>
                  <a:gd name="connsiteX9" fmla="*/ 63175 w 101143"/>
                  <a:gd name="connsiteY9" fmla="*/ 80398 h 105766"/>
                  <a:gd name="connsiteX10" fmla="*/ 37301 w 101143"/>
                  <a:gd name="connsiteY10" fmla="*/ 105703 h 105766"/>
                  <a:gd name="connsiteX11" fmla="*/ 36919 w 101143"/>
                  <a:gd name="connsiteY11" fmla="*/ 105572 h 105766"/>
                  <a:gd name="connsiteX12" fmla="*/ 32539 w 101143"/>
                  <a:gd name="connsiteY12" fmla="*/ 69381 h 105766"/>
                  <a:gd name="connsiteX13" fmla="*/ 32417 w 101143"/>
                  <a:gd name="connsiteY13" fmla="*/ 69213 h 105766"/>
                  <a:gd name="connsiteX14" fmla="*/ 122 w 101143"/>
                  <a:gd name="connsiteY14" fmla="*/ 52306 h 105766"/>
                  <a:gd name="connsiteX15" fmla="*/ 122 w 101143"/>
                  <a:gd name="connsiteY15" fmla="*/ 51905 h 105766"/>
                  <a:gd name="connsiteX16" fmla="*/ 33191 w 101143"/>
                  <a:gd name="connsiteY16" fmla="*/ 36555 h 105766"/>
                  <a:gd name="connsiteX17" fmla="*/ 33321 w 101143"/>
                  <a:gd name="connsiteY17" fmla="*/ 36387 h 105766"/>
                  <a:gd name="connsiteX18" fmla="*/ 39492 w 101143"/>
                  <a:gd name="connsiteY18" fmla="*/ 56 h 105766"/>
                  <a:gd name="connsiteX19" fmla="*/ 39492 w 101143"/>
                  <a:gd name="connsiteY19" fmla="*/ 0 h 105766"/>
                  <a:gd name="connsiteX20" fmla="*/ 64284 w 101143"/>
                  <a:gd name="connsiteY20" fmla="*/ 26666 h 105766"/>
                  <a:gd name="connsiteX21" fmla="*/ 64284 w 101143"/>
                  <a:gd name="connsiteY21" fmla="*/ 26666 h 105766"/>
                  <a:gd name="connsiteX22" fmla="*/ 64629 w 101143"/>
                  <a:gd name="connsiteY22" fmla="*/ 27038 h 105766"/>
                  <a:gd name="connsiteX23" fmla="*/ 64824 w 101143"/>
                  <a:gd name="connsiteY23" fmla="*/ 27104 h 105766"/>
                  <a:gd name="connsiteX24" fmla="*/ 64871 w 101143"/>
                  <a:gd name="connsiteY24" fmla="*/ 27104 h 105766"/>
                  <a:gd name="connsiteX25" fmla="*/ 66660 w 101143"/>
                  <a:gd name="connsiteY25" fmla="*/ 26833 h 105766"/>
                  <a:gd name="connsiteX26" fmla="*/ 78050 w 101143"/>
                  <a:gd name="connsiteY26" fmla="*/ 25156 h 105766"/>
                  <a:gd name="connsiteX27" fmla="*/ 79513 w 101143"/>
                  <a:gd name="connsiteY27" fmla="*/ 24941 h 105766"/>
                  <a:gd name="connsiteX28" fmla="*/ 100885 w 101143"/>
                  <a:gd name="connsiteY28" fmla="*/ 21800 h 105766"/>
                  <a:gd name="connsiteX29" fmla="*/ 101118 w 101143"/>
                  <a:gd name="connsiteY29" fmla="*/ 22136 h 10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3" h="105766">
                    <a:moveTo>
                      <a:pt x="101127" y="22136"/>
                    </a:moveTo>
                    <a:lnTo>
                      <a:pt x="96700" y="30086"/>
                    </a:lnTo>
                    <a:lnTo>
                      <a:pt x="95544" y="32155"/>
                    </a:lnTo>
                    <a:lnTo>
                      <a:pt x="83390" y="53984"/>
                    </a:lnTo>
                    <a:cubicBezTo>
                      <a:pt x="83353" y="54049"/>
                      <a:pt x="83353" y="54123"/>
                      <a:pt x="83390"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49"/>
                      <a:pt x="36919" y="105572"/>
                    </a:cubicBezTo>
                    <a:lnTo>
                      <a:pt x="32539" y="69381"/>
                    </a:lnTo>
                    <a:cubicBezTo>
                      <a:pt x="32539" y="69306"/>
                      <a:pt x="32483" y="69241"/>
                      <a:pt x="32417" y="69213"/>
                    </a:cubicBezTo>
                    <a:lnTo>
                      <a:pt x="122" y="52306"/>
                    </a:lnTo>
                    <a:cubicBezTo>
                      <a:pt x="-45" y="52222"/>
                      <a:pt x="-36" y="51980"/>
                      <a:pt x="122" y="51905"/>
                    </a:cubicBezTo>
                    <a:lnTo>
                      <a:pt x="33191" y="36555"/>
                    </a:lnTo>
                    <a:cubicBezTo>
                      <a:pt x="33256" y="36527"/>
                      <a:pt x="33303" y="36461"/>
                      <a:pt x="33321"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4" y="27104"/>
                    </a:cubicBezTo>
                    <a:lnTo>
                      <a:pt x="64871" y="27104"/>
                    </a:lnTo>
                    <a:cubicBezTo>
                      <a:pt x="64871" y="27104"/>
                      <a:pt x="66660" y="26833"/>
                      <a:pt x="66660" y="26833"/>
                    </a:cubicBezTo>
                    <a:lnTo>
                      <a:pt x="78050" y="25156"/>
                    </a:lnTo>
                    <a:lnTo>
                      <a:pt x="79513" y="24941"/>
                    </a:lnTo>
                    <a:lnTo>
                      <a:pt x="100885" y="21800"/>
                    </a:lnTo>
                    <a:cubicBezTo>
                      <a:pt x="101071" y="21772"/>
                      <a:pt x="101202" y="21968"/>
                      <a:pt x="101118" y="22136"/>
                    </a:cubicBezTo>
                    <a:close/>
                  </a:path>
                </a:pathLst>
              </a:custGeom>
              <a:solidFill>
                <a:srgbClr val="FFAE00"/>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7" name="Freeform: Shape 66">
                <a:extLst>
                  <a:ext uri="{FF2B5EF4-FFF2-40B4-BE49-F238E27FC236}">
                    <a16:creationId xmlns:a16="http://schemas.microsoft.com/office/drawing/2014/main" id="{735ACF42-BB14-F4D7-C536-58B260A42D73}"/>
                  </a:ext>
                </a:extLst>
              </p:cNvPr>
              <p:cNvSpPr/>
              <p:nvPr/>
            </p:nvSpPr>
            <p:spPr>
              <a:xfrm>
                <a:off x="3280082" y="3921613"/>
                <a:ext cx="101060" cy="105393"/>
              </a:xfrm>
              <a:custGeom>
                <a:avLst/>
                <a:gdLst>
                  <a:gd name="connsiteX0" fmla="*/ 101034 w 101060"/>
                  <a:gd name="connsiteY0" fmla="*/ 21875 h 105393"/>
                  <a:gd name="connsiteX1" fmla="*/ 84798 w 101060"/>
                  <a:gd name="connsiteY1" fmla="*/ 54002 h 105393"/>
                  <a:gd name="connsiteX2" fmla="*/ 84798 w 101060"/>
                  <a:gd name="connsiteY2" fmla="*/ 54207 h 105393"/>
                  <a:gd name="connsiteX3" fmla="*/ 99356 w 101060"/>
                  <a:gd name="connsiteY3" fmla="*/ 86400 h 105393"/>
                  <a:gd name="connsiteX4" fmla="*/ 99114 w 101060"/>
                  <a:gd name="connsiteY4" fmla="*/ 86717 h 105393"/>
                  <a:gd name="connsiteX5" fmla="*/ 64256 w 101060"/>
                  <a:gd name="connsiteY5" fmla="*/ 81497 h 105393"/>
                  <a:gd name="connsiteX6" fmla="*/ 64051 w 101060"/>
                  <a:gd name="connsiteY6" fmla="*/ 81553 h 105393"/>
                  <a:gd name="connsiteX7" fmla="*/ 63865 w 101060"/>
                  <a:gd name="connsiteY7" fmla="*/ 81740 h 105393"/>
                  <a:gd name="connsiteX8" fmla="*/ 37488 w 101060"/>
                  <a:gd name="connsiteY8" fmla="*/ 105330 h 105393"/>
                  <a:gd name="connsiteX9" fmla="*/ 37106 w 101060"/>
                  <a:gd name="connsiteY9" fmla="*/ 105199 h 105393"/>
                  <a:gd name="connsiteX10" fmla="*/ 34207 w 101060"/>
                  <a:gd name="connsiteY10" fmla="*/ 70444 h 105393"/>
                  <a:gd name="connsiteX11" fmla="*/ 33806 w 101060"/>
                  <a:gd name="connsiteY11" fmla="*/ 70677 h 105393"/>
                  <a:gd name="connsiteX12" fmla="*/ 122 w 101060"/>
                  <a:gd name="connsiteY12" fmla="*/ 52008 h 105393"/>
                  <a:gd name="connsiteX13" fmla="*/ 122 w 101060"/>
                  <a:gd name="connsiteY13" fmla="*/ 51607 h 105393"/>
                  <a:gd name="connsiteX14" fmla="*/ 34859 w 101060"/>
                  <a:gd name="connsiteY14" fmla="*/ 37608 h 105393"/>
                  <a:gd name="connsiteX15" fmla="*/ 34990 w 101060"/>
                  <a:gd name="connsiteY15" fmla="*/ 37440 h 105393"/>
                  <a:gd name="connsiteX16" fmla="*/ 39678 w 101060"/>
                  <a:gd name="connsiteY16" fmla="*/ 56 h 105393"/>
                  <a:gd name="connsiteX17" fmla="*/ 39678 w 101060"/>
                  <a:gd name="connsiteY17" fmla="*/ 0 h 105393"/>
                  <a:gd name="connsiteX18" fmla="*/ 66045 w 101060"/>
                  <a:gd name="connsiteY18" fmla="*/ 27122 h 105393"/>
                  <a:gd name="connsiteX19" fmla="*/ 66381 w 101060"/>
                  <a:gd name="connsiteY19" fmla="*/ 27421 h 105393"/>
                  <a:gd name="connsiteX20" fmla="*/ 66409 w 101060"/>
                  <a:gd name="connsiteY20" fmla="*/ 27439 h 105393"/>
                  <a:gd name="connsiteX21" fmla="*/ 66297 w 101060"/>
                  <a:gd name="connsiteY21" fmla="*/ 28101 h 105393"/>
                  <a:gd name="connsiteX22" fmla="*/ 66493 w 101060"/>
                  <a:gd name="connsiteY22" fmla="*/ 28166 h 105393"/>
                  <a:gd name="connsiteX23" fmla="*/ 66539 w 101060"/>
                  <a:gd name="connsiteY23" fmla="*/ 28166 h 105393"/>
                  <a:gd name="connsiteX24" fmla="*/ 68329 w 101060"/>
                  <a:gd name="connsiteY24" fmla="*/ 27896 h 105393"/>
                  <a:gd name="connsiteX25" fmla="*/ 79719 w 101060"/>
                  <a:gd name="connsiteY25" fmla="*/ 26218 h 105393"/>
                  <a:gd name="connsiteX26" fmla="*/ 81182 w 101060"/>
                  <a:gd name="connsiteY26" fmla="*/ 26004 h 105393"/>
                  <a:gd name="connsiteX27" fmla="*/ 100801 w 101060"/>
                  <a:gd name="connsiteY27" fmla="*/ 21539 h 105393"/>
                  <a:gd name="connsiteX28" fmla="*/ 101034 w 101060"/>
                  <a:gd name="connsiteY28" fmla="*/ 21875 h 10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060" h="105393">
                    <a:moveTo>
                      <a:pt x="101034" y="21875"/>
                    </a:moveTo>
                    <a:lnTo>
                      <a:pt x="84798" y="54002"/>
                    </a:lnTo>
                    <a:cubicBezTo>
                      <a:pt x="84761" y="54068"/>
                      <a:pt x="84761" y="54142"/>
                      <a:pt x="84798" y="54207"/>
                    </a:cubicBezTo>
                    <a:lnTo>
                      <a:pt x="99356" y="86400"/>
                    </a:lnTo>
                    <a:cubicBezTo>
                      <a:pt x="99440" y="86568"/>
                      <a:pt x="99291" y="86754"/>
                      <a:pt x="99114" y="86717"/>
                    </a:cubicBezTo>
                    <a:lnTo>
                      <a:pt x="64256" y="81497"/>
                    </a:lnTo>
                    <a:cubicBezTo>
                      <a:pt x="64181" y="81479"/>
                      <a:pt x="64107" y="81497"/>
                      <a:pt x="64051" y="81553"/>
                    </a:cubicBezTo>
                    <a:lnTo>
                      <a:pt x="63865" y="81740"/>
                    </a:lnTo>
                    <a:lnTo>
                      <a:pt x="37488" y="105330"/>
                    </a:lnTo>
                    <a:cubicBezTo>
                      <a:pt x="37357" y="105460"/>
                      <a:pt x="37134" y="105376"/>
                      <a:pt x="37106" y="105199"/>
                    </a:cubicBezTo>
                    <a:lnTo>
                      <a:pt x="34207" y="70444"/>
                    </a:lnTo>
                    <a:cubicBezTo>
                      <a:pt x="34207" y="70369"/>
                      <a:pt x="33871" y="70714"/>
                      <a:pt x="33806" y="70677"/>
                    </a:cubicBezTo>
                    <a:lnTo>
                      <a:pt x="122" y="52008"/>
                    </a:lnTo>
                    <a:cubicBezTo>
                      <a:pt x="-45" y="51924"/>
                      <a:pt x="-36" y="51682"/>
                      <a:pt x="122" y="51607"/>
                    </a:cubicBezTo>
                    <a:lnTo>
                      <a:pt x="34859" y="37608"/>
                    </a:lnTo>
                    <a:cubicBezTo>
                      <a:pt x="34925" y="37580"/>
                      <a:pt x="34971" y="37515"/>
                      <a:pt x="34990" y="37440"/>
                    </a:cubicBezTo>
                    <a:lnTo>
                      <a:pt x="39678" y="56"/>
                    </a:lnTo>
                    <a:lnTo>
                      <a:pt x="39678" y="0"/>
                    </a:lnTo>
                    <a:cubicBezTo>
                      <a:pt x="39678" y="0"/>
                      <a:pt x="66045" y="27122"/>
                      <a:pt x="66045" y="27122"/>
                    </a:cubicBezTo>
                    <a:cubicBezTo>
                      <a:pt x="66045" y="27122"/>
                      <a:pt x="66269" y="27495"/>
                      <a:pt x="66381" y="27421"/>
                    </a:cubicBezTo>
                    <a:cubicBezTo>
                      <a:pt x="66390" y="27421"/>
                      <a:pt x="66409" y="27421"/>
                      <a:pt x="66409" y="27439"/>
                    </a:cubicBezTo>
                    <a:lnTo>
                      <a:pt x="66297" y="28101"/>
                    </a:lnTo>
                    <a:cubicBezTo>
                      <a:pt x="66344" y="28157"/>
                      <a:pt x="66418" y="28185"/>
                      <a:pt x="66493" y="28166"/>
                    </a:cubicBezTo>
                    <a:lnTo>
                      <a:pt x="66539" y="28166"/>
                    </a:lnTo>
                    <a:cubicBezTo>
                      <a:pt x="66539" y="28166"/>
                      <a:pt x="68329" y="27896"/>
                      <a:pt x="68329" y="27896"/>
                    </a:cubicBezTo>
                    <a:lnTo>
                      <a:pt x="79719" y="26218"/>
                    </a:lnTo>
                    <a:lnTo>
                      <a:pt x="81182" y="26004"/>
                    </a:lnTo>
                    <a:lnTo>
                      <a:pt x="100801" y="21539"/>
                    </a:lnTo>
                    <a:cubicBezTo>
                      <a:pt x="100988" y="21511"/>
                      <a:pt x="101118" y="21707"/>
                      <a:pt x="101034" y="21875"/>
                    </a:cubicBezTo>
                    <a:close/>
                  </a:path>
                </a:pathLst>
              </a:custGeom>
              <a:solidFill>
                <a:srgbClr val="1F1F39"/>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8" name="Freeform: Shape 67">
                <a:extLst>
                  <a:ext uri="{FF2B5EF4-FFF2-40B4-BE49-F238E27FC236}">
                    <a16:creationId xmlns:a16="http://schemas.microsoft.com/office/drawing/2014/main" id="{A98A1ED0-D067-0B13-889A-CAB6C4903F42}"/>
                  </a:ext>
                </a:extLst>
              </p:cNvPr>
              <p:cNvSpPr/>
              <p:nvPr/>
            </p:nvSpPr>
            <p:spPr>
              <a:xfrm>
                <a:off x="3278423" y="3920672"/>
                <a:ext cx="101144" cy="105768"/>
              </a:xfrm>
              <a:custGeom>
                <a:avLst/>
                <a:gdLst>
                  <a:gd name="connsiteX0" fmla="*/ 101127 w 101144"/>
                  <a:gd name="connsiteY0" fmla="*/ 22136 h 105768"/>
                  <a:gd name="connsiteX1" fmla="*/ 96700 w 101144"/>
                  <a:gd name="connsiteY1" fmla="*/ 30086 h 105768"/>
                  <a:gd name="connsiteX2" fmla="*/ 95545 w 101144"/>
                  <a:gd name="connsiteY2" fmla="*/ 32155 h 105768"/>
                  <a:gd name="connsiteX3" fmla="*/ 83391 w 101144"/>
                  <a:gd name="connsiteY3" fmla="*/ 53984 h 105768"/>
                  <a:gd name="connsiteX4" fmla="*/ 83391 w 101144"/>
                  <a:gd name="connsiteY4" fmla="*/ 54189 h 105768"/>
                  <a:gd name="connsiteX5" fmla="*/ 99580 w 101144"/>
                  <a:gd name="connsiteY5" fmla="*/ 86857 h 105768"/>
                  <a:gd name="connsiteX6" fmla="*/ 99338 w 101144"/>
                  <a:gd name="connsiteY6" fmla="*/ 87174 h 105768"/>
                  <a:gd name="connsiteX7" fmla="*/ 63566 w 101144"/>
                  <a:gd name="connsiteY7" fmla="*/ 80155 h 105768"/>
                  <a:gd name="connsiteX8" fmla="*/ 63361 w 101144"/>
                  <a:gd name="connsiteY8" fmla="*/ 80211 h 105768"/>
                  <a:gd name="connsiteX9" fmla="*/ 63175 w 101144"/>
                  <a:gd name="connsiteY9" fmla="*/ 80398 h 105768"/>
                  <a:gd name="connsiteX10" fmla="*/ 37301 w 101144"/>
                  <a:gd name="connsiteY10" fmla="*/ 105703 h 105768"/>
                  <a:gd name="connsiteX11" fmla="*/ 36919 w 101144"/>
                  <a:gd name="connsiteY11" fmla="*/ 105572 h 105768"/>
                  <a:gd name="connsiteX12" fmla="*/ 32539 w 101144"/>
                  <a:gd name="connsiteY12" fmla="*/ 69381 h 105768"/>
                  <a:gd name="connsiteX13" fmla="*/ 32418 w 101144"/>
                  <a:gd name="connsiteY13" fmla="*/ 69213 h 105768"/>
                  <a:gd name="connsiteX14" fmla="*/ 122 w 101144"/>
                  <a:gd name="connsiteY14" fmla="*/ 52306 h 105768"/>
                  <a:gd name="connsiteX15" fmla="*/ 122 w 101144"/>
                  <a:gd name="connsiteY15" fmla="*/ 51905 h 105768"/>
                  <a:gd name="connsiteX16" fmla="*/ 33191 w 101144"/>
                  <a:gd name="connsiteY16" fmla="*/ 36555 h 105768"/>
                  <a:gd name="connsiteX17" fmla="*/ 33322 w 101144"/>
                  <a:gd name="connsiteY17" fmla="*/ 36387 h 105768"/>
                  <a:gd name="connsiteX18" fmla="*/ 39492 w 101144"/>
                  <a:gd name="connsiteY18" fmla="*/ 56 h 105768"/>
                  <a:gd name="connsiteX19" fmla="*/ 39492 w 101144"/>
                  <a:gd name="connsiteY19" fmla="*/ 0 h 105768"/>
                  <a:gd name="connsiteX20" fmla="*/ 64284 w 101144"/>
                  <a:gd name="connsiteY20" fmla="*/ 26666 h 105768"/>
                  <a:gd name="connsiteX21" fmla="*/ 64284 w 101144"/>
                  <a:gd name="connsiteY21" fmla="*/ 26666 h 105768"/>
                  <a:gd name="connsiteX22" fmla="*/ 64629 w 101144"/>
                  <a:gd name="connsiteY22" fmla="*/ 27038 h 105768"/>
                  <a:gd name="connsiteX23" fmla="*/ 64825 w 101144"/>
                  <a:gd name="connsiteY23" fmla="*/ 27104 h 105768"/>
                  <a:gd name="connsiteX24" fmla="*/ 64871 w 101144"/>
                  <a:gd name="connsiteY24" fmla="*/ 27104 h 105768"/>
                  <a:gd name="connsiteX25" fmla="*/ 66661 w 101144"/>
                  <a:gd name="connsiteY25" fmla="*/ 26833 h 105768"/>
                  <a:gd name="connsiteX26" fmla="*/ 78050 w 101144"/>
                  <a:gd name="connsiteY26" fmla="*/ 25156 h 105768"/>
                  <a:gd name="connsiteX27" fmla="*/ 79514 w 101144"/>
                  <a:gd name="connsiteY27" fmla="*/ 24941 h 105768"/>
                  <a:gd name="connsiteX28" fmla="*/ 100885 w 101144"/>
                  <a:gd name="connsiteY28" fmla="*/ 21800 h 105768"/>
                  <a:gd name="connsiteX29" fmla="*/ 101118 w 101144"/>
                  <a:gd name="connsiteY29" fmla="*/ 22136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144" h="105768">
                    <a:moveTo>
                      <a:pt x="101127" y="22136"/>
                    </a:moveTo>
                    <a:lnTo>
                      <a:pt x="96700" y="30086"/>
                    </a:lnTo>
                    <a:lnTo>
                      <a:pt x="95545" y="32155"/>
                    </a:lnTo>
                    <a:lnTo>
                      <a:pt x="83391" y="53984"/>
                    </a:lnTo>
                    <a:cubicBezTo>
                      <a:pt x="83353" y="54049"/>
                      <a:pt x="83353" y="54123"/>
                      <a:pt x="83391" y="54189"/>
                    </a:cubicBezTo>
                    <a:lnTo>
                      <a:pt x="99580" y="86857"/>
                    </a:lnTo>
                    <a:cubicBezTo>
                      <a:pt x="99664" y="87024"/>
                      <a:pt x="99515" y="87211"/>
                      <a:pt x="99338" y="87174"/>
                    </a:cubicBezTo>
                    <a:lnTo>
                      <a:pt x="63566" y="80155"/>
                    </a:lnTo>
                    <a:cubicBezTo>
                      <a:pt x="63492" y="80137"/>
                      <a:pt x="63417" y="80155"/>
                      <a:pt x="63361" y="80211"/>
                    </a:cubicBezTo>
                    <a:lnTo>
                      <a:pt x="63175" y="80398"/>
                    </a:lnTo>
                    <a:lnTo>
                      <a:pt x="37301" y="105703"/>
                    </a:lnTo>
                    <a:cubicBezTo>
                      <a:pt x="37171" y="105833"/>
                      <a:pt x="36947" y="105758"/>
                      <a:pt x="36919" y="105572"/>
                    </a:cubicBezTo>
                    <a:lnTo>
                      <a:pt x="32539" y="69381"/>
                    </a:lnTo>
                    <a:cubicBezTo>
                      <a:pt x="32539" y="69306"/>
                      <a:pt x="32483" y="69241"/>
                      <a:pt x="32418" y="69213"/>
                    </a:cubicBezTo>
                    <a:lnTo>
                      <a:pt x="122" y="52306"/>
                    </a:lnTo>
                    <a:cubicBezTo>
                      <a:pt x="-45" y="52222"/>
                      <a:pt x="-36" y="51980"/>
                      <a:pt x="122" y="51905"/>
                    </a:cubicBezTo>
                    <a:lnTo>
                      <a:pt x="33191" y="36555"/>
                    </a:lnTo>
                    <a:cubicBezTo>
                      <a:pt x="33256" y="36527"/>
                      <a:pt x="33303" y="36461"/>
                      <a:pt x="33322" y="36387"/>
                    </a:cubicBezTo>
                    <a:lnTo>
                      <a:pt x="39492" y="56"/>
                    </a:lnTo>
                    <a:lnTo>
                      <a:pt x="39492" y="0"/>
                    </a:lnTo>
                    <a:cubicBezTo>
                      <a:pt x="39492" y="0"/>
                      <a:pt x="64284" y="26666"/>
                      <a:pt x="64284" y="26666"/>
                    </a:cubicBezTo>
                    <a:cubicBezTo>
                      <a:pt x="64284" y="26666"/>
                      <a:pt x="64284" y="26666"/>
                      <a:pt x="64284" y="26666"/>
                    </a:cubicBezTo>
                    <a:lnTo>
                      <a:pt x="64629" y="27038"/>
                    </a:lnTo>
                    <a:cubicBezTo>
                      <a:pt x="64675" y="27094"/>
                      <a:pt x="64750" y="27122"/>
                      <a:pt x="64825" y="27104"/>
                    </a:cubicBezTo>
                    <a:lnTo>
                      <a:pt x="64871" y="27104"/>
                    </a:lnTo>
                    <a:cubicBezTo>
                      <a:pt x="64871" y="27104"/>
                      <a:pt x="66661" y="26833"/>
                      <a:pt x="66661" y="26833"/>
                    </a:cubicBezTo>
                    <a:lnTo>
                      <a:pt x="78050" y="25156"/>
                    </a:lnTo>
                    <a:lnTo>
                      <a:pt x="79514" y="24941"/>
                    </a:lnTo>
                    <a:lnTo>
                      <a:pt x="100885" y="21800"/>
                    </a:lnTo>
                    <a:cubicBezTo>
                      <a:pt x="101071" y="21772"/>
                      <a:pt x="101202" y="21968"/>
                      <a:pt x="101118" y="22136"/>
                    </a:cubicBezTo>
                    <a:close/>
                  </a:path>
                </a:pathLst>
              </a:custGeom>
              <a:solidFill>
                <a:srgbClr val="7A7A87"/>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9" name="Freeform: Shape 68">
                <a:extLst>
                  <a:ext uri="{FF2B5EF4-FFF2-40B4-BE49-F238E27FC236}">
                    <a16:creationId xmlns:a16="http://schemas.microsoft.com/office/drawing/2014/main" id="{A8FB1622-7561-C352-A626-1D25F6806AA9}"/>
                  </a:ext>
                </a:extLst>
              </p:cNvPr>
              <p:cNvSpPr/>
              <p:nvPr/>
            </p:nvSpPr>
            <p:spPr>
              <a:xfrm>
                <a:off x="3317915" y="3920663"/>
                <a:ext cx="61652" cy="87187"/>
              </a:xfrm>
              <a:custGeom>
                <a:avLst/>
                <a:gdLst>
                  <a:gd name="connsiteX0" fmla="*/ 61636 w 61652"/>
                  <a:gd name="connsiteY0" fmla="*/ 22145 h 87187"/>
                  <a:gd name="connsiteX1" fmla="*/ 57209 w 61652"/>
                  <a:gd name="connsiteY1" fmla="*/ 30096 h 87187"/>
                  <a:gd name="connsiteX2" fmla="*/ 56053 w 61652"/>
                  <a:gd name="connsiteY2" fmla="*/ 32165 h 87187"/>
                  <a:gd name="connsiteX3" fmla="*/ 43899 w 61652"/>
                  <a:gd name="connsiteY3" fmla="*/ 53993 h 87187"/>
                  <a:gd name="connsiteX4" fmla="*/ 43899 w 61652"/>
                  <a:gd name="connsiteY4" fmla="*/ 54198 h 87187"/>
                  <a:gd name="connsiteX5" fmla="*/ 60089 w 61652"/>
                  <a:gd name="connsiteY5" fmla="*/ 86866 h 87187"/>
                  <a:gd name="connsiteX6" fmla="*/ 59846 w 61652"/>
                  <a:gd name="connsiteY6" fmla="*/ 87183 h 87187"/>
                  <a:gd name="connsiteX7" fmla="*/ 24075 w 61652"/>
                  <a:gd name="connsiteY7" fmla="*/ 80165 h 87187"/>
                  <a:gd name="connsiteX8" fmla="*/ 23870 w 61652"/>
                  <a:gd name="connsiteY8" fmla="*/ 80221 h 87187"/>
                  <a:gd name="connsiteX9" fmla="*/ 23776 w 61652"/>
                  <a:gd name="connsiteY9" fmla="*/ 80277 h 87187"/>
                  <a:gd name="connsiteX10" fmla="*/ 23525 w 61652"/>
                  <a:gd name="connsiteY10" fmla="*/ 80193 h 87187"/>
                  <a:gd name="connsiteX11" fmla="*/ 0 w 61652"/>
                  <a:gd name="connsiteY11" fmla="*/ 56 h 87187"/>
                  <a:gd name="connsiteX12" fmla="*/ 0 w 61652"/>
                  <a:gd name="connsiteY12" fmla="*/ 0 h 87187"/>
                  <a:gd name="connsiteX13" fmla="*/ 24792 w 61652"/>
                  <a:gd name="connsiteY13" fmla="*/ 26666 h 87187"/>
                  <a:gd name="connsiteX14" fmla="*/ 24792 w 61652"/>
                  <a:gd name="connsiteY14" fmla="*/ 26666 h 87187"/>
                  <a:gd name="connsiteX15" fmla="*/ 25137 w 61652"/>
                  <a:gd name="connsiteY15" fmla="*/ 27038 h 87187"/>
                  <a:gd name="connsiteX16" fmla="*/ 25333 w 61652"/>
                  <a:gd name="connsiteY16" fmla="*/ 27104 h 87187"/>
                  <a:gd name="connsiteX17" fmla="*/ 25380 w 61652"/>
                  <a:gd name="connsiteY17" fmla="*/ 27104 h 87187"/>
                  <a:gd name="connsiteX18" fmla="*/ 27169 w 61652"/>
                  <a:gd name="connsiteY18" fmla="*/ 26833 h 87187"/>
                  <a:gd name="connsiteX19" fmla="*/ 38559 w 61652"/>
                  <a:gd name="connsiteY19" fmla="*/ 25156 h 87187"/>
                  <a:gd name="connsiteX20" fmla="*/ 40022 w 61652"/>
                  <a:gd name="connsiteY20" fmla="*/ 24941 h 87187"/>
                  <a:gd name="connsiteX21" fmla="*/ 61393 w 61652"/>
                  <a:gd name="connsiteY21" fmla="*/ 21800 h 87187"/>
                  <a:gd name="connsiteX22" fmla="*/ 61627 w 61652"/>
                  <a:gd name="connsiteY22" fmla="*/ 22136 h 8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652" h="87187">
                    <a:moveTo>
                      <a:pt x="61636" y="22145"/>
                    </a:moveTo>
                    <a:lnTo>
                      <a:pt x="57209" y="30096"/>
                    </a:lnTo>
                    <a:lnTo>
                      <a:pt x="56053" y="32165"/>
                    </a:lnTo>
                    <a:lnTo>
                      <a:pt x="43899" y="53993"/>
                    </a:lnTo>
                    <a:cubicBezTo>
                      <a:pt x="43862" y="54058"/>
                      <a:pt x="43862" y="54133"/>
                      <a:pt x="43899" y="54198"/>
                    </a:cubicBezTo>
                    <a:lnTo>
                      <a:pt x="60089" y="86866"/>
                    </a:lnTo>
                    <a:cubicBezTo>
                      <a:pt x="60172" y="87034"/>
                      <a:pt x="60023" y="87220"/>
                      <a:pt x="59846" y="87183"/>
                    </a:cubicBezTo>
                    <a:lnTo>
                      <a:pt x="24075" y="80165"/>
                    </a:lnTo>
                    <a:cubicBezTo>
                      <a:pt x="24000" y="80146"/>
                      <a:pt x="23926" y="80165"/>
                      <a:pt x="23870" y="80221"/>
                    </a:cubicBezTo>
                    <a:cubicBezTo>
                      <a:pt x="23842" y="80249"/>
                      <a:pt x="23814" y="80267"/>
                      <a:pt x="23776" y="80277"/>
                    </a:cubicBezTo>
                    <a:cubicBezTo>
                      <a:pt x="23683" y="80304"/>
                      <a:pt x="23571" y="80277"/>
                      <a:pt x="23525" y="80193"/>
                    </a:cubicBezTo>
                    <a:cubicBezTo>
                      <a:pt x="1846" y="40814"/>
                      <a:pt x="1119" y="18370"/>
                      <a:pt x="0" y="56"/>
                    </a:cubicBezTo>
                    <a:lnTo>
                      <a:pt x="0" y="0"/>
                    </a:lnTo>
                    <a:cubicBezTo>
                      <a:pt x="0" y="0"/>
                      <a:pt x="24792" y="26666"/>
                      <a:pt x="24792" y="26666"/>
                    </a:cubicBezTo>
                    <a:cubicBezTo>
                      <a:pt x="24792" y="26666"/>
                      <a:pt x="24792" y="26666"/>
                      <a:pt x="24792" y="26666"/>
                    </a:cubicBezTo>
                    <a:lnTo>
                      <a:pt x="25137" y="27038"/>
                    </a:lnTo>
                    <a:cubicBezTo>
                      <a:pt x="25184" y="27094"/>
                      <a:pt x="25258" y="27122"/>
                      <a:pt x="25333" y="27104"/>
                    </a:cubicBezTo>
                    <a:lnTo>
                      <a:pt x="25380" y="27104"/>
                    </a:lnTo>
                    <a:cubicBezTo>
                      <a:pt x="25380" y="27104"/>
                      <a:pt x="27169" y="26833"/>
                      <a:pt x="27169" y="26833"/>
                    </a:cubicBezTo>
                    <a:lnTo>
                      <a:pt x="38559" y="25156"/>
                    </a:lnTo>
                    <a:lnTo>
                      <a:pt x="40022" y="24941"/>
                    </a:lnTo>
                    <a:lnTo>
                      <a:pt x="61393" y="21800"/>
                    </a:lnTo>
                    <a:cubicBezTo>
                      <a:pt x="61580" y="21772"/>
                      <a:pt x="61710" y="21968"/>
                      <a:pt x="61627" y="22136"/>
                    </a:cubicBezTo>
                    <a:close/>
                  </a:path>
                </a:pathLst>
              </a:custGeom>
              <a:solidFill>
                <a:srgbClr val="3B3B4C">
                  <a:alpha val="64000"/>
                </a:srgbClr>
              </a:solidFill>
              <a:ln w="0"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1" name="Graphic 8">
              <a:extLst>
                <a:ext uri="{FF2B5EF4-FFF2-40B4-BE49-F238E27FC236}">
                  <a16:creationId xmlns:a16="http://schemas.microsoft.com/office/drawing/2014/main" id="{4B400242-6F1D-F351-0DE6-23C2198EB745}"/>
                </a:ext>
              </a:extLst>
            </p:cNvPr>
            <p:cNvGrpSpPr/>
            <p:nvPr/>
          </p:nvGrpSpPr>
          <p:grpSpPr>
            <a:xfrm>
              <a:off x="1675681" y="3710479"/>
              <a:ext cx="557004" cy="266739"/>
              <a:chOff x="1675681" y="3710479"/>
              <a:chExt cx="557004" cy="266739"/>
            </a:xfrm>
          </p:grpSpPr>
          <p:grpSp>
            <p:nvGrpSpPr>
              <p:cNvPr id="42" name="Graphic 8">
                <a:extLst>
                  <a:ext uri="{FF2B5EF4-FFF2-40B4-BE49-F238E27FC236}">
                    <a16:creationId xmlns:a16="http://schemas.microsoft.com/office/drawing/2014/main" id="{17A91E24-5343-9BB9-B84D-72FE7A832FE4}"/>
                  </a:ext>
                </a:extLst>
              </p:cNvPr>
              <p:cNvGrpSpPr/>
              <p:nvPr/>
            </p:nvGrpSpPr>
            <p:grpSpPr>
              <a:xfrm>
                <a:off x="2141123" y="3971058"/>
                <a:ext cx="91562" cy="6160"/>
                <a:chOff x="2141123" y="3971058"/>
                <a:chExt cx="91562" cy="6160"/>
              </a:xfrm>
            </p:grpSpPr>
            <p:sp>
              <p:nvSpPr>
                <p:cNvPr id="64" name="Freeform: Shape 63">
                  <a:extLst>
                    <a:ext uri="{FF2B5EF4-FFF2-40B4-BE49-F238E27FC236}">
                      <a16:creationId xmlns:a16="http://schemas.microsoft.com/office/drawing/2014/main" id="{6541AFC6-6C7E-7A6C-B25F-7465A0E29279}"/>
                    </a:ext>
                  </a:extLst>
                </p:cNvPr>
                <p:cNvSpPr/>
                <p:nvPr/>
              </p:nvSpPr>
              <p:spPr>
                <a:xfrm>
                  <a:off x="2159232" y="3972279"/>
                  <a:ext cx="73453" cy="4939"/>
                </a:xfrm>
                <a:custGeom>
                  <a:avLst/>
                  <a:gdLst>
                    <a:gd name="connsiteX0" fmla="*/ 0 w 73453"/>
                    <a:gd name="connsiteY0" fmla="*/ 0 h 4939"/>
                    <a:gd name="connsiteX1" fmla="*/ 73454 w 73453"/>
                    <a:gd name="connsiteY1" fmla="*/ 4940 h 4939"/>
                  </a:gdLst>
                  <a:ahLst/>
                  <a:cxnLst>
                    <a:cxn ang="0">
                      <a:pos x="connsiteX0" y="connsiteY0"/>
                    </a:cxn>
                    <a:cxn ang="0">
                      <a:pos x="connsiteX1" y="connsiteY1"/>
                    </a:cxn>
                  </a:cxnLst>
                  <a:rect l="l" t="t" r="r" b="b"/>
                  <a:pathLst>
                    <a:path w="73453" h="4939">
                      <a:moveTo>
                        <a:pt x="0" y="0"/>
                      </a:moveTo>
                      <a:lnTo>
                        <a:pt x="73454" y="494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5" name="Freeform: Shape 64">
                  <a:extLst>
                    <a:ext uri="{FF2B5EF4-FFF2-40B4-BE49-F238E27FC236}">
                      <a16:creationId xmlns:a16="http://schemas.microsoft.com/office/drawing/2014/main" id="{C9D4F6AF-44AB-4E40-6189-531C4E010A28}"/>
                    </a:ext>
                  </a:extLst>
                </p:cNvPr>
                <p:cNvSpPr/>
                <p:nvPr/>
              </p:nvSpPr>
              <p:spPr>
                <a:xfrm>
                  <a:off x="2141123" y="3971058"/>
                  <a:ext cx="4688" cy="316"/>
                </a:xfrm>
                <a:custGeom>
                  <a:avLst/>
                  <a:gdLst>
                    <a:gd name="connsiteX0" fmla="*/ 0 w 4688"/>
                    <a:gd name="connsiteY0" fmla="*/ 0 h 316"/>
                    <a:gd name="connsiteX1" fmla="*/ 4688 w 4688"/>
                    <a:gd name="connsiteY1" fmla="*/ 317 h 316"/>
                  </a:gdLst>
                  <a:ahLst/>
                  <a:cxnLst>
                    <a:cxn ang="0">
                      <a:pos x="connsiteX0" y="connsiteY0"/>
                    </a:cxn>
                    <a:cxn ang="0">
                      <a:pos x="connsiteX1" y="connsiteY1"/>
                    </a:cxn>
                  </a:cxnLst>
                  <a:rect l="l" t="t" r="r" b="b"/>
                  <a:pathLst>
                    <a:path w="4688" h="316">
                      <a:moveTo>
                        <a:pt x="0" y="0"/>
                      </a:moveTo>
                      <a:lnTo>
                        <a:pt x="4688" y="317"/>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3" name="Graphic 8">
                <a:extLst>
                  <a:ext uri="{FF2B5EF4-FFF2-40B4-BE49-F238E27FC236}">
                    <a16:creationId xmlns:a16="http://schemas.microsoft.com/office/drawing/2014/main" id="{0EFB8D0D-D437-5D50-E85B-7AF36366772F}"/>
                  </a:ext>
                </a:extLst>
              </p:cNvPr>
              <p:cNvGrpSpPr/>
              <p:nvPr/>
            </p:nvGrpSpPr>
            <p:grpSpPr>
              <a:xfrm>
                <a:off x="2125213" y="3864983"/>
                <a:ext cx="86688" cy="30132"/>
                <a:chOff x="2125213" y="3864983"/>
                <a:chExt cx="86688" cy="30132"/>
              </a:xfrm>
            </p:grpSpPr>
            <p:sp>
              <p:nvSpPr>
                <p:cNvPr id="62" name="Freeform: Shape 61">
                  <a:extLst>
                    <a:ext uri="{FF2B5EF4-FFF2-40B4-BE49-F238E27FC236}">
                      <a16:creationId xmlns:a16="http://schemas.microsoft.com/office/drawing/2014/main" id="{572AC9FE-0CF3-825F-9E2F-25498B50B97A}"/>
                    </a:ext>
                  </a:extLst>
                </p:cNvPr>
                <p:cNvSpPr/>
                <p:nvPr/>
              </p:nvSpPr>
              <p:spPr>
                <a:xfrm>
                  <a:off x="2142362" y="3864983"/>
                  <a:ext cx="69539" cy="24167"/>
                </a:xfrm>
                <a:custGeom>
                  <a:avLst/>
                  <a:gdLst>
                    <a:gd name="connsiteX0" fmla="*/ 0 w 69539"/>
                    <a:gd name="connsiteY0" fmla="*/ 24168 h 24167"/>
                    <a:gd name="connsiteX1" fmla="*/ 69539 w 69539"/>
                    <a:gd name="connsiteY1" fmla="*/ 0 h 24167"/>
                  </a:gdLst>
                  <a:ahLst/>
                  <a:cxnLst>
                    <a:cxn ang="0">
                      <a:pos x="connsiteX0" y="connsiteY0"/>
                    </a:cxn>
                    <a:cxn ang="0">
                      <a:pos x="connsiteX1" y="connsiteY1"/>
                    </a:cxn>
                  </a:cxnLst>
                  <a:rect l="l" t="t" r="r" b="b"/>
                  <a:pathLst>
                    <a:path w="69539" h="24167">
                      <a:moveTo>
                        <a:pt x="0" y="24168"/>
                      </a:moveTo>
                      <a:lnTo>
                        <a:pt x="69539"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3" name="Freeform: Shape 62">
                  <a:extLst>
                    <a:ext uri="{FF2B5EF4-FFF2-40B4-BE49-F238E27FC236}">
                      <a16:creationId xmlns:a16="http://schemas.microsoft.com/office/drawing/2014/main" id="{F86BCDAB-ADE7-DBBF-A14D-6DB8329EC318}"/>
                    </a:ext>
                  </a:extLst>
                </p:cNvPr>
                <p:cNvSpPr/>
                <p:nvPr/>
              </p:nvSpPr>
              <p:spPr>
                <a:xfrm>
                  <a:off x="2125213" y="3893568"/>
                  <a:ext cx="4445" cy="1547"/>
                </a:xfrm>
                <a:custGeom>
                  <a:avLst/>
                  <a:gdLst>
                    <a:gd name="connsiteX0" fmla="*/ 0 w 4445"/>
                    <a:gd name="connsiteY0" fmla="*/ 1547 h 1547"/>
                    <a:gd name="connsiteX1" fmla="*/ 4446 w 4445"/>
                    <a:gd name="connsiteY1" fmla="*/ 0 h 1547"/>
                  </a:gdLst>
                  <a:ahLst/>
                  <a:cxnLst>
                    <a:cxn ang="0">
                      <a:pos x="connsiteX0" y="connsiteY0"/>
                    </a:cxn>
                    <a:cxn ang="0">
                      <a:pos x="connsiteX1" y="connsiteY1"/>
                    </a:cxn>
                  </a:cxnLst>
                  <a:rect l="l" t="t" r="r" b="b"/>
                  <a:pathLst>
                    <a:path w="4445" h="1547">
                      <a:moveTo>
                        <a:pt x="0" y="1547"/>
                      </a:moveTo>
                      <a:lnTo>
                        <a:pt x="4446"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4" name="Graphic 8">
                <a:extLst>
                  <a:ext uri="{FF2B5EF4-FFF2-40B4-BE49-F238E27FC236}">
                    <a16:creationId xmlns:a16="http://schemas.microsoft.com/office/drawing/2014/main" id="{285B6485-9266-7F98-6767-D42A3A980BE8}"/>
                  </a:ext>
                </a:extLst>
              </p:cNvPr>
              <p:cNvGrpSpPr/>
              <p:nvPr/>
            </p:nvGrpSpPr>
            <p:grpSpPr>
              <a:xfrm>
                <a:off x="2070903" y="3773186"/>
                <a:ext cx="67880" cy="61757"/>
                <a:chOff x="2070903" y="3773186"/>
                <a:chExt cx="67880" cy="61757"/>
              </a:xfrm>
            </p:grpSpPr>
            <p:sp>
              <p:nvSpPr>
                <p:cNvPr id="60" name="Freeform: Shape 59">
                  <a:extLst>
                    <a:ext uri="{FF2B5EF4-FFF2-40B4-BE49-F238E27FC236}">
                      <a16:creationId xmlns:a16="http://schemas.microsoft.com/office/drawing/2014/main" id="{5CBBC912-5DF9-44B1-397C-793391D3BCE8}"/>
                    </a:ext>
                  </a:extLst>
                </p:cNvPr>
                <p:cNvSpPr/>
                <p:nvPr/>
              </p:nvSpPr>
              <p:spPr>
                <a:xfrm>
                  <a:off x="2084334" y="3773186"/>
                  <a:ext cx="54449" cy="49537"/>
                </a:xfrm>
                <a:custGeom>
                  <a:avLst/>
                  <a:gdLst>
                    <a:gd name="connsiteX0" fmla="*/ 0 w 54449"/>
                    <a:gd name="connsiteY0" fmla="*/ 49538 h 49537"/>
                    <a:gd name="connsiteX1" fmla="*/ 54450 w 54449"/>
                    <a:gd name="connsiteY1" fmla="*/ 0 h 49537"/>
                  </a:gdLst>
                  <a:ahLst/>
                  <a:cxnLst>
                    <a:cxn ang="0">
                      <a:pos x="connsiteX0" y="connsiteY0"/>
                    </a:cxn>
                    <a:cxn ang="0">
                      <a:pos x="connsiteX1" y="connsiteY1"/>
                    </a:cxn>
                  </a:cxnLst>
                  <a:rect l="l" t="t" r="r" b="b"/>
                  <a:pathLst>
                    <a:path w="54449" h="49537">
                      <a:moveTo>
                        <a:pt x="0" y="49538"/>
                      </a:moveTo>
                      <a:lnTo>
                        <a:pt x="5445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1" name="Freeform: Shape 60">
                  <a:extLst>
                    <a:ext uri="{FF2B5EF4-FFF2-40B4-BE49-F238E27FC236}">
                      <a16:creationId xmlns:a16="http://schemas.microsoft.com/office/drawing/2014/main" id="{11C031BA-DF4D-67D5-E362-AD8A67C5C837}"/>
                    </a:ext>
                  </a:extLst>
                </p:cNvPr>
                <p:cNvSpPr/>
                <p:nvPr/>
              </p:nvSpPr>
              <p:spPr>
                <a:xfrm>
                  <a:off x="2070903" y="3831784"/>
                  <a:ext cx="3476" cy="3159"/>
                </a:xfrm>
                <a:custGeom>
                  <a:avLst/>
                  <a:gdLst>
                    <a:gd name="connsiteX0" fmla="*/ 0 w 3476"/>
                    <a:gd name="connsiteY0" fmla="*/ 3160 h 3159"/>
                    <a:gd name="connsiteX1" fmla="*/ 3476 w 3476"/>
                    <a:gd name="connsiteY1" fmla="*/ 0 h 3159"/>
                  </a:gdLst>
                  <a:ahLst/>
                  <a:cxnLst>
                    <a:cxn ang="0">
                      <a:pos x="connsiteX0" y="connsiteY0"/>
                    </a:cxn>
                    <a:cxn ang="0">
                      <a:pos x="connsiteX1" y="connsiteY1"/>
                    </a:cxn>
                  </a:cxnLst>
                  <a:rect l="l" t="t" r="r" b="b"/>
                  <a:pathLst>
                    <a:path w="3476" h="3159">
                      <a:moveTo>
                        <a:pt x="0" y="3160"/>
                      </a:moveTo>
                      <a:lnTo>
                        <a:pt x="3476"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5" name="Graphic 8">
                <a:extLst>
                  <a:ext uri="{FF2B5EF4-FFF2-40B4-BE49-F238E27FC236}">
                    <a16:creationId xmlns:a16="http://schemas.microsoft.com/office/drawing/2014/main" id="{8C3E4B07-3F6F-7020-C5E8-FFD2EBF79D92}"/>
                  </a:ext>
                </a:extLst>
              </p:cNvPr>
              <p:cNvGrpSpPr/>
              <p:nvPr/>
            </p:nvGrpSpPr>
            <p:grpSpPr>
              <a:xfrm>
                <a:off x="1991987" y="3710479"/>
                <a:ext cx="23618" cy="88674"/>
                <a:chOff x="1991987" y="3710479"/>
                <a:chExt cx="23618" cy="88674"/>
              </a:xfrm>
            </p:grpSpPr>
            <p:sp>
              <p:nvSpPr>
                <p:cNvPr id="58" name="Freeform: Shape 57">
                  <a:extLst>
                    <a:ext uri="{FF2B5EF4-FFF2-40B4-BE49-F238E27FC236}">
                      <a16:creationId xmlns:a16="http://schemas.microsoft.com/office/drawing/2014/main" id="{30E26606-6633-7D86-C4A0-44D297B46568}"/>
                    </a:ext>
                  </a:extLst>
                </p:cNvPr>
                <p:cNvSpPr/>
                <p:nvPr/>
              </p:nvSpPr>
              <p:spPr>
                <a:xfrm>
                  <a:off x="1996657" y="3710479"/>
                  <a:ext cx="18948" cy="71133"/>
                </a:xfrm>
                <a:custGeom>
                  <a:avLst/>
                  <a:gdLst>
                    <a:gd name="connsiteX0" fmla="*/ 0 w 18948"/>
                    <a:gd name="connsiteY0" fmla="*/ 71133 h 71133"/>
                    <a:gd name="connsiteX1" fmla="*/ 18948 w 18948"/>
                    <a:gd name="connsiteY1" fmla="*/ 0 h 71133"/>
                  </a:gdLst>
                  <a:ahLst/>
                  <a:cxnLst>
                    <a:cxn ang="0">
                      <a:pos x="connsiteX0" y="connsiteY0"/>
                    </a:cxn>
                    <a:cxn ang="0">
                      <a:pos x="connsiteX1" y="connsiteY1"/>
                    </a:cxn>
                  </a:cxnLst>
                  <a:rect l="l" t="t" r="r" b="b"/>
                  <a:pathLst>
                    <a:path w="18948" h="71133">
                      <a:moveTo>
                        <a:pt x="0" y="71133"/>
                      </a:moveTo>
                      <a:lnTo>
                        <a:pt x="18948"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9" name="Freeform: Shape 58">
                  <a:extLst>
                    <a:ext uri="{FF2B5EF4-FFF2-40B4-BE49-F238E27FC236}">
                      <a16:creationId xmlns:a16="http://schemas.microsoft.com/office/drawing/2014/main" id="{5BA94E1B-1E07-BFDC-17B1-A2F4F38A7F94}"/>
                    </a:ext>
                  </a:extLst>
                </p:cNvPr>
                <p:cNvSpPr/>
                <p:nvPr/>
              </p:nvSpPr>
              <p:spPr>
                <a:xfrm>
                  <a:off x="1991987" y="3794614"/>
                  <a:ext cx="1211" cy="4539"/>
                </a:xfrm>
                <a:custGeom>
                  <a:avLst/>
                  <a:gdLst>
                    <a:gd name="connsiteX0" fmla="*/ 0 w 1211"/>
                    <a:gd name="connsiteY0" fmla="*/ 4539 h 4539"/>
                    <a:gd name="connsiteX1" fmla="*/ 1212 w 1211"/>
                    <a:gd name="connsiteY1" fmla="*/ 0 h 4539"/>
                  </a:gdLst>
                  <a:ahLst/>
                  <a:cxnLst>
                    <a:cxn ang="0">
                      <a:pos x="connsiteX0" y="connsiteY0"/>
                    </a:cxn>
                    <a:cxn ang="0">
                      <a:pos x="connsiteX1" y="connsiteY1"/>
                    </a:cxn>
                  </a:cxnLst>
                  <a:rect l="l" t="t" r="r" b="b"/>
                  <a:pathLst>
                    <a:path w="1211" h="4539">
                      <a:moveTo>
                        <a:pt x="0" y="4539"/>
                      </a:moveTo>
                      <a:lnTo>
                        <a:pt x="1212"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6" name="Graphic 8">
                <a:extLst>
                  <a:ext uri="{FF2B5EF4-FFF2-40B4-BE49-F238E27FC236}">
                    <a16:creationId xmlns:a16="http://schemas.microsoft.com/office/drawing/2014/main" id="{8BC9CA4D-4466-85FE-BDC8-DBC0D2661D81}"/>
                  </a:ext>
                </a:extLst>
              </p:cNvPr>
              <p:cNvGrpSpPr/>
              <p:nvPr/>
            </p:nvGrpSpPr>
            <p:grpSpPr>
              <a:xfrm>
                <a:off x="1882314" y="3712706"/>
                <a:ext cx="26964" cy="87723"/>
                <a:chOff x="1882314" y="3712706"/>
                <a:chExt cx="26964" cy="87723"/>
              </a:xfrm>
            </p:grpSpPr>
            <p:sp>
              <p:nvSpPr>
                <p:cNvPr id="56" name="Freeform: Shape 55">
                  <a:extLst>
                    <a:ext uri="{FF2B5EF4-FFF2-40B4-BE49-F238E27FC236}">
                      <a16:creationId xmlns:a16="http://schemas.microsoft.com/office/drawing/2014/main" id="{27F7F1BA-EA17-DFE2-3B27-120700002633}"/>
                    </a:ext>
                  </a:extLst>
                </p:cNvPr>
                <p:cNvSpPr/>
                <p:nvPr/>
              </p:nvSpPr>
              <p:spPr>
                <a:xfrm>
                  <a:off x="1882314" y="3712706"/>
                  <a:ext cx="21632" cy="70368"/>
                </a:xfrm>
                <a:custGeom>
                  <a:avLst/>
                  <a:gdLst>
                    <a:gd name="connsiteX0" fmla="*/ 21633 w 21632"/>
                    <a:gd name="connsiteY0" fmla="*/ 70369 h 70368"/>
                    <a:gd name="connsiteX1" fmla="*/ 0 w 21632"/>
                    <a:gd name="connsiteY1" fmla="*/ 0 h 70368"/>
                  </a:gdLst>
                  <a:ahLst/>
                  <a:cxnLst>
                    <a:cxn ang="0">
                      <a:pos x="connsiteX0" y="connsiteY0"/>
                    </a:cxn>
                    <a:cxn ang="0">
                      <a:pos x="connsiteX1" y="connsiteY1"/>
                    </a:cxn>
                  </a:cxnLst>
                  <a:rect l="l" t="t" r="r" b="b"/>
                  <a:pathLst>
                    <a:path w="21632" h="70368">
                      <a:moveTo>
                        <a:pt x="21633" y="70369"/>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7" name="Freeform: Shape 56">
                  <a:extLst>
                    <a:ext uri="{FF2B5EF4-FFF2-40B4-BE49-F238E27FC236}">
                      <a16:creationId xmlns:a16="http://schemas.microsoft.com/office/drawing/2014/main" id="{AD6CCC60-45C5-9408-9FC2-83AD30C14AD1}"/>
                    </a:ext>
                  </a:extLst>
                </p:cNvPr>
                <p:cNvSpPr/>
                <p:nvPr/>
              </p:nvSpPr>
              <p:spPr>
                <a:xfrm>
                  <a:off x="1907899" y="3795937"/>
                  <a:ext cx="1379" cy="4492"/>
                </a:xfrm>
                <a:custGeom>
                  <a:avLst/>
                  <a:gdLst>
                    <a:gd name="connsiteX0" fmla="*/ 1379 w 1379"/>
                    <a:gd name="connsiteY0" fmla="*/ 4492 h 4492"/>
                    <a:gd name="connsiteX1" fmla="*/ 0 w 1379"/>
                    <a:gd name="connsiteY1" fmla="*/ 0 h 4492"/>
                  </a:gdLst>
                  <a:ahLst/>
                  <a:cxnLst>
                    <a:cxn ang="0">
                      <a:pos x="connsiteX0" y="connsiteY0"/>
                    </a:cxn>
                    <a:cxn ang="0">
                      <a:pos x="connsiteX1" y="connsiteY1"/>
                    </a:cxn>
                  </a:cxnLst>
                  <a:rect l="l" t="t" r="r" b="b"/>
                  <a:pathLst>
                    <a:path w="1379" h="4492">
                      <a:moveTo>
                        <a:pt x="1379" y="4492"/>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7" name="Graphic 8">
                <a:extLst>
                  <a:ext uri="{FF2B5EF4-FFF2-40B4-BE49-F238E27FC236}">
                    <a16:creationId xmlns:a16="http://schemas.microsoft.com/office/drawing/2014/main" id="{12373782-614A-8791-F757-C42E61B7B2DB}"/>
                  </a:ext>
                </a:extLst>
              </p:cNvPr>
              <p:cNvGrpSpPr/>
              <p:nvPr/>
            </p:nvGrpSpPr>
            <p:grpSpPr>
              <a:xfrm>
                <a:off x="1675681" y="3972829"/>
                <a:ext cx="97724" cy="2246"/>
                <a:chOff x="1675681" y="3972829"/>
                <a:chExt cx="97724" cy="2246"/>
              </a:xfrm>
            </p:grpSpPr>
            <p:sp>
              <p:nvSpPr>
                <p:cNvPr id="54" name="Freeform: Shape 53">
                  <a:extLst>
                    <a:ext uri="{FF2B5EF4-FFF2-40B4-BE49-F238E27FC236}">
                      <a16:creationId xmlns:a16="http://schemas.microsoft.com/office/drawing/2014/main" id="{D4DD6346-A814-8A01-984C-23CB8E53C2DA}"/>
                    </a:ext>
                  </a:extLst>
                </p:cNvPr>
                <p:cNvSpPr/>
                <p:nvPr/>
              </p:nvSpPr>
              <p:spPr>
                <a:xfrm>
                  <a:off x="1675681" y="3973416"/>
                  <a:ext cx="79577" cy="1659"/>
                </a:xfrm>
                <a:custGeom>
                  <a:avLst/>
                  <a:gdLst>
                    <a:gd name="connsiteX0" fmla="*/ 79577 w 79577"/>
                    <a:gd name="connsiteY0" fmla="*/ 0 h 1659"/>
                    <a:gd name="connsiteX1" fmla="*/ 0 w 79577"/>
                    <a:gd name="connsiteY1" fmla="*/ 1659 h 1659"/>
                  </a:gdLst>
                  <a:ahLst/>
                  <a:cxnLst>
                    <a:cxn ang="0">
                      <a:pos x="connsiteX0" y="connsiteY0"/>
                    </a:cxn>
                    <a:cxn ang="0">
                      <a:pos x="connsiteX1" y="connsiteY1"/>
                    </a:cxn>
                  </a:cxnLst>
                  <a:rect l="l" t="t" r="r" b="b"/>
                  <a:pathLst>
                    <a:path w="79577" h="1659">
                      <a:moveTo>
                        <a:pt x="79577" y="0"/>
                      </a:moveTo>
                      <a:lnTo>
                        <a:pt x="0" y="1659"/>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5" name="Freeform: Shape 54">
                  <a:extLst>
                    <a:ext uri="{FF2B5EF4-FFF2-40B4-BE49-F238E27FC236}">
                      <a16:creationId xmlns:a16="http://schemas.microsoft.com/office/drawing/2014/main" id="{55DB4744-B22E-FEA6-B02F-44898B10CC03}"/>
                    </a:ext>
                  </a:extLst>
                </p:cNvPr>
                <p:cNvSpPr/>
                <p:nvPr/>
              </p:nvSpPr>
              <p:spPr>
                <a:xfrm>
                  <a:off x="1768708" y="3972829"/>
                  <a:ext cx="4697" cy="149"/>
                </a:xfrm>
                <a:custGeom>
                  <a:avLst/>
                  <a:gdLst>
                    <a:gd name="connsiteX0" fmla="*/ 4697 w 4697"/>
                    <a:gd name="connsiteY0" fmla="*/ 0 h 149"/>
                    <a:gd name="connsiteX1" fmla="*/ 0 w 4697"/>
                    <a:gd name="connsiteY1" fmla="*/ 149 h 149"/>
                  </a:gdLst>
                  <a:ahLst/>
                  <a:cxnLst>
                    <a:cxn ang="0">
                      <a:pos x="connsiteX0" y="connsiteY0"/>
                    </a:cxn>
                    <a:cxn ang="0">
                      <a:pos x="connsiteX1" y="connsiteY1"/>
                    </a:cxn>
                  </a:cxnLst>
                  <a:rect l="l" t="t" r="r" b="b"/>
                  <a:pathLst>
                    <a:path w="4697" h="149">
                      <a:moveTo>
                        <a:pt x="4697" y="0"/>
                      </a:moveTo>
                      <a:lnTo>
                        <a:pt x="0" y="149"/>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8" name="Graphic 8">
                <a:extLst>
                  <a:ext uri="{FF2B5EF4-FFF2-40B4-BE49-F238E27FC236}">
                    <a16:creationId xmlns:a16="http://schemas.microsoft.com/office/drawing/2014/main" id="{309CFFED-EAE2-0F96-BBCA-05E7BAB66C5A}"/>
                  </a:ext>
                </a:extLst>
              </p:cNvPr>
              <p:cNvGrpSpPr/>
              <p:nvPr/>
            </p:nvGrpSpPr>
            <p:grpSpPr>
              <a:xfrm>
                <a:off x="1700930" y="3864545"/>
                <a:ext cx="84089" cy="36759"/>
                <a:chOff x="1700930" y="3864545"/>
                <a:chExt cx="84089" cy="36759"/>
              </a:xfrm>
            </p:grpSpPr>
            <p:sp>
              <p:nvSpPr>
                <p:cNvPr id="52" name="Freeform: Shape 51">
                  <a:extLst>
                    <a:ext uri="{FF2B5EF4-FFF2-40B4-BE49-F238E27FC236}">
                      <a16:creationId xmlns:a16="http://schemas.microsoft.com/office/drawing/2014/main" id="{424212EF-2B03-29EA-7DBF-9DD3949199BA}"/>
                    </a:ext>
                  </a:extLst>
                </p:cNvPr>
                <p:cNvSpPr/>
                <p:nvPr/>
              </p:nvSpPr>
              <p:spPr>
                <a:xfrm>
                  <a:off x="1700930" y="3864545"/>
                  <a:ext cx="67451" cy="29489"/>
                </a:xfrm>
                <a:custGeom>
                  <a:avLst/>
                  <a:gdLst>
                    <a:gd name="connsiteX0" fmla="*/ 67452 w 67451"/>
                    <a:gd name="connsiteY0" fmla="*/ 29490 h 29489"/>
                    <a:gd name="connsiteX1" fmla="*/ 0 w 67451"/>
                    <a:gd name="connsiteY1" fmla="*/ 0 h 29489"/>
                  </a:gdLst>
                  <a:ahLst/>
                  <a:cxnLst>
                    <a:cxn ang="0">
                      <a:pos x="connsiteX0" y="connsiteY0"/>
                    </a:cxn>
                    <a:cxn ang="0">
                      <a:pos x="connsiteX1" y="connsiteY1"/>
                    </a:cxn>
                  </a:cxnLst>
                  <a:rect l="l" t="t" r="r" b="b"/>
                  <a:pathLst>
                    <a:path w="67451" h="29489">
                      <a:moveTo>
                        <a:pt x="67452" y="29490"/>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3" name="Freeform: Shape 52">
                  <a:extLst>
                    <a:ext uri="{FF2B5EF4-FFF2-40B4-BE49-F238E27FC236}">
                      <a16:creationId xmlns:a16="http://schemas.microsoft.com/office/drawing/2014/main" id="{D3235460-C7B7-97BC-7593-544A79350498}"/>
                    </a:ext>
                  </a:extLst>
                </p:cNvPr>
                <p:cNvSpPr/>
                <p:nvPr/>
              </p:nvSpPr>
              <p:spPr>
                <a:xfrm>
                  <a:off x="1780713" y="3899422"/>
                  <a:ext cx="4306" cy="1882"/>
                </a:xfrm>
                <a:custGeom>
                  <a:avLst/>
                  <a:gdLst>
                    <a:gd name="connsiteX0" fmla="*/ 4306 w 4306"/>
                    <a:gd name="connsiteY0" fmla="*/ 1883 h 1882"/>
                    <a:gd name="connsiteX1" fmla="*/ 0 w 4306"/>
                    <a:gd name="connsiteY1" fmla="*/ 0 h 1882"/>
                  </a:gdLst>
                  <a:ahLst/>
                  <a:cxnLst>
                    <a:cxn ang="0">
                      <a:pos x="connsiteX0" y="connsiteY0"/>
                    </a:cxn>
                    <a:cxn ang="0">
                      <a:pos x="connsiteX1" y="connsiteY1"/>
                    </a:cxn>
                  </a:cxnLst>
                  <a:rect l="l" t="t" r="r" b="b"/>
                  <a:pathLst>
                    <a:path w="4306" h="1882">
                      <a:moveTo>
                        <a:pt x="4306" y="1883"/>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9" name="Graphic 8">
                <a:extLst>
                  <a:ext uri="{FF2B5EF4-FFF2-40B4-BE49-F238E27FC236}">
                    <a16:creationId xmlns:a16="http://schemas.microsoft.com/office/drawing/2014/main" id="{16481316-4D82-B7F8-09A7-0701044A002B}"/>
                  </a:ext>
                </a:extLst>
              </p:cNvPr>
              <p:cNvGrpSpPr/>
              <p:nvPr/>
            </p:nvGrpSpPr>
            <p:grpSpPr>
              <a:xfrm>
                <a:off x="1763889" y="3770549"/>
                <a:ext cx="66426" cy="63313"/>
                <a:chOff x="1763889" y="3770549"/>
                <a:chExt cx="66426" cy="63313"/>
              </a:xfrm>
            </p:grpSpPr>
            <p:sp>
              <p:nvSpPr>
                <p:cNvPr id="50" name="Freeform: Shape 49">
                  <a:extLst>
                    <a:ext uri="{FF2B5EF4-FFF2-40B4-BE49-F238E27FC236}">
                      <a16:creationId xmlns:a16="http://schemas.microsoft.com/office/drawing/2014/main" id="{8E2EEE80-4017-A708-34D8-2BC7A80C6D65}"/>
                    </a:ext>
                  </a:extLst>
                </p:cNvPr>
                <p:cNvSpPr/>
                <p:nvPr/>
              </p:nvSpPr>
              <p:spPr>
                <a:xfrm>
                  <a:off x="1763889" y="3770549"/>
                  <a:ext cx="53284" cy="50786"/>
                </a:xfrm>
                <a:custGeom>
                  <a:avLst/>
                  <a:gdLst>
                    <a:gd name="connsiteX0" fmla="*/ 53285 w 53284"/>
                    <a:gd name="connsiteY0" fmla="*/ 50787 h 50786"/>
                    <a:gd name="connsiteX1" fmla="*/ 0 w 53284"/>
                    <a:gd name="connsiteY1" fmla="*/ 0 h 50786"/>
                  </a:gdLst>
                  <a:ahLst/>
                  <a:cxnLst>
                    <a:cxn ang="0">
                      <a:pos x="connsiteX0" y="connsiteY0"/>
                    </a:cxn>
                    <a:cxn ang="0">
                      <a:pos x="connsiteX1" y="connsiteY1"/>
                    </a:cxn>
                  </a:cxnLst>
                  <a:rect l="l" t="t" r="r" b="b"/>
                  <a:pathLst>
                    <a:path w="53284" h="50786">
                      <a:moveTo>
                        <a:pt x="53285" y="50787"/>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1" name="Freeform: Shape 50">
                  <a:extLst>
                    <a:ext uri="{FF2B5EF4-FFF2-40B4-BE49-F238E27FC236}">
                      <a16:creationId xmlns:a16="http://schemas.microsoft.com/office/drawing/2014/main" id="{EBE37205-3C27-2EDA-8D1C-CF8DF9B9684B}"/>
                    </a:ext>
                  </a:extLst>
                </p:cNvPr>
                <p:cNvSpPr/>
                <p:nvPr/>
              </p:nvSpPr>
              <p:spPr>
                <a:xfrm>
                  <a:off x="1826914" y="3830619"/>
                  <a:ext cx="3401" cy="3243"/>
                </a:xfrm>
                <a:custGeom>
                  <a:avLst/>
                  <a:gdLst>
                    <a:gd name="connsiteX0" fmla="*/ 3402 w 3401"/>
                    <a:gd name="connsiteY0" fmla="*/ 3244 h 3243"/>
                    <a:gd name="connsiteX1" fmla="*/ 0 w 3401"/>
                    <a:gd name="connsiteY1" fmla="*/ 0 h 3243"/>
                  </a:gdLst>
                  <a:ahLst/>
                  <a:cxnLst>
                    <a:cxn ang="0">
                      <a:pos x="connsiteX0" y="connsiteY0"/>
                    </a:cxn>
                    <a:cxn ang="0">
                      <a:pos x="connsiteX1" y="connsiteY1"/>
                    </a:cxn>
                  </a:cxnLst>
                  <a:rect l="l" t="t" r="r" b="b"/>
                  <a:pathLst>
                    <a:path w="3401" h="3243">
                      <a:moveTo>
                        <a:pt x="3402" y="3244"/>
                      </a:moveTo>
                      <a:lnTo>
                        <a:pt x="0" y="0"/>
                      </a:lnTo>
                    </a:path>
                  </a:pathLst>
                </a:custGeom>
                <a:ln w="6903" cap="rnd">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Open Sans"/>
                    <a:ea typeface="+mn-ea"/>
                    <a:cs typeface="+mn-cs"/>
                  </a:endParaRPr>
                </a:p>
              </p:txBody>
            </p:sp>
          </p:grpSp>
        </p:grpSp>
      </p:grpSp>
    </p:spTree>
    <p:custDataLst>
      <p:tags r:id="rId1"/>
    </p:custDataLst>
    <p:extLst>
      <p:ext uri="{BB962C8B-B14F-4D97-AF65-F5344CB8AC3E}">
        <p14:creationId xmlns:p14="http://schemas.microsoft.com/office/powerpoint/2010/main" val="2976329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371850"/>
            <a:ext cx="7315200" cy="2442656"/>
          </a:xfrm>
        </p:spPr>
        <p:txBody>
          <a:bodyPr/>
          <a:lstStyle/>
          <a:p>
            <a:r>
              <a:rPr lang="en-US" dirty="0"/>
              <a:t>Delaying security checks until deployment</a:t>
            </a:r>
          </a:p>
          <a:p>
            <a:r>
              <a:rPr lang="en-US" dirty="0"/>
              <a:t>Including security practices early in the development process</a:t>
            </a:r>
          </a:p>
          <a:p>
            <a:r>
              <a:rPr lang="en-US" dirty="0"/>
              <a:t>Focusing only on operational security</a:t>
            </a:r>
          </a:p>
          <a:p>
            <a:r>
              <a:rPr lang="en-US" dirty="0"/>
              <a:t>Ignoring security concerns</a:t>
            </a:r>
          </a:p>
        </p:txBody>
      </p:sp>
      <p:sp>
        <p:nvSpPr>
          <p:cNvPr id="5" name="Text Placeholder 4">
            <a:extLst>
              <a:ext uri="{FF2B5EF4-FFF2-40B4-BE49-F238E27FC236}">
                <a16:creationId xmlns:a16="http://schemas.microsoft.com/office/drawing/2014/main" id="{9AD90C7F-360E-F6F5-A8B6-6F6FF157015C}"/>
              </a:ext>
            </a:extLst>
          </p:cNvPr>
          <p:cNvSpPr>
            <a:spLocks noGrp="1"/>
          </p:cNvSpPr>
          <p:nvPr>
            <p:ph type="body" idx="10"/>
          </p:nvPr>
        </p:nvSpPr>
        <p:spPr>
          <a:xfrm>
            <a:off x="8128000" y="2101758"/>
            <a:ext cx="7315200" cy="604049"/>
          </a:xfrm>
        </p:spPr>
        <p:txBody>
          <a:bodyPr tIns="108000" bIns="108000">
            <a:noAutofit/>
          </a:bodyPr>
          <a:lstStyle/>
          <a:p>
            <a:r>
              <a:rPr lang="en-US" dirty="0"/>
              <a:t>As a DevOps lead in the team, how would you define the </a:t>
            </a:r>
            <a:r>
              <a:rPr lang="en-US" b="1" dirty="0"/>
              <a:t>shifting left</a:t>
            </a:r>
            <a:r>
              <a:rPr lang="en-US" dirty="0"/>
              <a:t> approach in DevSecOps and its significance in ensuring early security considerations within the development processes?</a:t>
            </a:r>
          </a:p>
        </p:txBody>
      </p:sp>
    </p:spTree>
    <p:custDataLst>
      <p:tags r:id="rId1"/>
    </p:custDataLst>
    <p:extLst>
      <p:ext uri="{BB962C8B-B14F-4D97-AF65-F5344CB8AC3E}">
        <p14:creationId xmlns:p14="http://schemas.microsoft.com/office/powerpoint/2010/main" val="178351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7013202"/>
          </a:xfrm>
          <a:noFill/>
        </p:spPr>
        <p:txBody>
          <a:bodyPr/>
          <a:lstStyle/>
          <a:p>
            <a:r>
              <a:rPr lang="en-US" dirty="0">
                <a:latin typeface="+mj-lt"/>
                <a:ea typeface="Calibri" panose="020F0502020204030204" pitchFamily="34" charset="0"/>
                <a:cs typeface="Calibri" panose="020F0502020204030204" pitchFamily="34" charset="0"/>
              </a:rPr>
              <a:t>The aim of DevOps is to shrink the development cycle and ensure continuous delivery of high-quality software.</a:t>
            </a:r>
          </a:p>
          <a:p>
            <a:r>
              <a:rPr lang="en-US" sz="2200" b="0" i="0" u="none" strike="noStrike" cap="none" dirty="0">
                <a:solidFill>
                  <a:srgbClr val="3F3F3F"/>
                </a:solidFill>
                <a:latin typeface="Open Sans"/>
                <a:ea typeface="Open Sans"/>
                <a:cs typeface="Open Sans"/>
                <a:sym typeface="Open Sans"/>
              </a:rPr>
              <a:t>The lifecycle of DevOps streamlines software development in seven phases, starting with planning and progressing to speed up the process.</a:t>
            </a:r>
          </a:p>
          <a:p>
            <a:r>
              <a:rPr lang="en-US" sz="2200" dirty="0">
                <a:solidFill>
                  <a:srgbClr val="3F3F3F"/>
                </a:solidFill>
                <a:latin typeface="Open Sans"/>
                <a:ea typeface="Open Sans"/>
                <a:cs typeface="Open Sans"/>
                <a:sym typeface="Open Sans"/>
              </a:rPr>
              <a:t>DevOps architecture depicts an execution flow for developing software and managing large distributed applications efficiently.</a:t>
            </a:r>
          </a:p>
          <a:p>
            <a:r>
              <a:rPr lang="en-US" dirty="0">
                <a:latin typeface="+mj-lt"/>
                <a:ea typeface="Calibri" panose="020F0502020204030204" pitchFamily="34" charset="0"/>
                <a:cs typeface="Calibri" panose="020F0502020204030204" pitchFamily="34" charset="0"/>
              </a:rPr>
              <a:t>The main objective of DevSecOps is to automate, monitor, and apply security at all phases of the software lifecycle.</a:t>
            </a:r>
          </a:p>
          <a:p>
            <a:r>
              <a:rPr lang="en-US" sz="2200" dirty="0">
                <a:solidFill>
                  <a:schemeClr val="tx1">
                    <a:lumMod val="75000"/>
                    <a:lumOff val="25000"/>
                  </a:schemeClr>
                </a:solidFill>
              </a:rPr>
              <a:t>DevSecOps tools assist in early identification of security vulnerabilities during development.</a:t>
            </a:r>
          </a:p>
          <a:p>
            <a:r>
              <a:rPr lang="en-US" dirty="0"/>
              <a:t>OWASP DevSecOps guidelines provide a roadmap for incorporating security measures throughout the DevOps process, promoting a culture of security and collaboration. </a:t>
            </a:r>
            <a:endParaRPr lang="en-IN" sz="2200" dirty="0">
              <a:solidFill>
                <a:schemeClr val="tx1">
                  <a:lumMod val="75000"/>
                  <a:lumOff val="25000"/>
                </a:schemeClr>
              </a:solidFill>
            </a:endParaRPr>
          </a:p>
          <a:p>
            <a:pPr marL="0" indent="0">
              <a:buNone/>
            </a:pPr>
            <a:br>
              <a:rPr lang="en-US" dirty="0">
                <a:latin typeface="+mj-lt"/>
                <a:ea typeface="Calibri" panose="020F0502020204030204" pitchFamily="34" charset="0"/>
                <a:cs typeface="Calibri" panose="020F0502020204030204" pitchFamily="34" charset="0"/>
              </a:rPr>
            </a:br>
            <a:endParaRPr lang="en-IN" dirty="0">
              <a:latin typeface="+mj-lt"/>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01245-3DD0-5EE1-04FD-A8434D4FADB0}"/>
              </a:ext>
            </a:extLst>
          </p:cNvPr>
          <p:cNvSpPr>
            <a:spLocks noGrp="1"/>
          </p:cNvSpPr>
          <p:nvPr>
            <p:ph type="body" idx="10"/>
          </p:nvPr>
        </p:nvSpPr>
        <p:spPr/>
        <p:txBody>
          <a:bodyPr/>
          <a:lstStyle/>
          <a:p>
            <a:r>
              <a:rPr lang="en-IN" dirty="0"/>
              <a:t>Thank You</a:t>
            </a:r>
          </a:p>
        </p:txBody>
      </p:sp>
    </p:spTree>
    <p:custDataLst>
      <p:tags r:id="rId1"/>
    </p:custDataLst>
    <p:extLst>
      <p:ext uri="{BB962C8B-B14F-4D97-AF65-F5344CB8AC3E}">
        <p14:creationId xmlns:p14="http://schemas.microsoft.com/office/powerpoint/2010/main" val="195810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Benefits of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032499" y="816324"/>
            <a:ext cx="4204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9FCA448F-3AB2-A980-F7C0-0BF4F65E8BC0}"/>
              </a:ext>
            </a:extLst>
          </p:cNvPr>
          <p:cNvGrpSpPr/>
          <p:nvPr/>
        </p:nvGrpSpPr>
        <p:grpSpPr>
          <a:xfrm>
            <a:off x="1185132" y="2505777"/>
            <a:ext cx="13914534" cy="4891108"/>
            <a:chOff x="1185132" y="2819286"/>
            <a:chExt cx="13914534" cy="4891108"/>
          </a:xfrm>
          <a:effectLst/>
        </p:grpSpPr>
        <p:sp>
          <p:nvSpPr>
            <p:cNvPr id="9" name="Скругленный прямоугольник 33">
              <a:extLst>
                <a:ext uri="{FF2B5EF4-FFF2-40B4-BE49-F238E27FC236}">
                  <a16:creationId xmlns:a16="http://schemas.microsoft.com/office/drawing/2014/main" id="{1AAD47F8-1DA1-F9C5-E405-9295C50E8E03}"/>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4C7DEE22-6D55-8101-879B-367C48849980}"/>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Communication</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1" name="Rectangle 1">
              <a:extLst>
                <a:ext uri="{FF2B5EF4-FFF2-40B4-BE49-F238E27FC236}">
                  <a16:creationId xmlns:a16="http://schemas.microsoft.com/office/drawing/2014/main" id="{0C380EFB-F73E-FBEF-B644-BAFAFB66F8F0}"/>
                </a:ext>
              </a:extLst>
            </p:cNvPr>
            <p:cNvSpPr/>
            <p:nvPr/>
          </p:nvSpPr>
          <p:spPr>
            <a:xfrm>
              <a:off x="8545512" y="4585598"/>
              <a:ext cx="2898017" cy="1226554"/>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Enhances team collaboration via a centralized system</a:t>
              </a:r>
            </a:p>
          </p:txBody>
        </p:sp>
        <p:sp>
          <p:nvSpPr>
            <p:cNvPr id="12" name="Скругленный прямоугольник 33">
              <a:extLst>
                <a:ext uri="{FF2B5EF4-FFF2-40B4-BE49-F238E27FC236}">
                  <a16:creationId xmlns:a16="http://schemas.microsoft.com/office/drawing/2014/main" id="{B9B9361C-35ED-40F9-3E49-A57015D99E39}"/>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3" name="Полилиния 42">
              <a:extLst>
                <a:ext uri="{FF2B5EF4-FFF2-40B4-BE49-F238E27FC236}">
                  <a16:creationId xmlns:a16="http://schemas.microsoft.com/office/drawing/2014/main" id="{DFA20134-3D69-2791-81CC-C0377A0CCD09}"/>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Efficiency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4" name="Rectangle 1">
              <a:extLst>
                <a:ext uri="{FF2B5EF4-FFF2-40B4-BE49-F238E27FC236}">
                  <a16:creationId xmlns:a16="http://schemas.microsoft.com/office/drawing/2014/main" id="{5E8B0381-76D6-E63B-8818-C2B3EDC0E065}"/>
                </a:ext>
              </a:extLst>
            </p:cNvPr>
            <p:cNvSpPr/>
            <p:nvPr/>
          </p:nvSpPr>
          <p:spPr>
            <a:xfrm>
              <a:off x="4902668" y="4589838"/>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Streamlines transitions of stages of lifecycle and task management in the pipeline</a:t>
              </a:r>
            </a:p>
          </p:txBody>
        </p:sp>
        <p:sp>
          <p:nvSpPr>
            <p:cNvPr id="16" name="Скругленный прямоугольник 33">
              <a:extLst>
                <a:ext uri="{FF2B5EF4-FFF2-40B4-BE49-F238E27FC236}">
                  <a16:creationId xmlns:a16="http://schemas.microsoft.com/office/drawing/2014/main" id="{D002B137-61B7-0D6D-753C-2621FA5412E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7" name="Полилиния 42">
              <a:extLst>
                <a:ext uri="{FF2B5EF4-FFF2-40B4-BE49-F238E27FC236}">
                  <a16:creationId xmlns:a16="http://schemas.microsoft.com/office/drawing/2014/main" id="{3B4587C2-0636-BCFE-E9E0-AB28D82C4593}"/>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5">
                <a:lumMod val="75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Speed</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8" name="Rectangle 1">
              <a:extLst>
                <a:ext uri="{FF2B5EF4-FFF2-40B4-BE49-F238E27FC236}">
                  <a16:creationId xmlns:a16="http://schemas.microsoft.com/office/drawing/2014/main" id="{FA3B9FC4-E4E5-995A-2E43-1734D2C3EADD}"/>
                </a:ext>
              </a:extLst>
            </p:cNvPr>
            <p:cNvSpPr/>
            <p:nvPr/>
          </p:nvSpPr>
          <p:spPr>
            <a:xfrm>
              <a:off x="1207572" y="4589837"/>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Increases workflow speed resulting in reduction of time-to-market</a:t>
              </a:r>
            </a:p>
          </p:txBody>
        </p:sp>
        <p:sp>
          <p:nvSpPr>
            <p:cNvPr id="20" name="Скругленный прямоугольник 33">
              <a:extLst>
                <a:ext uri="{FF2B5EF4-FFF2-40B4-BE49-F238E27FC236}">
                  <a16:creationId xmlns:a16="http://schemas.microsoft.com/office/drawing/2014/main" id="{85B680EB-9262-0134-B0B2-7A8ED43CDBB3}"/>
                </a:ext>
              </a:extLst>
            </p:cNvPr>
            <p:cNvSpPr/>
            <p:nvPr/>
          </p:nvSpPr>
          <p:spPr bwMode="auto">
            <a:xfrm>
              <a:off x="12052521" y="3550810"/>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21" name="Полилиния 42">
              <a:extLst>
                <a:ext uri="{FF2B5EF4-FFF2-40B4-BE49-F238E27FC236}">
                  <a16:creationId xmlns:a16="http://schemas.microsoft.com/office/drawing/2014/main" id="{FAD3D3ED-13F8-C7F2-B54A-385745DF212E}"/>
                </a:ext>
              </a:extLst>
            </p:cNvPr>
            <p:cNvSpPr/>
            <p:nvPr/>
          </p:nvSpPr>
          <p:spPr bwMode="auto">
            <a:xfrm>
              <a:off x="12052521" y="2871538"/>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BF815E"/>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Reliability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23" name="Rectangle 1">
              <a:extLst>
                <a:ext uri="{FF2B5EF4-FFF2-40B4-BE49-F238E27FC236}">
                  <a16:creationId xmlns:a16="http://schemas.microsoft.com/office/drawing/2014/main" id="{11B95AE8-4E1A-6B07-65B4-53EA7A204356}"/>
                </a:ext>
              </a:extLst>
            </p:cNvPr>
            <p:cNvSpPr/>
            <p:nvPr/>
          </p:nvSpPr>
          <p:spPr>
            <a:xfrm>
              <a:off x="12127213" y="4563712"/>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Helps achieve consistent project delivery by a robust infrastructure</a:t>
              </a:r>
            </a:p>
          </p:txBody>
        </p:sp>
      </p:grpSp>
    </p:spTree>
    <p:custDataLst>
      <p:tags r:id="rId1"/>
    </p:custDataLst>
    <p:extLst>
      <p:ext uri="{BB962C8B-B14F-4D97-AF65-F5344CB8AC3E}">
        <p14:creationId xmlns:p14="http://schemas.microsoft.com/office/powerpoint/2010/main" val="119630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Benefits of DevOps</a:t>
            </a:r>
          </a:p>
        </p:txBody>
      </p:sp>
      <p:sp>
        <p:nvSpPr>
          <p:cNvPr id="24" name="Brandline_LVC">
            <a:extLst>
              <a:ext uri="{FF2B5EF4-FFF2-40B4-BE49-F238E27FC236}">
                <a16:creationId xmlns:a16="http://schemas.microsoft.com/office/drawing/2014/main" id="{F1EF2662-A0A3-D71C-7544-0CAB70182F54}"/>
              </a:ext>
            </a:extLst>
          </p:cNvPr>
          <p:cNvSpPr/>
          <p:nvPr/>
        </p:nvSpPr>
        <p:spPr>
          <a:xfrm>
            <a:off x="6032499" y="816324"/>
            <a:ext cx="4204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9FCA448F-3AB2-A980-F7C0-0BF4F65E8BC0}"/>
              </a:ext>
            </a:extLst>
          </p:cNvPr>
          <p:cNvGrpSpPr/>
          <p:nvPr/>
        </p:nvGrpSpPr>
        <p:grpSpPr>
          <a:xfrm>
            <a:off x="1185132" y="2505777"/>
            <a:ext cx="13914534" cy="4891108"/>
            <a:chOff x="1185132" y="2819286"/>
            <a:chExt cx="13914534" cy="4891108"/>
          </a:xfrm>
        </p:grpSpPr>
        <p:sp>
          <p:nvSpPr>
            <p:cNvPr id="9" name="Скругленный прямоугольник 33">
              <a:extLst>
                <a:ext uri="{FF2B5EF4-FFF2-40B4-BE49-F238E27FC236}">
                  <a16:creationId xmlns:a16="http://schemas.microsoft.com/office/drawing/2014/main" id="{1AAD47F8-1DA1-F9C5-E405-9295C50E8E03}"/>
                </a:ext>
              </a:extLst>
            </p:cNvPr>
            <p:cNvSpPr/>
            <p:nvPr/>
          </p:nvSpPr>
          <p:spPr bwMode="auto">
            <a:xfrm>
              <a:off x="8418568" y="3546573"/>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dirty="0">
                <a:ln>
                  <a:noFill/>
                </a:ln>
                <a:solidFill>
                  <a:srgbClr val="74808C"/>
                </a:solidFill>
                <a:effectLst/>
                <a:uLnTx/>
                <a:uFillTx/>
                <a:latin typeface="Poppins" charset="0"/>
                <a:ea typeface="Poppins" charset="0"/>
                <a:cs typeface="Poppins" charset="0"/>
                <a:sym typeface="Poppins" charset="0"/>
              </a:endParaRPr>
            </a:p>
          </p:txBody>
        </p:sp>
        <p:sp>
          <p:nvSpPr>
            <p:cNvPr id="10" name="Полилиния 42">
              <a:extLst>
                <a:ext uri="{FF2B5EF4-FFF2-40B4-BE49-F238E27FC236}">
                  <a16:creationId xmlns:a16="http://schemas.microsoft.com/office/drawing/2014/main" id="{4C7DEE22-6D55-8101-879B-367C48849980}"/>
                </a:ext>
              </a:extLst>
            </p:cNvPr>
            <p:cNvSpPr/>
            <p:nvPr/>
          </p:nvSpPr>
          <p:spPr bwMode="auto">
            <a:xfrm>
              <a:off x="8418568" y="2841174"/>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Agility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1" name="Rectangle 1">
              <a:extLst>
                <a:ext uri="{FF2B5EF4-FFF2-40B4-BE49-F238E27FC236}">
                  <a16:creationId xmlns:a16="http://schemas.microsoft.com/office/drawing/2014/main" id="{0C380EFB-F73E-FBEF-B644-BAFAFB66F8F0}"/>
                </a:ext>
              </a:extLst>
            </p:cNvPr>
            <p:cNvSpPr/>
            <p:nvPr/>
          </p:nvSpPr>
          <p:spPr>
            <a:xfrm>
              <a:off x="8545512" y="4585598"/>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Responds proactively to changes and enhances planning effectiveness</a:t>
              </a:r>
            </a:p>
          </p:txBody>
        </p:sp>
        <p:sp>
          <p:nvSpPr>
            <p:cNvPr id="12" name="Скругленный прямоугольник 33">
              <a:extLst>
                <a:ext uri="{FF2B5EF4-FFF2-40B4-BE49-F238E27FC236}">
                  <a16:creationId xmlns:a16="http://schemas.microsoft.com/office/drawing/2014/main" id="{B9B9361C-35ED-40F9-3E49-A57015D99E39}"/>
                </a:ext>
              </a:extLst>
            </p:cNvPr>
            <p:cNvSpPr/>
            <p:nvPr/>
          </p:nvSpPr>
          <p:spPr bwMode="auto">
            <a:xfrm>
              <a:off x="4801850" y="3550811"/>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3" name="Полилиния 42">
              <a:extLst>
                <a:ext uri="{FF2B5EF4-FFF2-40B4-BE49-F238E27FC236}">
                  <a16:creationId xmlns:a16="http://schemas.microsoft.com/office/drawing/2014/main" id="{DFA20134-3D69-2791-81CC-C0377A0CCD09}"/>
                </a:ext>
              </a:extLst>
            </p:cNvPr>
            <p:cNvSpPr/>
            <p:nvPr/>
          </p:nvSpPr>
          <p:spPr bwMode="auto">
            <a:xfrm>
              <a:off x="4801850" y="2845412"/>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Consistency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4" name="Rectangle 1">
              <a:extLst>
                <a:ext uri="{FF2B5EF4-FFF2-40B4-BE49-F238E27FC236}">
                  <a16:creationId xmlns:a16="http://schemas.microsoft.com/office/drawing/2014/main" id="{5E8B0381-76D6-E63B-8818-C2B3EDC0E065}"/>
                </a:ext>
              </a:extLst>
            </p:cNvPr>
            <p:cNvSpPr/>
            <p:nvPr/>
          </p:nvSpPr>
          <p:spPr>
            <a:xfrm>
              <a:off x="4502445" y="4567491"/>
              <a:ext cx="3176918" cy="1998432"/>
            </a:xfrm>
            <a:prstGeom prst="rect">
              <a:avLst/>
            </a:prstGeom>
          </p:spPr>
          <p:txBody>
            <a:bodyPr wrap="square">
              <a:spAutoFit/>
            </a:bodyPr>
            <a:lstStyle/>
            <a:p>
              <a:pPr lvl="1" algn="ctr">
                <a:lnSpc>
                  <a:spcPct val="114000"/>
                </a:lnSpc>
              </a:pPr>
              <a:r>
                <a:rPr lang="en-US" sz="2200" dirty="0">
                  <a:solidFill>
                    <a:schemeClr val="tx1">
                      <a:lumMod val="75000"/>
                      <a:lumOff val="25000"/>
                    </a:schemeClr>
                  </a:solidFill>
                </a:rPr>
                <a:t>Promotes consistency in workflow and results through iterations</a:t>
              </a:r>
            </a:p>
          </p:txBody>
        </p:sp>
        <p:sp>
          <p:nvSpPr>
            <p:cNvPr id="16" name="Скругленный прямоугольник 33">
              <a:extLst>
                <a:ext uri="{FF2B5EF4-FFF2-40B4-BE49-F238E27FC236}">
                  <a16:creationId xmlns:a16="http://schemas.microsoft.com/office/drawing/2014/main" id="{D002B137-61B7-0D6D-753C-2621FA5412E7}"/>
                </a:ext>
              </a:extLst>
            </p:cNvPr>
            <p:cNvSpPr/>
            <p:nvPr/>
          </p:nvSpPr>
          <p:spPr bwMode="auto">
            <a:xfrm>
              <a:off x="1185132" y="3550814"/>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17" name="Полилиния 42">
              <a:extLst>
                <a:ext uri="{FF2B5EF4-FFF2-40B4-BE49-F238E27FC236}">
                  <a16:creationId xmlns:a16="http://schemas.microsoft.com/office/drawing/2014/main" id="{3B4587C2-0636-BCFE-E9E0-AB28D82C4593}"/>
                </a:ext>
              </a:extLst>
            </p:cNvPr>
            <p:cNvSpPr/>
            <p:nvPr/>
          </p:nvSpPr>
          <p:spPr bwMode="auto">
            <a:xfrm>
              <a:off x="1185132" y="2819286"/>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5">
                <a:lumMod val="75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Quality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18" name="Rectangle 1">
              <a:extLst>
                <a:ext uri="{FF2B5EF4-FFF2-40B4-BE49-F238E27FC236}">
                  <a16:creationId xmlns:a16="http://schemas.microsoft.com/office/drawing/2014/main" id="{FA3B9FC4-E4E5-995A-2E43-1734D2C3EADD}"/>
                </a:ext>
              </a:extLst>
            </p:cNvPr>
            <p:cNvSpPr/>
            <p:nvPr/>
          </p:nvSpPr>
          <p:spPr>
            <a:xfrm>
              <a:off x="1207572" y="4568066"/>
              <a:ext cx="2898017" cy="1998432"/>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Helps in continuous improvement of project quality through iterative enhancements</a:t>
              </a:r>
            </a:p>
          </p:txBody>
        </p:sp>
        <p:sp>
          <p:nvSpPr>
            <p:cNvPr id="20" name="Скругленный прямоугольник 33">
              <a:extLst>
                <a:ext uri="{FF2B5EF4-FFF2-40B4-BE49-F238E27FC236}">
                  <a16:creationId xmlns:a16="http://schemas.microsoft.com/office/drawing/2014/main" id="{85B680EB-9262-0134-B0B2-7A8ED43CDBB3}"/>
                </a:ext>
              </a:extLst>
            </p:cNvPr>
            <p:cNvSpPr/>
            <p:nvPr/>
          </p:nvSpPr>
          <p:spPr bwMode="auto">
            <a:xfrm>
              <a:off x="12052521" y="3550810"/>
              <a:ext cx="3029910" cy="4159580"/>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21" name="Полилиния 42">
              <a:extLst>
                <a:ext uri="{FF2B5EF4-FFF2-40B4-BE49-F238E27FC236}">
                  <a16:creationId xmlns:a16="http://schemas.microsoft.com/office/drawing/2014/main" id="{FAD3D3ED-13F8-C7F2-B54A-385745DF212E}"/>
                </a:ext>
              </a:extLst>
            </p:cNvPr>
            <p:cNvSpPr/>
            <p:nvPr/>
          </p:nvSpPr>
          <p:spPr bwMode="auto">
            <a:xfrm>
              <a:off x="12052521" y="2871538"/>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BF815E"/>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algn="ctr" defTabSz="825500" fontAlgn="base" hangingPunct="0">
                <a:spcBef>
                  <a:spcPct val="0"/>
                </a:spcBef>
                <a:spcAft>
                  <a:spcPct val="0"/>
                </a:spcAft>
              </a:pPr>
              <a:r>
                <a:rPr lang="en-US" altLang="x-none" sz="2200" b="1" kern="0" dirty="0">
                  <a:solidFill>
                    <a:srgbClr val="FEFFFF"/>
                  </a:solidFill>
                  <a:latin typeface="+mj-lt"/>
                  <a:ea typeface="Open Sans Semibold" charset="0"/>
                  <a:cs typeface="Open Sans Semibold" charset="0"/>
                  <a:sym typeface="Poppins Medium" charset="0"/>
                </a:rPr>
                <a:t>Adaptability</a:t>
              </a:r>
              <a:endParaRPr kumimoji="0" lang="ru-RU" sz="2200" b="0" i="0" u="none" strike="noStrike" kern="0" cap="none" spc="0" normalizeH="0" baseline="0" noProof="0">
                <a:ln>
                  <a:noFill/>
                </a:ln>
                <a:solidFill>
                  <a:srgbClr val="74808C"/>
                </a:solidFill>
                <a:effectLst/>
                <a:uLnTx/>
                <a:uFillTx/>
                <a:latin typeface="+mj-lt"/>
                <a:ea typeface="Poppins" charset="0"/>
                <a:cs typeface="Poppins" charset="0"/>
                <a:sym typeface="Poppins" charset="0"/>
              </a:endParaRPr>
            </a:p>
          </p:txBody>
        </p:sp>
        <p:sp>
          <p:nvSpPr>
            <p:cNvPr id="23" name="Rectangle 1">
              <a:extLst>
                <a:ext uri="{FF2B5EF4-FFF2-40B4-BE49-F238E27FC236}">
                  <a16:creationId xmlns:a16="http://schemas.microsoft.com/office/drawing/2014/main" id="{11B95AE8-4E1A-6B07-65B4-53EA7A204356}"/>
                </a:ext>
              </a:extLst>
            </p:cNvPr>
            <p:cNvSpPr/>
            <p:nvPr/>
          </p:nvSpPr>
          <p:spPr>
            <a:xfrm>
              <a:off x="12127213" y="4588426"/>
              <a:ext cx="2898017" cy="1612493"/>
            </a:xfrm>
            <a:prstGeom prst="rect">
              <a:avLst/>
            </a:prstGeom>
          </p:spPr>
          <p:txBody>
            <a:bodyPr wrap="square">
              <a:spAutoFit/>
            </a:bodyPr>
            <a:lstStyle/>
            <a:p>
              <a:pPr lvl="0" algn="ctr" defTabSz="825500" eaLnBrk="0" fontAlgn="base" hangingPunct="0">
                <a:lnSpc>
                  <a:spcPct val="114000"/>
                </a:lnSpc>
                <a:spcBef>
                  <a:spcPct val="0"/>
                </a:spcBef>
                <a:spcAft>
                  <a:spcPct val="0"/>
                </a:spcAft>
                <a:defRPr/>
              </a:pPr>
              <a:r>
                <a:rPr lang="en-US" sz="2200" kern="0" dirty="0">
                  <a:solidFill>
                    <a:schemeClr val="tx1">
                      <a:lumMod val="75000"/>
                      <a:lumOff val="25000"/>
                    </a:schemeClr>
                  </a:solidFill>
                  <a:latin typeface="Open Sans" charset="0"/>
                  <a:ea typeface="Open Sans" charset="0"/>
                  <a:cs typeface="Open Sans" charset="0"/>
                  <a:sym typeface="Poppins" charset="0"/>
                </a:rPr>
                <a:t>Ensures efficient real-time response to changes </a:t>
              </a:r>
              <a:br>
                <a:rPr lang="en-US" sz="2200" kern="0" dirty="0">
                  <a:solidFill>
                    <a:schemeClr val="tx1">
                      <a:lumMod val="75000"/>
                      <a:lumOff val="25000"/>
                    </a:schemeClr>
                  </a:solidFill>
                  <a:latin typeface="Open Sans" charset="0"/>
                  <a:ea typeface="Open Sans" charset="0"/>
                  <a:cs typeface="Open Sans" charset="0"/>
                  <a:sym typeface="Poppins" charset="0"/>
                </a:rPr>
              </a:br>
              <a:r>
                <a:rPr lang="en-US" sz="2200" kern="0" dirty="0">
                  <a:solidFill>
                    <a:schemeClr val="tx1">
                      <a:lumMod val="75000"/>
                      <a:lumOff val="25000"/>
                    </a:schemeClr>
                  </a:solidFill>
                  <a:latin typeface="Open Sans" charset="0"/>
                  <a:ea typeface="Open Sans" charset="0"/>
                  <a:cs typeface="Open Sans" charset="0"/>
                  <a:sym typeface="Poppins" charset="0"/>
                </a:rPr>
                <a:t>and issues</a:t>
              </a:r>
            </a:p>
          </p:txBody>
        </p:sp>
      </p:grpSp>
    </p:spTree>
    <p:custDataLst>
      <p:tags r:id="rId1"/>
    </p:custDataLst>
    <p:extLst>
      <p:ext uri="{BB962C8B-B14F-4D97-AF65-F5344CB8AC3E}">
        <p14:creationId xmlns:p14="http://schemas.microsoft.com/office/powerpoint/2010/main" val="208172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DevOps Principles</a:t>
            </a:r>
          </a:p>
        </p:txBody>
      </p:sp>
      <p:sp>
        <p:nvSpPr>
          <p:cNvPr id="24" name="Brandline_LVC">
            <a:extLst>
              <a:ext uri="{FF2B5EF4-FFF2-40B4-BE49-F238E27FC236}">
                <a16:creationId xmlns:a16="http://schemas.microsoft.com/office/drawing/2014/main" id="{F1EF2662-A0A3-D71C-7544-0CAB70182F54}"/>
              </a:ext>
            </a:extLst>
          </p:cNvPr>
          <p:cNvSpPr/>
          <p:nvPr/>
        </p:nvSpPr>
        <p:spPr>
          <a:xfrm>
            <a:off x="6146800" y="816324"/>
            <a:ext cx="39758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Freeform 8">
            <a:extLst>
              <a:ext uri="{FF2B5EF4-FFF2-40B4-BE49-F238E27FC236}">
                <a16:creationId xmlns:a16="http://schemas.microsoft.com/office/drawing/2014/main" id="{89DBC5DB-D465-8E03-5093-3790A0A75633}"/>
              </a:ext>
            </a:extLst>
          </p:cNvPr>
          <p:cNvSpPr>
            <a:spLocks/>
          </p:cNvSpPr>
          <p:nvPr/>
        </p:nvSpPr>
        <p:spPr bwMode="auto">
          <a:xfrm>
            <a:off x="3225804" y="4349557"/>
            <a:ext cx="3240000" cy="3240000"/>
          </a:xfrm>
          <a:custGeom>
            <a:avLst/>
            <a:gdLst>
              <a:gd name="T0" fmla="*/ 2486 w 2486"/>
              <a:gd name="T1" fmla="*/ 2156 h 2866"/>
              <a:gd name="T2" fmla="*/ 1243 w 2486"/>
              <a:gd name="T3" fmla="*/ 2866 h 2866"/>
              <a:gd name="T4" fmla="*/ 0 w 2486"/>
              <a:gd name="T5" fmla="*/ 2156 h 2866"/>
              <a:gd name="T6" fmla="*/ 0 w 2486"/>
              <a:gd name="T7" fmla="*/ 723 h 2866"/>
              <a:gd name="T8" fmla="*/ 1243 w 2486"/>
              <a:gd name="T9" fmla="*/ 0 h 2866"/>
              <a:gd name="T10" fmla="*/ 2486 w 2486"/>
              <a:gd name="T11" fmla="*/ 723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23"/>
                </a:lnTo>
                <a:lnTo>
                  <a:pt x="1243" y="0"/>
                </a:lnTo>
                <a:lnTo>
                  <a:pt x="2486" y="723"/>
                </a:lnTo>
                <a:lnTo>
                  <a:pt x="2486" y="2156"/>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7" name="TextBox 26">
            <a:extLst>
              <a:ext uri="{FF2B5EF4-FFF2-40B4-BE49-F238E27FC236}">
                <a16:creationId xmlns:a16="http://schemas.microsoft.com/office/drawing/2014/main" id="{72D892A7-D71F-3A79-778E-9E5B22A1E601}"/>
              </a:ext>
            </a:extLst>
          </p:cNvPr>
          <p:cNvSpPr txBox="1"/>
          <p:nvPr/>
        </p:nvSpPr>
        <p:spPr>
          <a:xfrm>
            <a:off x="3836356" y="5028059"/>
            <a:ext cx="2096984" cy="769442"/>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Continuous </a:t>
            </a:r>
          </a:p>
          <a:p>
            <a:pPr algn="ctr"/>
            <a:r>
              <a:rPr lang="en-US" sz="2200" b="1" dirty="0">
                <a:solidFill>
                  <a:schemeClr val="bg1"/>
                </a:solidFill>
                <a:latin typeface="+mj-lt"/>
                <a:ea typeface="Open Sans" panose="020B0606030504020204" pitchFamily="34" charset="0"/>
                <a:cs typeface="Open Sans" panose="020B0606030504020204" pitchFamily="34" charset="0"/>
              </a:rPr>
              <a:t>improvement</a:t>
            </a:r>
          </a:p>
        </p:txBody>
      </p:sp>
      <p:sp>
        <p:nvSpPr>
          <p:cNvPr id="28" name="TextBox 30">
            <a:extLst>
              <a:ext uri="{FF2B5EF4-FFF2-40B4-BE49-F238E27FC236}">
                <a16:creationId xmlns:a16="http://schemas.microsoft.com/office/drawing/2014/main" id="{C4E31850-2397-E0CA-A4FC-AA2E2FE30BB0}"/>
              </a:ext>
            </a:extLst>
          </p:cNvPr>
          <p:cNvSpPr txBox="1">
            <a:spLocks noChangeArrowheads="1"/>
          </p:cNvSpPr>
          <p:nvPr/>
        </p:nvSpPr>
        <p:spPr bwMode="auto">
          <a:xfrm>
            <a:off x="3404217" y="5883617"/>
            <a:ext cx="2961263"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Experiment, minimize waste, and optimize delivery through iterations</a:t>
            </a:r>
          </a:p>
        </p:txBody>
      </p:sp>
      <p:sp>
        <p:nvSpPr>
          <p:cNvPr id="6" name="Freeform 6">
            <a:extLst>
              <a:ext uri="{FF2B5EF4-FFF2-40B4-BE49-F238E27FC236}">
                <a16:creationId xmlns:a16="http://schemas.microsoft.com/office/drawing/2014/main" id="{41EC0CB2-1762-53CA-C329-E34FFBA85CE2}"/>
              </a:ext>
            </a:extLst>
          </p:cNvPr>
          <p:cNvSpPr>
            <a:spLocks/>
          </p:cNvSpPr>
          <p:nvPr/>
        </p:nvSpPr>
        <p:spPr bwMode="auto">
          <a:xfrm>
            <a:off x="4927945" y="1828800"/>
            <a:ext cx="3240000" cy="3240000"/>
          </a:xfrm>
          <a:custGeom>
            <a:avLst/>
            <a:gdLst>
              <a:gd name="T0" fmla="*/ 2499 w 2499"/>
              <a:gd name="T1" fmla="*/ 2156 h 2879"/>
              <a:gd name="T2" fmla="*/ 1243 w 2499"/>
              <a:gd name="T3" fmla="*/ 2879 h 2879"/>
              <a:gd name="T4" fmla="*/ 0 w 2499"/>
              <a:gd name="T5" fmla="*/ 2156 h 2879"/>
              <a:gd name="T6" fmla="*/ 0 w 2499"/>
              <a:gd name="T7" fmla="*/ 723 h 2879"/>
              <a:gd name="T8" fmla="*/ 1243 w 2499"/>
              <a:gd name="T9" fmla="*/ 0 h 2879"/>
              <a:gd name="T10" fmla="*/ 2499 w 2499"/>
              <a:gd name="T11" fmla="*/ 723 h 2879"/>
              <a:gd name="T12" fmla="*/ 2499 w 2499"/>
              <a:gd name="T13" fmla="*/ 2156 h 2879"/>
            </a:gdLst>
            <a:ahLst/>
            <a:cxnLst>
              <a:cxn ang="0">
                <a:pos x="T0" y="T1"/>
              </a:cxn>
              <a:cxn ang="0">
                <a:pos x="T2" y="T3"/>
              </a:cxn>
              <a:cxn ang="0">
                <a:pos x="T4" y="T5"/>
              </a:cxn>
              <a:cxn ang="0">
                <a:pos x="T6" y="T7"/>
              </a:cxn>
              <a:cxn ang="0">
                <a:pos x="T8" y="T9"/>
              </a:cxn>
              <a:cxn ang="0">
                <a:pos x="T10" y="T11"/>
              </a:cxn>
              <a:cxn ang="0">
                <a:pos x="T12" y="T13"/>
              </a:cxn>
            </a:cxnLst>
            <a:rect l="0" t="0" r="r" b="b"/>
            <a:pathLst>
              <a:path w="2499" h="2879">
                <a:moveTo>
                  <a:pt x="2499" y="2156"/>
                </a:moveTo>
                <a:lnTo>
                  <a:pt x="1243" y="2879"/>
                </a:lnTo>
                <a:lnTo>
                  <a:pt x="0" y="2156"/>
                </a:lnTo>
                <a:lnTo>
                  <a:pt x="0" y="723"/>
                </a:lnTo>
                <a:lnTo>
                  <a:pt x="1243" y="0"/>
                </a:lnTo>
                <a:lnTo>
                  <a:pt x="2499" y="723"/>
                </a:lnTo>
                <a:lnTo>
                  <a:pt x="2499" y="2156"/>
                </a:lnTo>
                <a:close/>
              </a:path>
            </a:pathLst>
          </a:custGeom>
          <a:solidFill>
            <a:srgbClr val="757575"/>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3" name="TextBox 22">
            <a:extLst>
              <a:ext uri="{FF2B5EF4-FFF2-40B4-BE49-F238E27FC236}">
                <a16:creationId xmlns:a16="http://schemas.microsoft.com/office/drawing/2014/main" id="{7307E083-8F4C-501B-44AA-A5DE4FECFBCA}"/>
              </a:ext>
            </a:extLst>
          </p:cNvPr>
          <p:cNvSpPr txBox="1"/>
          <p:nvPr/>
        </p:nvSpPr>
        <p:spPr>
          <a:xfrm>
            <a:off x="5515141" y="2373083"/>
            <a:ext cx="2096215" cy="430887"/>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Collaboration</a:t>
            </a:r>
          </a:p>
        </p:txBody>
      </p:sp>
      <p:sp>
        <p:nvSpPr>
          <p:cNvPr id="25" name="TextBox 30">
            <a:extLst>
              <a:ext uri="{FF2B5EF4-FFF2-40B4-BE49-F238E27FC236}">
                <a16:creationId xmlns:a16="http://schemas.microsoft.com/office/drawing/2014/main" id="{C4184189-428C-FED2-94BF-1D89365A2376}"/>
              </a:ext>
            </a:extLst>
          </p:cNvPr>
          <p:cNvSpPr txBox="1">
            <a:spLocks noChangeArrowheads="1"/>
          </p:cNvSpPr>
          <p:nvPr/>
        </p:nvSpPr>
        <p:spPr bwMode="auto">
          <a:xfrm>
            <a:off x="5082617" y="2846325"/>
            <a:ext cx="2961263" cy="134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Establish a collaboration between the development and operations team</a:t>
            </a:r>
          </a:p>
        </p:txBody>
      </p:sp>
      <p:sp>
        <p:nvSpPr>
          <p:cNvPr id="8" name="Freeform 7">
            <a:extLst>
              <a:ext uri="{FF2B5EF4-FFF2-40B4-BE49-F238E27FC236}">
                <a16:creationId xmlns:a16="http://schemas.microsoft.com/office/drawing/2014/main" id="{DC874EC1-E895-740A-26F4-944911B061AB}"/>
              </a:ext>
            </a:extLst>
          </p:cNvPr>
          <p:cNvSpPr>
            <a:spLocks/>
          </p:cNvSpPr>
          <p:nvPr/>
        </p:nvSpPr>
        <p:spPr bwMode="auto">
          <a:xfrm>
            <a:off x="8217233" y="1856713"/>
            <a:ext cx="3240000" cy="3240000"/>
          </a:xfrm>
          <a:custGeom>
            <a:avLst/>
            <a:gdLst>
              <a:gd name="T0" fmla="*/ 2486 w 2486"/>
              <a:gd name="T1" fmla="*/ 2156 h 2866"/>
              <a:gd name="T2" fmla="*/ 1243 w 2486"/>
              <a:gd name="T3" fmla="*/ 2866 h 2866"/>
              <a:gd name="T4" fmla="*/ 0 w 2486"/>
              <a:gd name="T5" fmla="*/ 2156 h 2866"/>
              <a:gd name="T6" fmla="*/ 0 w 2486"/>
              <a:gd name="T7" fmla="*/ 710 h 2866"/>
              <a:gd name="T8" fmla="*/ 1243 w 2486"/>
              <a:gd name="T9" fmla="*/ 0 h 2866"/>
              <a:gd name="T10" fmla="*/ 2486 w 2486"/>
              <a:gd name="T11" fmla="*/ 710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10"/>
                </a:lnTo>
                <a:lnTo>
                  <a:pt x="1243" y="0"/>
                </a:lnTo>
                <a:lnTo>
                  <a:pt x="2486" y="710"/>
                </a:lnTo>
                <a:lnTo>
                  <a:pt x="2486" y="2156"/>
                </a:ln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20" name="TextBox 19">
            <a:extLst>
              <a:ext uri="{FF2B5EF4-FFF2-40B4-BE49-F238E27FC236}">
                <a16:creationId xmlns:a16="http://schemas.microsoft.com/office/drawing/2014/main" id="{1541FC68-B911-E006-AB37-A6E410A2D7AD}"/>
              </a:ext>
            </a:extLst>
          </p:cNvPr>
          <p:cNvSpPr txBox="1"/>
          <p:nvPr/>
        </p:nvSpPr>
        <p:spPr>
          <a:xfrm>
            <a:off x="8888200" y="2373083"/>
            <a:ext cx="1877438" cy="430889"/>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Automation</a:t>
            </a:r>
          </a:p>
        </p:txBody>
      </p:sp>
      <p:sp>
        <p:nvSpPr>
          <p:cNvPr id="21" name="TextBox 30">
            <a:extLst>
              <a:ext uri="{FF2B5EF4-FFF2-40B4-BE49-F238E27FC236}">
                <a16:creationId xmlns:a16="http://schemas.microsoft.com/office/drawing/2014/main" id="{E1D5795B-0962-66C8-0058-37995491B59C}"/>
              </a:ext>
            </a:extLst>
          </p:cNvPr>
          <p:cNvSpPr txBox="1">
            <a:spLocks noChangeArrowheads="1"/>
          </p:cNvSpPr>
          <p:nvPr/>
        </p:nvSpPr>
        <p:spPr bwMode="auto">
          <a:xfrm>
            <a:off x="8346288" y="2846325"/>
            <a:ext cx="2961262" cy="70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Automate processes and increase productivity</a:t>
            </a:r>
          </a:p>
        </p:txBody>
      </p:sp>
      <p:sp>
        <p:nvSpPr>
          <p:cNvPr id="10" name="Freeform 9">
            <a:extLst>
              <a:ext uri="{FF2B5EF4-FFF2-40B4-BE49-F238E27FC236}">
                <a16:creationId xmlns:a16="http://schemas.microsoft.com/office/drawing/2014/main" id="{B2C0A31D-38D9-613A-9D63-4112179457A7}"/>
              </a:ext>
            </a:extLst>
          </p:cNvPr>
          <p:cNvSpPr>
            <a:spLocks/>
          </p:cNvSpPr>
          <p:nvPr/>
        </p:nvSpPr>
        <p:spPr bwMode="auto">
          <a:xfrm>
            <a:off x="6532146" y="4349557"/>
            <a:ext cx="3240000" cy="3240000"/>
          </a:xfrm>
          <a:custGeom>
            <a:avLst/>
            <a:gdLst>
              <a:gd name="T0" fmla="*/ 2486 w 2486"/>
              <a:gd name="T1" fmla="*/ 2156 h 2879"/>
              <a:gd name="T2" fmla="*/ 1243 w 2486"/>
              <a:gd name="T3" fmla="*/ 2879 h 2879"/>
              <a:gd name="T4" fmla="*/ 0 w 2486"/>
              <a:gd name="T5" fmla="*/ 2156 h 2879"/>
              <a:gd name="T6" fmla="*/ 0 w 2486"/>
              <a:gd name="T7" fmla="*/ 723 h 2879"/>
              <a:gd name="T8" fmla="*/ 1243 w 2486"/>
              <a:gd name="T9" fmla="*/ 0 h 2879"/>
              <a:gd name="T10" fmla="*/ 2486 w 2486"/>
              <a:gd name="T11" fmla="*/ 723 h 2879"/>
              <a:gd name="T12" fmla="*/ 2486 w 2486"/>
              <a:gd name="T13" fmla="*/ 2156 h 2879"/>
            </a:gdLst>
            <a:ahLst/>
            <a:cxnLst>
              <a:cxn ang="0">
                <a:pos x="T0" y="T1"/>
              </a:cxn>
              <a:cxn ang="0">
                <a:pos x="T2" y="T3"/>
              </a:cxn>
              <a:cxn ang="0">
                <a:pos x="T4" y="T5"/>
              </a:cxn>
              <a:cxn ang="0">
                <a:pos x="T6" y="T7"/>
              </a:cxn>
              <a:cxn ang="0">
                <a:pos x="T8" y="T9"/>
              </a:cxn>
              <a:cxn ang="0">
                <a:pos x="T10" y="T11"/>
              </a:cxn>
              <a:cxn ang="0">
                <a:pos x="T12" y="T13"/>
              </a:cxn>
            </a:cxnLst>
            <a:rect l="0" t="0" r="r" b="b"/>
            <a:pathLst>
              <a:path w="2486" h="2879">
                <a:moveTo>
                  <a:pt x="2486" y="2156"/>
                </a:moveTo>
                <a:lnTo>
                  <a:pt x="1243" y="2879"/>
                </a:lnTo>
                <a:lnTo>
                  <a:pt x="0" y="2156"/>
                </a:lnTo>
                <a:lnTo>
                  <a:pt x="0" y="723"/>
                </a:lnTo>
                <a:lnTo>
                  <a:pt x="1243" y="0"/>
                </a:lnTo>
                <a:lnTo>
                  <a:pt x="2486" y="723"/>
                </a:lnTo>
                <a:lnTo>
                  <a:pt x="2486" y="2156"/>
                </a:lnTo>
                <a:close/>
              </a:path>
            </a:pathLst>
          </a:custGeom>
          <a:solidFill>
            <a:srgbClr val="33546D"/>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17" name="TextBox 16">
            <a:extLst>
              <a:ext uri="{FF2B5EF4-FFF2-40B4-BE49-F238E27FC236}">
                <a16:creationId xmlns:a16="http://schemas.microsoft.com/office/drawing/2014/main" id="{45B26753-2429-F0CF-4AF9-738D70277806}"/>
              </a:ext>
            </a:extLst>
          </p:cNvPr>
          <p:cNvSpPr txBox="1"/>
          <p:nvPr/>
        </p:nvSpPr>
        <p:spPr>
          <a:xfrm>
            <a:off x="6832052" y="5028059"/>
            <a:ext cx="2627642" cy="769441"/>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Customer-centric</a:t>
            </a:r>
          </a:p>
          <a:p>
            <a:pPr algn="ctr"/>
            <a:r>
              <a:rPr lang="en-US" sz="2200" b="1" dirty="0">
                <a:solidFill>
                  <a:schemeClr val="bg1"/>
                </a:solidFill>
                <a:latin typeface="+mj-lt"/>
                <a:ea typeface="Open Sans" panose="020B0606030504020204" pitchFamily="34" charset="0"/>
                <a:cs typeface="Open Sans" panose="020B0606030504020204" pitchFamily="34" charset="0"/>
              </a:rPr>
              <a:t> action</a:t>
            </a:r>
          </a:p>
        </p:txBody>
      </p:sp>
      <p:sp>
        <p:nvSpPr>
          <p:cNvPr id="18" name="TextBox 30">
            <a:extLst>
              <a:ext uri="{FF2B5EF4-FFF2-40B4-BE49-F238E27FC236}">
                <a16:creationId xmlns:a16="http://schemas.microsoft.com/office/drawing/2014/main" id="{C48E0036-FF7F-89AF-9BEB-B0D8ABA46016}"/>
              </a:ext>
            </a:extLst>
          </p:cNvPr>
          <p:cNvSpPr txBox="1">
            <a:spLocks noChangeArrowheads="1"/>
          </p:cNvSpPr>
          <p:nvPr/>
        </p:nvSpPr>
        <p:spPr bwMode="auto">
          <a:xfrm>
            <a:off x="6430916" y="5883617"/>
            <a:ext cx="3429915" cy="102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Prioritize customer feedback and response through continuous monitoring</a:t>
            </a:r>
          </a:p>
        </p:txBody>
      </p:sp>
      <p:sp>
        <p:nvSpPr>
          <p:cNvPr id="12" name="Freeform 10">
            <a:extLst>
              <a:ext uri="{FF2B5EF4-FFF2-40B4-BE49-F238E27FC236}">
                <a16:creationId xmlns:a16="http://schemas.microsoft.com/office/drawing/2014/main" id="{A9508741-A9A1-E7A2-5DBD-3DBD591EE984}"/>
              </a:ext>
            </a:extLst>
          </p:cNvPr>
          <p:cNvSpPr>
            <a:spLocks/>
          </p:cNvSpPr>
          <p:nvPr/>
        </p:nvSpPr>
        <p:spPr bwMode="auto">
          <a:xfrm>
            <a:off x="9838489" y="4349557"/>
            <a:ext cx="3240000" cy="3240000"/>
          </a:xfrm>
          <a:custGeom>
            <a:avLst/>
            <a:gdLst>
              <a:gd name="T0" fmla="*/ 2486 w 2486"/>
              <a:gd name="T1" fmla="*/ 2156 h 2866"/>
              <a:gd name="T2" fmla="*/ 1243 w 2486"/>
              <a:gd name="T3" fmla="*/ 2866 h 2866"/>
              <a:gd name="T4" fmla="*/ 0 w 2486"/>
              <a:gd name="T5" fmla="*/ 2156 h 2866"/>
              <a:gd name="T6" fmla="*/ 0 w 2486"/>
              <a:gd name="T7" fmla="*/ 710 h 2866"/>
              <a:gd name="T8" fmla="*/ 1243 w 2486"/>
              <a:gd name="T9" fmla="*/ 0 h 2866"/>
              <a:gd name="T10" fmla="*/ 2486 w 2486"/>
              <a:gd name="T11" fmla="*/ 710 h 2866"/>
              <a:gd name="T12" fmla="*/ 2486 w 2486"/>
              <a:gd name="T13" fmla="*/ 2156 h 2866"/>
            </a:gdLst>
            <a:ahLst/>
            <a:cxnLst>
              <a:cxn ang="0">
                <a:pos x="T0" y="T1"/>
              </a:cxn>
              <a:cxn ang="0">
                <a:pos x="T2" y="T3"/>
              </a:cxn>
              <a:cxn ang="0">
                <a:pos x="T4" y="T5"/>
              </a:cxn>
              <a:cxn ang="0">
                <a:pos x="T6" y="T7"/>
              </a:cxn>
              <a:cxn ang="0">
                <a:pos x="T8" y="T9"/>
              </a:cxn>
              <a:cxn ang="0">
                <a:pos x="T10" y="T11"/>
              </a:cxn>
              <a:cxn ang="0">
                <a:pos x="T12" y="T13"/>
              </a:cxn>
            </a:cxnLst>
            <a:rect l="0" t="0" r="r" b="b"/>
            <a:pathLst>
              <a:path w="2486" h="2866">
                <a:moveTo>
                  <a:pt x="2486" y="2156"/>
                </a:moveTo>
                <a:lnTo>
                  <a:pt x="1243" y="2866"/>
                </a:lnTo>
                <a:lnTo>
                  <a:pt x="0" y="2156"/>
                </a:lnTo>
                <a:lnTo>
                  <a:pt x="0" y="710"/>
                </a:lnTo>
                <a:lnTo>
                  <a:pt x="1243" y="0"/>
                </a:lnTo>
                <a:lnTo>
                  <a:pt x="2486" y="710"/>
                </a:lnTo>
                <a:lnTo>
                  <a:pt x="2486" y="2156"/>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th-TH" sz="2200">
              <a:latin typeface="+mj-lt"/>
              <a:ea typeface="Open Sans" panose="020B0606030504020204" pitchFamily="34" charset="0"/>
            </a:endParaRPr>
          </a:p>
        </p:txBody>
      </p:sp>
      <p:sp>
        <p:nvSpPr>
          <p:cNvPr id="14" name="TextBox 13">
            <a:extLst>
              <a:ext uri="{FF2B5EF4-FFF2-40B4-BE49-F238E27FC236}">
                <a16:creationId xmlns:a16="http://schemas.microsoft.com/office/drawing/2014/main" id="{54E7F53F-313A-210C-3566-11D68CD94485}"/>
              </a:ext>
            </a:extLst>
          </p:cNvPr>
          <p:cNvSpPr txBox="1"/>
          <p:nvPr/>
        </p:nvSpPr>
        <p:spPr>
          <a:xfrm>
            <a:off x="10244174" y="5028059"/>
            <a:ext cx="2433680" cy="769441"/>
          </a:xfrm>
          <a:prstGeom prst="rect">
            <a:avLst/>
          </a:prstGeom>
          <a:noFill/>
        </p:spPr>
        <p:txBody>
          <a:bodyPr wrap="none" rtlCol="0" anchor="ctr" anchorCtr="0">
            <a:spAutoFit/>
          </a:bodyPr>
          <a:lstStyle/>
          <a:p>
            <a:pPr algn="ctr"/>
            <a:r>
              <a:rPr lang="en-US" sz="2200" b="1" dirty="0">
                <a:solidFill>
                  <a:schemeClr val="bg1"/>
                </a:solidFill>
                <a:latin typeface="+mj-lt"/>
                <a:ea typeface="Open Sans" panose="020B0606030504020204" pitchFamily="34" charset="0"/>
                <a:cs typeface="Open Sans" panose="020B0606030504020204" pitchFamily="34" charset="0"/>
              </a:rPr>
              <a:t>Understanding </a:t>
            </a:r>
          </a:p>
          <a:p>
            <a:pPr algn="ctr"/>
            <a:r>
              <a:rPr lang="en-US" sz="2200" b="1" dirty="0">
                <a:solidFill>
                  <a:schemeClr val="bg1"/>
                </a:solidFill>
                <a:latin typeface="+mj-lt"/>
                <a:ea typeface="Open Sans" panose="020B0606030504020204" pitchFamily="34" charset="0"/>
                <a:cs typeface="Open Sans" panose="020B0606030504020204" pitchFamily="34" charset="0"/>
              </a:rPr>
              <a:t>customer needs</a:t>
            </a:r>
          </a:p>
        </p:txBody>
      </p:sp>
      <p:sp>
        <p:nvSpPr>
          <p:cNvPr id="15" name="TextBox 30">
            <a:extLst>
              <a:ext uri="{FF2B5EF4-FFF2-40B4-BE49-F238E27FC236}">
                <a16:creationId xmlns:a16="http://schemas.microsoft.com/office/drawing/2014/main" id="{1DBEF837-4C74-905B-FC2A-897FDE45B511}"/>
              </a:ext>
            </a:extLst>
          </p:cNvPr>
          <p:cNvSpPr txBox="1">
            <a:spLocks noChangeArrowheads="1"/>
          </p:cNvSpPr>
          <p:nvPr/>
        </p:nvSpPr>
        <p:spPr bwMode="auto">
          <a:xfrm>
            <a:off x="9980383" y="5883617"/>
            <a:ext cx="2961263" cy="102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115000"/>
              </a:lnSpc>
              <a:defRPr sz="2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eaLnBrk="0" hangingPunct="0">
              <a:defRPr sz="3600">
                <a:latin typeface="Lato Light" charset="0"/>
                <a:ea typeface="ＭＳ Ｐゴシック" charset="0"/>
              </a:defRPr>
            </a:lvl2pPr>
            <a:lvl3pPr marL="1143000" indent="-228600" eaLnBrk="0" hangingPunct="0">
              <a:defRPr sz="3600">
                <a:latin typeface="Lato Light" charset="0"/>
                <a:ea typeface="ＭＳ Ｐゴシック" charset="0"/>
              </a:defRPr>
            </a:lvl3pPr>
            <a:lvl4pPr marL="1600200" indent="-228600" eaLnBrk="0" hangingPunct="0">
              <a:defRPr sz="3600">
                <a:latin typeface="Lato Light" charset="0"/>
                <a:ea typeface="ＭＳ Ｐゴシック" charset="0"/>
              </a:defRPr>
            </a:lvl4pPr>
            <a:lvl5pPr marL="2057400" indent="-228600" eaLnBrk="0" hangingPunct="0">
              <a:defRPr sz="3600">
                <a:latin typeface="Lato Light" charset="0"/>
                <a:ea typeface="ＭＳ Ｐゴシック" charset="0"/>
              </a:defRPr>
            </a:lvl5pPr>
            <a:lvl6pPr marL="2514600" indent="-228600" defTabSz="1827213" eaLnBrk="0" fontAlgn="base" hangingPunct="0">
              <a:spcBef>
                <a:spcPct val="0"/>
              </a:spcBef>
              <a:spcAft>
                <a:spcPct val="0"/>
              </a:spcAft>
              <a:defRPr sz="3600">
                <a:latin typeface="Lato Light" charset="0"/>
                <a:ea typeface="ＭＳ Ｐゴシック" charset="0"/>
              </a:defRPr>
            </a:lvl6pPr>
            <a:lvl7pPr marL="2971800" indent="-228600" defTabSz="1827213" eaLnBrk="0" fontAlgn="base" hangingPunct="0">
              <a:spcBef>
                <a:spcPct val="0"/>
              </a:spcBef>
              <a:spcAft>
                <a:spcPct val="0"/>
              </a:spcAft>
              <a:defRPr sz="3600">
                <a:latin typeface="Lato Light" charset="0"/>
                <a:ea typeface="ＭＳ Ｐゴシック" charset="0"/>
              </a:defRPr>
            </a:lvl7pPr>
            <a:lvl8pPr marL="3429000" indent="-228600" defTabSz="1827213" eaLnBrk="0" fontAlgn="base" hangingPunct="0">
              <a:spcBef>
                <a:spcPct val="0"/>
              </a:spcBef>
              <a:spcAft>
                <a:spcPct val="0"/>
              </a:spcAft>
              <a:defRPr sz="3600">
                <a:latin typeface="Lato Light" charset="0"/>
                <a:ea typeface="ＭＳ Ｐゴシック" charset="0"/>
              </a:defRPr>
            </a:lvl8pPr>
            <a:lvl9pPr marL="3886200" indent="-228600" defTabSz="1827213" eaLnBrk="0" fontAlgn="base" hangingPunct="0">
              <a:spcBef>
                <a:spcPct val="0"/>
              </a:spcBef>
              <a:spcAft>
                <a:spcPct val="0"/>
              </a:spcAft>
              <a:defRPr sz="3600">
                <a:latin typeface="Lato Light" charset="0"/>
                <a:ea typeface="ＭＳ Ｐゴシック" charset="0"/>
              </a:defRPr>
            </a:lvl9pPr>
          </a:lstStyle>
          <a:p>
            <a:r>
              <a:rPr lang="en-US" sz="1800" dirty="0"/>
              <a:t>Create products and services centered around user needs</a:t>
            </a:r>
          </a:p>
        </p:txBody>
      </p:sp>
    </p:spTree>
    <p:custDataLst>
      <p:tags r:id="rId1"/>
    </p:custDataLst>
    <p:extLst>
      <p:ext uri="{BB962C8B-B14F-4D97-AF65-F5344CB8AC3E}">
        <p14:creationId xmlns:p14="http://schemas.microsoft.com/office/powerpoint/2010/main" val="221584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t>Traditional Approach</a:t>
            </a:r>
          </a:p>
        </p:txBody>
      </p:sp>
      <p:sp>
        <p:nvSpPr>
          <p:cNvPr id="24" name="Brandline_LVC">
            <a:extLst>
              <a:ext uri="{FF2B5EF4-FFF2-40B4-BE49-F238E27FC236}">
                <a16:creationId xmlns:a16="http://schemas.microsoft.com/office/drawing/2014/main" id="{F1EF2662-A0A3-D71C-7544-0CAB70182F54}"/>
              </a:ext>
            </a:extLst>
          </p:cNvPr>
          <p:cNvSpPr/>
          <p:nvPr/>
        </p:nvSpPr>
        <p:spPr>
          <a:xfrm>
            <a:off x="5803900" y="816324"/>
            <a:ext cx="46551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Google Shape;637;gca1573042c_0_421">
            <a:extLst>
              <a:ext uri="{FF2B5EF4-FFF2-40B4-BE49-F238E27FC236}">
                <a16:creationId xmlns:a16="http://schemas.microsoft.com/office/drawing/2014/main" id="{4263A5C9-FFCA-6DEE-D8D1-4852CE065C4F}"/>
              </a:ext>
            </a:extLst>
          </p:cNvPr>
          <p:cNvSpPr/>
          <p:nvPr/>
        </p:nvSpPr>
        <p:spPr>
          <a:xfrm>
            <a:off x="939876" y="1325738"/>
            <a:ext cx="14376248" cy="1084500"/>
          </a:xfrm>
          <a:prstGeom prst="roundRect">
            <a:avLst>
              <a:gd name="adj" fmla="val 12086"/>
            </a:avLst>
          </a:prstGeom>
          <a:noFill/>
          <a:ln w="25400" cap="flat" cmpd="sng">
            <a:noFill/>
            <a:prstDash val="solid"/>
            <a:round/>
            <a:headEnd type="none" w="sm" len="sm"/>
            <a:tailEnd type="none" w="sm" len="sm"/>
          </a:ln>
        </p:spPr>
        <p:txBody>
          <a:bodyPr spcFirstLastPara="1" wrap="square" lIns="91425" tIns="13715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To understand why one should choose DevOps, we need to get the understanding of the traditional approach of development. </a:t>
            </a:r>
          </a:p>
          <a:p>
            <a:pPr marL="0" marR="0" lvl="0" indent="0" algn="ctr" rtl="0">
              <a:lnSpc>
                <a:spcPct val="115000"/>
              </a:lnSpc>
              <a:spcBef>
                <a:spcPts val="0"/>
              </a:spcBef>
              <a:spcAft>
                <a:spcPts val="0"/>
              </a:spcAft>
              <a:buClr>
                <a:srgbClr val="000000"/>
              </a:buClr>
              <a:buSzPts val="2200"/>
              <a:buFont typeface="Arial"/>
              <a:buNone/>
            </a:pPr>
            <a:r>
              <a:rPr lang="en-US" sz="2200" dirty="0">
                <a:solidFill>
                  <a:schemeClr val="tx1">
                    <a:lumMod val="75000"/>
                    <a:lumOff val="25000"/>
                  </a:schemeClr>
                </a:solidFill>
                <a:latin typeface="Open Sans"/>
                <a:ea typeface="Open Sans"/>
                <a:cs typeface="Open Sans"/>
                <a:sym typeface="Open Sans"/>
              </a:rPr>
              <a:t>The traditional software development approach (waterfall method) has a sequence of activities for system designers and developers to plan, create, test, and deploy a software system.</a:t>
            </a:r>
            <a:endParaRPr lang="en-IN" sz="2200" b="0" i="0" u="none" strike="noStrike" cap="none" dirty="0">
              <a:solidFill>
                <a:schemeClr val="tx1">
                  <a:lumMod val="75000"/>
                  <a:lumOff val="25000"/>
                </a:schemeClr>
              </a:solidFill>
              <a:latin typeface="Open Sans"/>
              <a:ea typeface="Open Sans"/>
              <a:cs typeface="Open Sans"/>
              <a:sym typeface="Open Sans"/>
            </a:endParaRPr>
          </a:p>
        </p:txBody>
      </p:sp>
      <p:grpSp>
        <p:nvGrpSpPr>
          <p:cNvPr id="6" name="Group 5">
            <a:extLst>
              <a:ext uri="{FF2B5EF4-FFF2-40B4-BE49-F238E27FC236}">
                <a16:creationId xmlns:a16="http://schemas.microsoft.com/office/drawing/2014/main" id="{A0D9A991-B164-41F7-9A97-F0953EE3AEE3}"/>
              </a:ext>
            </a:extLst>
          </p:cNvPr>
          <p:cNvGrpSpPr/>
          <p:nvPr/>
        </p:nvGrpSpPr>
        <p:grpSpPr>
          <a:xfrm>
            <a:off x="2373746" y="3678385"/>
            <a:ext cx="11508510" cy="4676162"/>
            <a:chOff x="2246038" y="2979618"/>
            <a:chExt cx="11763925" cy="5415375"/>
          </a:xfrm>
        </p:grpSpPr>
        <p:sp>
          <p:nvSpPr>
            <p:cNvPr id="9" name="Google Shape;640;gca1573042c_0_421">
              <a:extLst>
                <a:ext uri="{FF2B5EF4-FFF2-40B4-BE49-F238E27FC236}">
                  <a16:creationId xmlns:a16="http://schemas.microsoft.com/office/drawing/2014/main" id="{FA5237F1-F9C1-72BF-6A59-E78B02AF1849}"/>
                </a:ext>
              </a:extLst>
            </p:cNvPr>
            <p:cNvSpPr/>
            <p:nvPr/>
          </p:nvSpPr>
          <p:spPr>
            <a:xfrm>
              <a:off x="2246038" y="2979618"/>
              <a:ext cx="2591100" cy="667500"/>
            </a:xfrm>
            <a:prstGeom prst="roundRect">
              <a:avLst/>
            </a:prstGeom>
            <a:solidFill>
              <a:schemeClr val="accent6">
                <a:lumMod val="60000"/>
                <a:lumOff val="40000"/>
              </a:schemeClr>
            </a:solidFill>
            <a:ln w="19050"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Requirements</a:t>
              </a:r>
              <a:endParaRPr sz="2000" dirty="0">
                <a:solidFill>
                  <a:srgbClr val="3F3F3F"/>
                </a:solidFill>
                <a:latin typeface="Open Sans"/>
                <a:ea typeface="Open Sans"/>
                <a:cs typeface="Open Sans"/>
                <a:sym typeface="Open Sans"/>
              </a:endParaRPr>
            </a:p>
          </p:txBody>
        </p:sp>
        <p:cxnSp>
          <p:nvCxnSpPr>
            <p:cNvPr id="10" name="Google Shape;641;gca1573042c_0_421">
              <a:extLst>
                <a:ext uri="{FF2B5EF4-FFF2-40B4-BE49-F238E27FC236}">
                  <a16:creationId xmlns:a16="http://schemas.microsoft.com/office/drawing/2014/main" id="{300EA7A8-E28C-92AB-9D15-F52015398C82}"/>
                </a:ext>
              </a:extLst>
            </p:cNvPr>
            <p:cNvCxnSpPr/>
            <p:nvPr/>
          </p:nvCxnSpPr>
          <p:spPr>
            <a:xfrm>
              <a:off x="4837138" y="3313368"/>
              <a:ext cx="534900" cy="619200"/>
            </a:xfrm>
            <a:prstGeom prst="bentConnector2">
              <a:avLst/>
            </a:prstGeom>
            <a:noFill/>
            <a:ln w="19050" cap="flat" cmpd="sng">
              <a:solidFill>
                <a:schemeClr val="tx2">
                  <a:lumMod val="40000"/>
                  <a:lumOff val="60000"/>
                </a:schemeClr>
              </a:solidFill>
              <a:prstDash val="solid"/>
              <a:round/>
              <a:headEnd type="none" w="med" len="med"/>
              <a:tailEnd type="triangle" w="med" len="med"/>
            </a:ln>
          </p:spPr>
        </p:cxnSp>
        <p:sp>
          <p:nvSpPr>
            <p:cNvPr id="11" name="Google Shape;642;gca1573042c_0_421">
              <a:extLst>
                <a:ext uri="{FF2B5EF4-FFF2-40B4-BE49-F238E27FC236}">
                  <a16:creationId xmlns:a16="http://schemas.microsoft.com/office/drawing/2014/main" id="{6B278AFA-0209-8B56-9864-CCBE213635B2}"/>
                </a:ext>
              </a:extLst>
            </p:cNvPr>
            <p:cNvSpPr/>
            <p:nvPr/>
          </p:nvSpPr>
          <p:spPr>
            <a:xfrm>
              <a:off x="4100063" y="3915693"/>
              <a:ext cx="2591100" cy="667500"/>
            </a:xfrm>
            <a:prstGeom prst="roundRect">
              <a:avLst/>
            </a:prstGeom>
            <a:solidFill>
              <a:schemeClr val="accent1">
                <a:lumMod val="40000"/>
                <a:lumOff val="60000"/>
              </a:schemeClr>
            </a:solidFill>
            <a:ln w="19050" cap="flat" cmpd="sng">
              <a:solidFill>
                <a:schemeClr val="accent1">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Design</a:t>
              </a:r>
              <a:endParaRPr sz="2000" dirty="0">
                <a:solidFill>
                  <a:srgbClr val="3F3F3F"/>
                </a:solidFill>
                <a:latin typeface="Open Sans"/>
                <a:ea typeface="Open Sans"/>
                <a:cs typeface="Open Sans"/>
                <a:sym typeface="Open Sans"/>
              </a:endParaRPr>
            </a:p>
          </p:txBody>
        </p:sp>
        <p:cxnSp>
          <p:nvCxnSpPr>
            <p:cNvPr id="12" name="Google Shape;643;gca1573042c_0_421">
              <a:extLst>
                <a:ext uri="{FF2B5EF4-FFF2-40B4-BE49-F238E27FC236}">
                  <a16:creationId xmlns:a16="http://schemas.microsoft.com/office/drawing/2014/main" id="{072F7358-59ED-7D2D-F63B-2F786F8B8A80}"/>
                </a:ext>
              </a:extLst>
            </p:cNvPr>
            <p:cNvCxnSpPr/>
            <p:nvPr/>
          </p:nvCxnSpPr>
          <p:spPr>
            <a:xfrm>
              <a:off x="6691163" y="4249443"/>
              <a:ext cx="534900" cy="619200"/>
            </a:xfrm>
            <a:prstGeom prst="bentConnector2">
              <a:avLst/>
            </a:prstGeom>
            <a:noFill/>
            <a:ln w="19050" cap="flat" cmpd="sng">
              <a:solidFill>
                <a:schemeClr val="accent6">
                  <a:lumMod val="60000"/>
                  <a:lumOff val="40000"/>
                </a:schemeClr>
              </a:solidFill>
              <a:prstDash val="solid"/>
              <a:round/>
              <a:headEnd type="none" w="med" len="med"/>
              <a:tailEnd type="triangle" w="med" len="med"/>
            </a:ln>
          </p:spPr>
        </p:cxnSp>
        <p:sp>
          <p:nvSpPr>
            <p:cNvPr id="13" name="Google Shape;644;gca1573042c_0_421">
              <a:extLst>
                <a:ext uri="{FF2B5EF4-FFF2-40B4-BE49-F238E27FC236}">
                  <a16:creationId xmlns:a16="http://schemas.microsoft.com/office/drawing/2014/main" id="{933B21AA-94C7-EDF4-9FA8-2928BF0D3B60}"/>
                </a:ext>
              </a:extLst>
            </p:cNvPr>
            <p:cNvSpPr/>
            <p:nvPr/>
          </p:nvSpPr>
          <p:spPr>
            <a:xfrm>
              <a:off x="5905438" y="4868643"/>
              <a:ext cx="2591100" cy="667500"/>
            </a:xfrm>
            <a:prstGeom prst="roundRect">
              <a:avLst/>
            </a:prstGeom>
            <a:solidFill>
              <a:schemeClr val="accent2">
                <a:lumMod val="40000"/>
                <a:lumOff val="60000"/>
              </a:schemeClr>
            </a:solidFill>
            <a:ln w="19050"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Implementation</a:t>
              </a:r>
              <a:endParaRPr sz="2000" dirty="0">
                <a:solidFill>
                  <a:srgbClr val="3F3F3F"/>
                </a:solidFill>
                <a:latin typeface="Open Sans"/>
                <a:ea typeface="Open Sans"/>
                <a:cs typeface="Open Sans"/>
                <a:sym typeface="Open Sans"/>
              </a:endParaRPr>
            </a:p>
          </p:txBody>
        </p:sp>
        <p:cxnSp>
          <p:nvCxnSpPr>
            <p:cNvPr id="14" name="Google Shape;645;gca1573042c_0_421">
              <a:extLst>
                <a:ext uri="{FF2B5EF4-FFF2-40B4-BE49-F238E27FC236}">
                  <a16:creationId xmlns:a16="http://schemas.microsoft.com/office/drawing/2014/main" id="{25BF1DEC-6B91-1187-DF52-228FA5D2B5E4}"/>
                </a:ext>
              </a:extLst>
            </p:cNvPr>
            <p:cNvCxnSpPr/>
            <p:nvPr/>
          </p:nvCxnSpPr>
          <p:spPr>
            <a:xfrm>
              <a:off x="8496538" y="5202393"/>
              <a:ext cx="534900" cy="619200"/>
            </a:xfrm>
            <a:prstGeom prst="bentConnector2">
              <a:avLst/>
            </a:prstGeom>
            <a:noFill/>
            <a:ln w="19050" cap="flat" cmpd="sng">
              <a:solidFill>
                <a:schemeClr val="accent2">
                  <a:lumMod val="60000"/>
                  <a:lumOff val="40000"/>
                </a:schemeClr>
              </a:solidFill>
              <a:prstDash val="solid"/>
              <a:round/>
              <a:headEnd type="none" w="med" len="med"/>
              <a:tailEnd type="triangle" w="med" len="med"/>
            </a:ln>
          </p:spPr>
        </p:cxnSp>
        <p:sp>
          <p:nvSpPr>
            <p:cNvPr id="15" name="Google Shape;646;gca1573042c_0_421">
              <a:extLst>
                <a:ext uri="{FF2B5EF4-FFF2-40B4-BE49-F238E27FC236}">
                  <a16:creationId xmlns:a16="http://schemas.microsoft.com/office/drawing/2014/main" id="{969D66CA-27B3-E136-66EB-5AB8117C324F}"/>
                </a:ext>
              </a:extLst>
            </p:cNvPr>
            <p:cNvSpPr/>
            <p:nvPr/>
          </p:nvSpPr>
          <p:spPr>
            <a:xfrm>
              <a:off x="7759463" y="5821593"/>
              <a:ext cx="2591100" cy="667500"/>
            </a:xfrm>
            <a:prstGeom prst="roundRect">
              <a:avLst/>
            </a:prstGeom>
            <a:solidFill>
              <a:schemeClr val="accent4">
                <a:lumMod val="40000"/>
                <a:lumOff val="60000"/>
              </a:schemeClr>
            </a:solidFill>
            <a:ln w="19050" cap="flat" cmpd="sng">
              <a:solidFill>
                <a:schemeClr val="accent4">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Testing</a:t>
              </a:r>
              <a:endParaRPr sz="2000" dirty="0">
                <a:solidFill>
                  <a:srgbClr val="3F3F3F"/>
                </a:solidFill>
                <a:latin typeface="Open Sans"/>
                <a:ea typeface="Open Sans"/>
                <a:cs typeface="Open Sans"/>
                <a:sym typeface="Open Sans"/>
              </a:endParaRPr>
            </a:p>
          </p:txBody>
        </p:sp>
        <p:cxnSp>
          <p:nvCxnSpPr>
            <p:cNvPr id="16" name="Google Shape;647;gca1573042c_0_421">
              <a:extLst>
                <a:ext uri="{FF2B5EF4-FFF2-40B4-BE49-F238E27FC236}">
                  <a16:creationId xmlns:a16="http://schemas.microsoft.com/office/drawing/2014/main" id="{A61CDA66-F87F-C4DC-C771-AB4116206763}"/>
                </a:ext>
              </a:extLst>
            </p:cNvPr>
            <p:cNvCxnSpPr/>
            <p:nvPr/>
          </p:nvCxnSpPr>
          <p:spPr>
            <a:xfrm>
              <a:off x="10350563" y="6155343"/>
              <a:ext cx="534900" cy="619200"/>
            </a:xfrm>
            <a:prstGeom prst="bentConnector2">
              <a:avLst/>
            </a:prstGeom>
            <a:noFill/>
            <a:ln w="19050" cap="flat" cmpd="sng">
              <a:solidFill>
                <a:schemeClr val="accent6">
                  <a:lumMod val="60000"/>
                  <a:lumOff val="40000"/>
                </a:schemeClr>
              </a:solidFill>
              <a:prstDash val="solid"/>
              <a:round/>
              <a:headEnd type="none" w="med" len="med"/>
              <a:tailEnd type="triangle" w="med" len="med"/>
            </a:ln>
          </p:spPr>
        </p:cxnSp>
        <p:sp>
          <p:nvSpPr>
            <p:cNvPr id="17" name="Google Shape;648;gca1573042c_0_421">
              <a:extLst>
                <a:ext uri="{FF2B5EF4-FFF2-40B4-BE49-F238E27FC236}">
                  <a16:creationId xmlns:a16="http://schemas.microsoft.com/office/drawing/2014/main" id="{C9743F50-D160-ABC3-1F38-E436C9B05B2E}"/>
                </a:ext>
              </a:extLst>
            </p:cNvPr>
            <p:cNvSpPr/>
            <p:nvPr/>
          </p:nvSpPr>
          <p:spPr>
            <a:xfrm>
              <a:off x="9564838" y="6774543"/>
              <a:ext cx="2591100" cy="667500"/>
            </a:xfrm>
            <a:prstGeom prst="roundRect">
              <a:avLst/>
            </a:prstGeom>
            <a:solidFill>
              <a:schemeClr val="bg1">
                <a:lumMod val="85000"/>
              </a:schemeClr>
            </a:solid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Deployment</a:t>
              </a:r>
              <a:endParaRPr sz="2000" dirty="0">
                <a:solidFill>
                  <a:srgbClr val="3F3F3F"/>
                </a:solidFill>
                <a:latin typeface="Open Sans"/>
                <a:ea typeface="Open Sans"/>
                <a:cs typeface="Open Sans"/>
                <a:sym typeface="Open Sans"/>
              </a:endParaRPr>
            </a:p>
          </p:txBody>
        </p:sp>
        <p:cxnSp>
          <p:nvCxnSpPr>
            <p:cNvPr id="18" name="Google Shape;649;gca1573042c_0_421">
              <a:extLst>
                <a:ext uri="{FF2B5EF4-FFF2-40B4-BE49-F238E27FC236}">
                  <a16:creationId xmlns:a16="http://schemas.microsoft.com/office/drawing/2014/main" id="{F0DBD4BE-149F-E360-04F7-E3E959FC9D41}"/>
                </a:ext>
              </a:extLst>
            </p:cNvPr>
            <p:cNvCxnSpPr/>
            <p:nvPr/>
          </p:nvCxnSpPr>
          <p:spPr>
            <a:xfrm>
              <a:off x="12155938" y="7108293"/>
              <a:ext cx="534900" cy="619200"/>
            </a:xfrm>
            <a:prstGeom prst="bentConnector2">
              <a:avLst/>
            </a:prstGeom>
            <a:noFill/>
            <a:ln w="19050" cap="flat" cmpd="sng">
              <a:solidFill>
                <a:schemeClr val="tx2">
                  <a:lumMod val="60000"/>
                  <a:lumOff val="40000"/>
                </a:schemeClr>
              </a:solidFill>
              <a:prstDash val="solid"/>
              <a:round/>
              <a:headEnd type="none" w="med" len="med"/>
              <a:tailEnd type="triangle" w="med" len="med"/>
            </a:ln>
          </p:spPr>
        </p:cxnSp>
        <p:sp>
          <p:nvSpPr>
            <p:cNvPr id="19" name="Google Shape;650;gca1573042c_0_421">
              <a:extLst>
                <a:ext uri="{FF2B5EF4-FFF2-40B4-BE49-F238E27FC236}">
                  <a16:creationId xmlns:a16="http://schemas.microsoft.com/office/drawing/2014/main" id="{6ADC5903-D85A-CD3C-4D11-5473547A818B}"/>
                </a:ext>
              </a:extLst>
            </p:cNvPr>
            <p:cNvSpPr/>
            <p:nvPr/>
          </p:nvSpPr>
          <p:spPr>
            <a:xfrm>
              <a:off x="11418863" y="7727493"/>
              <a:ext cx="2591100" cy="667500"/>
            </a:xfrm>
            <a:prstGeom prst="roundRect">
              <a:avLst/>
            </a:prstGeom>
            <a:solidFill>
              <a:schemeClr val="accent5">
                <a:lumMod val="40000"/>
                <a:lumOff val="60000"/>
              </a:schemeClr>
            </a:solidFill>
            <a:ln w="19050"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3F3F3F"/>
                  </a:solidFill>
                  <a:latin typeface="Open Sans"/>
                  <a:ea typeface="Open Sans"/>
                  <a:cs typeface="Open Sans"/>
                  <a:sym typeface="Open Sans"/>
                </a:rPr>
                <a:t>Maintenance</a:t>
              </a:r>
              <a:endParaRPr sz="2000" dirty="0">
                <a:solidFill>
                  <a:srgbClr val="3F3F3F"/>
                </a:solidFill>
                <a:latin typeface="Open Sans"/>
                <a:ea typeface="Open Sans"/>
                <a:cs typeface="Open Sans"/>
                <a:sym typeface="Open Sans"/>
              </a:endParaRPr>
            </a:p>
          </p:txBody>
        </p:sp>
      </p:grpSp>
    </p:spTree>
    <p:custDataLst>
      <p:tags r:id="rId1"/>
    </p:custDataLst>
    <p:extLst>
      <p:ext uri="{BB962C8B-B14F-4D97-AF65-F5344CB8AC3E}">
        <p14:creationId xmlns:p14="http://schemas.microsoft.com/office/powerpoint/2010/main" val="2904578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SharedWithUsers xmlns="236ee7c7-7e1f-44c3-af88-3b258280f106">
      <UserInfo>
        <DisplayName>Kothapalli Venkatesh Kiranmai</DisplayName>
        <AccountId>238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20" ma:contentTypeDescription="Create a new document." ma:contentTypeScope="" ma:versionID="699c7d28d44cfd5f8e473877d2819393">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f2a7211883085b086ebf453557c17dce"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236ee7c7-7e1f-44c3-af88-3b258280f106"/>
    <ds:schemaRef ds:uri="http://schemas.openxmlformats.org/package/2006/metadata/core-properties"/>
    <ds:schemaRef ds:uri="http://purl.org/dc/terms/"/>
    <ds:schemaRef ds:uri="http://schemas.microsoft.com/office/2006/documentManagement/types"/>
    <ds:schemaRef ds:uri="461d6144-fa1a-4092-829f-c84f3e3efa94"/>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9BB0F09D-BEA2-4CC4-A7C2-9AC640306D05}">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27</TotalTime>
  <Words>8134</Words>
  <Application>Microsoft Office PowerPoint</Application>
  <PresentationFormat>Custom</PresentationFormat>
  <Paragraphs>899</Paragraphs>
  <Slides>57</Slides>
  <Notes>54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Courier New</vt:lpstr>
      <vt:lpstr>Google Sans</vt:lpstr>
      <vt:lpstr>Graphik</vt:lpstr>
      <vt:lpstr>Helvetica Neue</vt:lpstr>
      <vt:lpstr>Open Sans</vt:lpstr>
      <vt:lpstr>Poppins</vt:lpstr>
      <vt:lpstr>Söhne</vt:lpstr>
      <vt:lpstr>2024_LVC</vt:lpstr>
      <vt:lpstr>PowerPoint Presentation</vt:lpstr>
      <vt:lpstr>PowerPoint Presentation</vt:lpstr>
      <vt:lpstr>PowerPoint Presentation</vt:lpstr>
      <vt:lpstr>PowerPoint Presentation</vt:lpstr>
      <vt:lpstr>What Is DevOps?</vt:lpstr>
      <vt:lpstr>Benefits of DevOps</vt:lpstr>
      <vt:lpstr>Benefits of DevOps</vt:lpstr>
      <vt:lpstr>DevOps Principles</vt:lpstr>
      <vt:lpstr>Traditional Approach</vt:lpstr>
      <vt:lpstr>Traditional Approach vs. DevOps</vt:lpstr>
      <vt:lpstr>Adopting DevOps Model</vt:lpstr>
      <vt:lpstr>Adopting DevOps Model</vt:lpstr>
      <vt:lpstr>PowerPoint Presentation</vt:lpstr>
      <vt:lpstr>PowerPoint Presentation</vt:lpstr>
      <vt:lpstr>DevOps Architecture</vt:lpstr>
      <vt:lpstr>DevOps Architecture</vt:lpstr>
      <vt:lpstr>DevOps Architecture</vt:lpstr>
      <vt:lpstr>DevOps Lifecycle</vt:lpstr>
      <vt:lpstr>DevOps Lifecycle</vt:lpstr>
      <vt:lpstr>DevOps Lifecycle</vt:lpstr>
      <vt:lpstr>DevOps Tools</vt:lpstr>
      <vt:lpstr>DevOps Tools</vt:lpstr>
      <vt:lpstr>DevOps Tools</vt:lpstr>
      <vt:lpstr>DevOps Tools</vt:lpstr>
      <vt:lpstr>DevOps Tools</vt:lpstr>
      <vt:lpstr>Companies Using DevOps</vt:lpstr>
      <vt:lpstr>Case Study</vt:lpstr>
      <vt:lpstr>Case Study</vt:lpstr>
      <vt:lpstr>Case Study</vt:lpstr>
      <vt:lpstr>Case Study</vt:lpstr>
      <vt:lpstr>Case Study</vt:lpstr>
      <vt:lpstr>Case Study</vt:lpstr>
      <vt:lpstr>PowerPoint Presentation</vt:lpstr>
      <vt:lpstr>PowerPoint Presentation</vt:lpstr>
      <vt:lpstr>What Is DevSecOps?</vt:lpstr>
      <vt:lpstr>DevOps vs. DevSecOps</vt:lpstr>
      <vt:lpstr>DevOps Vs. DevSecOps</vt:lpstr>
      <vt:lpstr>Six Pillars of DevSecOps</vt:lpstr>
      <vt:lpstr>Six Pillars of DevSecOps</vt:lpstr>
      <vt:lpstr>OWASP DevSecOps Guidelines</vt:lpstr>
      <vt:lpstr>OWASP DevSecOps Guidelines</vt:lpstr>
      <vt:lpstr>OWASP DevSecOps Guidelines</vt:lpstr>
      <vt:lpstr>DevSecOps Architecture</vt:lpstr>
      <vt:lpstr>DevSecOps Architecture</vt:lpstr>
      <vt:lpstr>DevSecOps Architecture</vt:lpstr>
      <vt:lpstr>Best Practices in DevSecOps</vt:lpstr>
      <vt:lpstr>Best Practices in DevSecOps</vt:lpstr>
      <vt:lpstr>DevSecOps Tools</vt:lpstr>
      <vt:lpstr>Case Study</vt:lpstr>
      <vt:lpstr>Case Study</vt:lpstr>
      <vt:lpstr>Case Study</vt:lpstr>
      <vt:lpstr>Case Study</vt:lpstr>
      <vt:lpstr>Case Study</vt:lpstr>
      <vt:lpstr>Case Study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Shreemayee Bhattacharyya</dc:creator>
  <cp:lastModifiedBy>Shreemayee Bhattacharyya</cp:lastModifiedBy>
  <cp:revision>6</cp:revision>
  <dcterms:modified xsi:type="dcterms:W3CDTF">2024-09-11T12:22:12Z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0x010100E37ED77BF1302443902AB0076FD5905A</vt:lpwstr>
  </property>
  <property fmtid="{D5CDD505-2E9C-101B-9397-08002B2CF9AE}" pid="4" name="ArticulateGUID">
    <vt:lpwstr>B652525E-EED5-4C91-8592-5DBEF40DB197</vt:lpwstr>
  </property>
  <property fmtid="{D5CDD505-2E9C-101B-9397-08002B2CF9AE}" pid="5" name="ArticulatePath">
    <vt:lpwstr>https://simplilearnsolution-my.sharepoint.com/personal/pistorage_simplilearn_com/Documents/Simplilearn Project Backup/Templates/01_Simplilearn Templates/LVC/2023_LVC/AIML_DS_LVC_Template_2023</vt:lpwstr>
  </property>
</Properties>
</file>